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166834</c:v>
                </c:pt>
                <c:pt idx="1">
                  <c:v>164396</c:v>
                </c:pt>
                <c:pt idx="2">
                  <c:v>57739</c:v>
                </c:pt>
                <c:pt idx="3">
                  <c:v>42134</c:v>
                </c:pt>
              </c:numCache>
            </c:numRef>
          </c:val>
          <c:extLst>
            <c:ext xmlns:c16="http://schemas.microsoft.com/office/drawing/2014/chart" uri="{C3380CC4-5D6E-409C-BE32-E72D297353CC}">
              <c16:uniqueId val="{00000000-269E-4EC7-8D84-761951A1454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26.666699999999999</c:v>
                </c:pt>
                <c:pt idx="2">
                  <c:v>12.5</c:v>
                </c:pt>
                <c:pt idx="3">
                  <c:v>23.076899999999998</c:v>
                </c:pt>
                <c:pt idx="4">
                  <c:v>20.895499999999998</c:v>
                </c:pt>
                <c:pt idx="5">
                  <c:v>45.8658</c:v>
                </c:pt>
                <c:pt idx="6">
                  <c:v>31.115500000000001</c:v>
                </c:pt>
                <c:pt idx="7">
                  <c:v>52.163499999999999</c:v>
                </c:pt>
              </c:numCache>
            </c:numRef>
          </c:val>
          <c:extLst>
            <c:ext xmlns:c16="http://schemas.microsoft.com/office/drawing/2014/chart" uri="{C3380CC4-5D6E-409C-BE32-E72D297353CC}">
              <c16:uniqueId val="{00000000-9968-41C1-9D63-1CBD653D66A2}"/>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98.538700000000006</c:v>
                </c:pt>
                <c:pt idx="1">
                  <c:v>100</c:v>
                </c:pt>
                <c:pt idx="2">
                  <c:v>100</c:v>
                </c:pt>
                <c:pt idx="3">
                  <c:v>100</c:v>
                </c:pt>
                <c:pt idx="4">
                  <c:v>100</c:v>
                </c:pt>
                <c:pt idx="5">
                  <c:v>100</c:v>
                </c:pt>
                <c:pt idx="6">
                  <c:v>11.177</c:v>
                </c:pt>
                <c:pt idx="7">
                  <c:v>71.201499999999996</c:v>
                </c:pt>
              </c:numCache>
            </c:numRef>
          </c:val>
          <c:extLst>
            <c:ext xmlns:c16="http://schemas.microsoft.com/office/drawing/2014/chart" uri="{C3380CC4-5D6E-409C-BE32-E72D297353CC}">
              <c16:uniqueId val="{00000001-9968-41C1-9D63-1CBD653D66A2}"/>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25.254999999999999</c:v>
                </c:pt>
                <c:pt idx="1">
                  <c:v>0</c:v>
                </c:pt>
                <c:pt idx="2">
                  <c:v>37.5</c:v>
                </c:pt>
                <c:pt idx="3">
                  <c:v>15.384600000000001</c:v>
                </c:pt>
                <c:pt idx="4">
                  <c:v>16.417899999999999</c:v>
                </c:pt>
                <c:pt idx="5">
                  <c:v>21.967500000000001</c:v>
                </c:pt>
                <c:pt idx="6">
                  <c:v>100</c:v>
                </c:pt>
                <c:pt idx="7">
                  <c:v>71.764899999999997</c:v>
                </c:pt>
              </c:numCache>
            </c:numRef>
          </c:val>
          <c:extLst>
            <c:ext xmlns:c16="http://schemas.microsoft.com/office/drawing/2014/chart" uri="{C3380CC4-5D6E-409C-BE32-E72D297353CC}">
              <c16:uniqueId val="{00000002-9968-41C1-9D63-1CBD653D66A2}"/>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34.608699999999999</c:v>
                </c:pt>
                <c:pt idx="1">
                  <c:v>26.666699999999999</c:v>
                </c:pt>
                <c:pt idx="2">
                  <c:v>4.1666999999999996</c:v>
                </c:pt>
                <c:pt idx="3">
                  <c:v>23.076899999999998</c:v>
                </c:pt>
                <c:pt idx="4">
                  <c:v>17.910399999999999</c:v>
                </c:pt>
                <c:pt idx="5">
                  <c:v>48.660699999999999</c:v>
                </c:pt>
                <c:pt idx="6">
                  <c:v>82.123199999999997</c:v>
                </c:pt>
                <c:pt idx="7">
                  <c:v>100</c:v>
                </c:pt>
              </c:numCache>
            </c:numRef>
          </c:val>
          <c:extLst>
            <c:ext xmlns:c16="http://schemas.microsoft.com/office/drawing/2014/chart" uri="{C3380CC4-5D6E-409C-BE32-E72D297353CC}">
              <c16:uniqueId val="{00000003-9968-41C1-9D63-1CBD653D66A2}"/>
            </c:ext>
          </c:extLst>
        </c:ser>
        <c:dLbls>
          <c:showLegendKey val="0"/>
          <c:showVal val="0"/>
          <c:showCatName val="0"/>
          <c:showSerName val="0"/>
          <c:showPercent val="0"/>
          <c:showBubbleSize val="0"/>
        </c:dLbls>
        <c:axId val="311378824"/>
        <c:axId val="311379480"/>
      </c:radarChart>
      <c:catAx>
        <c:axId val="311378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79480"/>
        <c:crosses val="autoZero"/>
        <c:auto val="1"/>
        <c:lblAlgn val="ctr"/>
        <c:lblOffset val="100"/>
        <c:noMultiLvlLbl val="0"/>
      </c:catAx>
      <c:valAx>
        <c:axId val="31137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7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165249</c:v>
                </c:pt>
                <c:pt idx="1">
                  <c:v>165314</c:v>
                </c:pt>
                <c:pt idx="2">
                  <c:v>165409</c:v>
                </c:pt>
                <c:pt idx="3">
                  <c:v>165480</c:v>
                </c:pt>
                <c:pt idx="4">
                  <c:v>165545</c:v>
                </c:pt>
                <c:pt idx="5">
                  <c:v>165604</c:v>
                </c:pt>
                <c:pt idx="6">
                  <c:v>165660</c:v>
                </c:pt>
                <c:pt idx="7">
                  <c:v>165715</c:v>
                </c:pt>
                <c:pt idx="8">
                  <c:v>165755</c:v>
                </c:pt>
                <c:pt idx="9">
                  <c:v>165816</c:v>
                </c:pt>
                <c:pt idx="10">
                  <c:v>165867</c:v>
                </c:pt>
                <c:pt idx="11">
                  <c:v>165905</c:v>
                </c:pt>
                <c:pt idx="12">
                  <c:v>165939</c:v>
                </c:pt>
                <c:pt idx="13">
                  <c:v>165986</c:v>
                </c:pt>
                <c:pt idx="14">
                  <c:v>166047</c:v>
                </c:pt>
                <c:pt idx="15">
                  <c:v>166093</c:v>
                </c:pt>
                <c:pt idx="16">
                  <c:v>166155</c:v>
                </c:pt>
                <c:pt idx="17">
                  <c:v>166179</c:v>
                </c:pt>
                <c:pt idx="18">
                  <c:v>166209</c:v>
                </c:pt>
                <c:pt idx="19">
                  <c:v>166251</c:v>
                </c:pt>
                <c:pt idx="20">
                  <c:v>166304</c:v>
                </c:pt>
                <c:pt idx="21">
                  <c:v>166354</c:v>
                </c:pt>
                <c:pt idx="22">
                  <c:v>166401</c:v>
                </c:pt>
                <c:pt idx="23">
                  <c:v>166452</c:v>
                </c:pt>
                <c:pt idx="24">
                  <c:v>166517</c:v>
                </c:pt>
                <c:pt idx="25">
                  <c:v>166561</c:v>
                </c:pt>
                <c:pt idx="26">
                  <c:v>166618</c:v>
                </c:pt>
                <c:pt idx="27">
                  <c:v>166651</c:v>
                </c:pt>
                <c:pt idx="28">
                  <c:v>166719</c:v>
                </c:pt>
                <c:pt idx="29">
                  <c:v>166791</c:v>
                </c:pt>
                <c:pt idx="30">
                  <c:v>166834</c:v>
                </c:pt>
              </c:numCache>
            </c:numRef>
          </c:val>
          <c:smooth val="0"/>
          <c:extLst>
            <c:ext xmlns:c16="http://schemas.microsoft.com/office/drawing/2014/chart" uri="{C3380CC4-5D6E-409C-BE32-E72D297353CC}">
              <c16:uniqueId val="{00000000-52F6-4064-AAE8-78DD43C67BDF}"/>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162219</c:v>
                </c:pt>
                <c:pt idx="1">
                  <c:v>162253</c:v>
                </c:pt>
                <c:pt idx="2">
                  <c:v>162261</c:v>
                </c:pt>
                <c:pt idx="3">
                  <c:v>162274</c:v>
                </c:pt>
                <c:pt idx="4">
                  <c:v>162349</c:v>
                </c:pt>
                <c:pt idx="5">
                  <c:v>162405</c:v>
                </c:pt>
                <c:pt idx="6">
                  <c:v>162480</c:v>
                </c:pt>
                <c:pt idx="7">
                  <c:v>162545</c:v>
                </c:pt>
                <c:pt idx="8">
                  <c:v>162629</c:v>
                </c:pt>
                <c:pt idx="9">
                  <c:v>162704</c:v>
                </c:pt>
                <c:pt idx="10">
                  <c:v>162789</c:v>
                </c:pt>
                <c:pt idx="11">
                  <c:v>162846</c:v>
                </c:pt>
                <c:pt idx="12">
                  <c:v>162908</c:v>
                </c:pt>
                <c:pt idx="13">
                  <c:v>162981</c:v>
                </c:pt>
                <c:pt idx="14">
                  <c:v>163092</c:v>
                </c:pt>
                <c:pt idx="15">
                  <c:v>163170</c:v>
                </c:pt>
                <c:pt idx="16">
                  <c:v>163262</c:v>
                </c:pt>
                <c:pt idx="17">
                  <c:v>163349</c:v>
                </c:pt>
                <c:pt idx="18">
                  <c:v>163422</c:v>
                </c:pt>
                <c:pt idx="19">
                  <c:v>163482</c:v>
                </c:pt>
                <c:pt idx="20">
                  <c:v>163548</c:v>
                </c:pt>
                <c:pt idx="21">
                  <c:v>163613</c:v>
                </c:pt>
                <c:pt idx="22">
                  <c:v>163699</c:v>
                </c:pt>
                <c:pt idx="23">
                  <c:v>163820</c:v>
                </c:pt>
                <c:pt idx="24">
                  <c:v>163954</c:v>
                </c:pt>
                <c:pt idx="25">
                  <c:v>163985</c:v>
                </c:pt>
                <c:pt idx="26">
                  <c:v>164031</c:v>
                </c:pt>
                <c:pt idx="27">
                  <c:v>164104</c:v>
                </c:pt>
                <c:pt idx="28">
                  <c:v>164204</c:v>
                </c:pt>
                <c:pt idx="29">
                  <c:v>164304</c:v>
                </c:pt>
                <c:pt idx="30">
                  <c:v>164396</c:v>
                </c:pt>
              </c:numCache>
            </c:numRef>
          </c:val>
          <c:smooth val="0"/>
          <c:extLst>
            <c:ext xmlns:c16="http://schemas.microsoft.com/office/drawing/2014/chart" uri="{C3380CC4-5D6E-409C-BE32-E72D297353CC}">
              <c16:uniqueId val="{00000001-52F6-4064-AAE8-78DD43C67BDF}"/>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41577</c:v>
                </c:pt>
                <c:pt idx="1">
                  <c:v>41597</c:v>
                </c:pt>
                <c:pt idx="2">
                  <c:v>41616</c:v>
                </c:pt>
                <c:pt idx="3">
                  <c:v>41646</c:v>
                </c:pt>
                <c:pt idx="4">
                  <c:v>41659</c:v>
                </c:pt>
                <c:pt idx="5">
                  <c:v>41661</c:v>
                </c:pt>
                <c:pt idx="6">
                  <c:v>41686</c:v>
                </c:pt>
                <c:pt idx="7">
                  <c:v>41700</c:v>
                </c:pt>
                <c:pt idx="8">
                  <c:v>41723</c:v>
                </c:pt>
                <c:pt idx="9">
                  <c:v>41745</c:v>
                </c:pt>
                <c:pt idx="10">
                  <c:v>41756</c:v>
                </c:pt>
                <c:pt idx="11">
                  <c:v>41774</c:v>
                </c:pt>
                <c:pt idx="12">
                  <c:v>41797</c:v>
                </c:pt>
                <c:pt idx="13">
                  <c:v>41812</c:v>
                </c:pt>
                <c:pt idx="14">
                  <c:v>41831</c:v>
                </c:pt>
                <c:pt idx="15">
                  <c:v>41842</c:v>
                </c:pt>
                <c:pt idx="16">
                  <c:v>41862</c:v>
                </c:pt>
                <c:pt idx="17">
                  <c:v>41885</c:v>
                </c:pt>
                <c:pt idx="18">
                  <c:v>41898</c:v>
                </c:pt>
                <c:pt idx="19">
                  <c:v>41907</c:v>
                </c:pt>
                <c:pt idx="20">
                  <c:v>41934</c:v>
                </c:pt>
                <c:pt idx="21">
                  <c:v>41945</c:v>
                </c:pt>
                <c:pt idx="22">
                  <c:v>41961</c:v>
                </c:pt>
                <c:pt idx="23">
                  <c:v>41995</c:v>
                </c:pt>
                <c:pt idx="24">
                  <c:v>42010</c:v>
                </c:pt>
                <c:pt idx="25">
                  <c:v>42003</c:v>
                </c:pt>
                <c:pt idx="26">
                  <c:v>42033</c:v>
                </c:pt>
                <c:pt idx="27">
                  <c:v>42043</c:v>
                </c:pt>
                <c:pt idx="28">
                  <c:v>42084</c:v>
                </c:pt>
                <c:pt idx="29">
                  <c:v>42104</c:v>
                </c:pt>
                <c:pt idx="30">
                  <c:v>42134</c:v>
                </c:pt>
              </c:numCache>
            </c:numRef>
          </c:val>
          <c:smooth val="0"/>
          <c:extLst>
            <c:ext xmlns:c16="http://schemas.microsoft.com/office/drawing/2014/chart" uri="{C3380CC4-5D6E-409C-BE32-E72D297353CC}">
              <c16:uniqueId val="{00000002-52F6-4064-AAE8-78DD43C67BDF}"/>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56676</c:v>
                </c:pt>
                <c:pt idx="1">
                  <c:v>56701</c:v>
                </c:pt>
                <c:pt idx="2">
                  <c:v>56738</c:v>
                </c:pt>
                <c:pt idx="3">
                  <c:v>56751</c:v>
                </c:pt>
                <c:pt idx="4">
                  <c:v>56791</c:v>
                </c:pt>
                <c:pt idx="5">
                  <c:v>56813</c:v>
                </c:pt>
                <c:pt idx="6">
                  <c:v>56840</c:v>
                </c:pt>
                <c:pt idx="7">
                  <c:v>56886</c:v>
                </c:pt>
                <c:pt idx="8">
                  <c:v>56939</c:v>
                </c:pt>
                <c:pt idx="9">
                  <c:v>56955</c:v>
                </c:pt>
                <c:pt idx="10">
                  <c:v>56990</c:v>
                </c:pt>
                <c:pt idx="11">
                  <c:v>57032</c:v>
                </c:pt>
                <c:pt idx="12">
                  <c:v>57053</c:v>
                </c:pt>
                <c:pt idx="13">
                  <c:v>57086</c:v>
                </c:pt>
                <c:pt idx="14">
                  <c:v>57107</c:v>
                </c:pt>
                <c:pt idx="15">
                  <c:v>57152</c:v>
                </c:pt>
                <c:pt idx="16">
                  <c:v>57180</c:v>
                </c:pt>
                <c:pt idx="17">
                  <c:v>57212</c:v>
                </c:pt>
                <c:pt idx="18">
                  <c:v>57252</c:v>
                </c:pt>
                <c:pt idx="19">
                  <c:v>57264</c:v>
                </c:pt>
                <c:pt idx="20">
                  <c:v>57303</c:v>
                </c:pt>
                <c:pt idx="21">
                  <c:v>57337</c:v>
                </c:pt>
                <c:pt idx="22">
                  <c:v>57383</c:v>
                </c:pt>
                <c:pt idx="23">
                  <c:v>57426</c:v>
                </c:pt>
                <c:pt idx="24">
                  <c:v>57474</c:v>
                </c:pt>
                <c:pt idx="25">
                  <c:v>57514</c:v>
                </c:pt>
                <c:pt idx="26">
                  <c:v>57566</c:v>
                </c:pt>
                <c:pt idx="27">
                  <c:v>57594</c:v>
                </c:pt>
                <c:pt idx="28">
                  <c:v>57642</c:v>
                </c:pt>
                <c:pt idx="29">
                  <c:v>57708</c:v>
                </c:pt>
                <c:pt idx="30">
                  <c:v>57739</c:v>
                </c:pt>
              </c:numCache>
            </c:numRef>
          </c:val>
          <c:smooth val="0"/>
          <c:extLst>
            <c:ext xmlns:c16="http://schemas.microsoft.com/office/drawing/2014/chart" uri="{C3380CC4-5D6E-409C-BE32-E72D297353CC}">
              <c16:uniqueId val="{00000003-52F6-4064-AAE8-78DD43C67BDF}"/>
            </c:ext>
          </c:extLst>
        </c:ser>
        <c:dLbls>
          <c:showLegendKey val="0"/>
          <c:showVal val="0"/>
          <c:showCatName val="0"/>
          <c:showSerName val="0"/>
          <c:showPercent val="0"/>
          <c:showBubbleSize val="0"/>
        </c:dLbls>
        <c:smooth val="0"/>
        <c:axId val="304346640"/>
        <c:axId val="244646024"/>
      </c:lineChart>
      <c:dateAx>
        <c:axId val="304346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46024"/>
        <c:crosses val="autoZero"/>
        <c:auto val="1"/>
        <c:lblOffset val="100"/>
        <c:baseTimeUnit val="days"/>
      </c:dateAx>
      <c:valAx>
        <c:axId val="24464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4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79</c:v>
                </c:pt>
                <c:pt idx="1">
                  <c:v>65</c:v>
                </c:pt>
                <c:pt idx="2">
                  <c:v>95</c:v>
                </c:pt>
                <c:pt idx="3">
                  <c:v>71</c:v>
                </c:pt>
                <c:pt idx="4">
                  <c:v>65</c:v>
                </c:pt>
                <c:pt idx="5">
                  <c:v>59</c:v>
                </c:pt>
                <c:pt idx="6">
                  <c:v>56</c:v>
                </c:pt>
                <c:pt idx="7">
                  <c:v>55</c:v>
                </c:pt>
                <c:pt idx="8">
                  <c:v>40</c:v>
                </c:pt>
                <c:pt idx="9">
                  <c:v>61</c:v>
                </c:pt>
                <c:pt idx="10">
                  <c:v>51</c:v>
                </c:pt>
                <c:pt idx="11">
                  <c:v>38</c:v>
                </c:pt>
                <c:pt idx="12">
                  <c:v>34</c:v>
                </c:pt>
                <c:pt idx="13">
                  <c:v>47</c:v>
                </c:pt>
                <c:pt idx="14">
                  <c:v>61</c:v>
                </c:pt>
                <c:pt idx="15">
                  <c:v>46</c:v>
                </c:pt>
                <c:pt idx="16">
                  <c:v>62</c:v>
                </c:pt>
                <c:pt idx="17">
                  <c:v>24</c:v>
                </c:pt>
                <c:pt idx="18">
                  <c:v>30</c:v>
                </c:pt>
                <c:pt idx="19">
                  <c:v>42</c:v>
                </c:pt>
                <c:pt idx="20">
                  <c:v>53</c:v>
                </c:pt>
                <c:pt idx="21">
                  <c:v>50</c:v>
                </c:pt>
                <c:pt idx="22">
                  <c:v>47</c:v>
                </c:pt>
                <c:pt idx="23">
                  <c:v>51</c:v>
                </c:pt>
                <c:pt idx="24">
                  <c:v>65</c:v>
                </c:pt>
                <c:pt idx="25">
                  <c:v>44</c:v>
                </c:pt>
                <c:pt idx="26">
                  <c:v>57</c:v>
                </c:pt>
                <c:pt idx="27">
                  <c:v>33</c:v>
                </c:pt>
                <c:pt idx="28">
                  <c:v>68</c:v>
                </c:pt>
                <c:pt idx="29">
                  <c:v>72</c:v>
                </c:pt>
                <c:pt idx="30">
                  <c:v>43</c:v>
                </c:pt>
              </c:numCache>
            </c:numRef>
          </c:val>
          <c:smooth val="0"/>
          <c:extLst>
            <c:ext xmlns:c16="http://schemas.microsoft.com/office/drawing/2014/chart" uri="{C3380CC4-5D6E-409C-BE32-E72D297353CC}">
              <c16:uniqueId val="{00000000-E0B5-49CE-935A-D704382D8218}"/>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53</c:v>
                </c:pt>
                <c:pt idx="1">
                  <c:v>34</c:v>
                </c:pt>
                <c:pt idx="2">
                  <c:v>8</c:v>
                </c:pt>
                <c:pt idx="3">
                  <c:v>13</c:v>
                </c:pt>
                <c:pt idx="4">
                  <c:v>75</c:v>
                </c:pt>
                <c:pt idx="5">
                  <c:v>56</c:v>
                </c:pt>
                <c:pt idx="6">
                  <c:v>75</c:v>
                </c:pt>
                <c:pt idx="7">
                  <c:v>65</c:v>
                </c:pt>
                <c:pt idx="8">
                  <c:v>84</c:v>
                </c:pt>
                <c:pt idx="9">
                  <c:v>75</c:v>
                </c:pt>
                <c:pt idx="10">
                  <c:v>85</c:v>
                </c:pt>
                <c:pt idx="11">
                  <c:v>57</c:v>
                </c:pt>
                <c:pt idx="12">
                  <c:v>62</c:v>
                </c:pt>
                <c:pt idx="13">
                  <c:v>73</c:v>
                </c:pt>
                <c:pt idx="14">
                  <c:v>111</c:v>
                </c:pt>
                <c:pt idx="15">
                  <c:v>78</c:v>
                </c:pt>
                <c:pt idx="16">
                  <c:v>92</c:v>
                </c:pt>
                <c:pt idx="17">
                  <c:v>87</c:v>
                </c:pt>
                <c:pt idx="18">
                  <c:v>73</c:v>
                </c:pt>
                <c:pt idx="19">
                  <c:v>60</c:v>
                </c:pt>
                <c:pt idx="20">
                  <c:v>66</c:v>
                </c:pt>
                <c:pt idx="21">
                  <c:v>65</c:v>
                </c:pt>
                <c:pt idx="22">
                  <c:v>86</c:v>
                </c:pt>
                <c:pt idx="23">
                  <c:v>121</c:v>
                </c:pt>
                <c:pt idx="24">
                  <c:v>134</c:v>
                </c:pt>
                <c:pt idx="25">
                  <c:v>31</c:v>
                </c:pt>
                <c:pt idx="26">
                  <c:v>46</c:v>
                </c:pt>
                <c:pt idx="27">
                  <c:v>73</c:v>
                </c:pt>
                <c:pt idx="28">
                  <c:v>100</c:v>
                </c:pt>
                <c:pt idx="29">
                  <c:v>100</c:v>
                </c:pt>
                <c:pt idx="30">
                  <c:v>92</c:v>
                </c:pt>
              </c:numCache>
            </c:numRef>
          </c:val>
          <c:smooth val="0"/>
          <c:extLst>
            <c:ext xmlns:c16="http://schemas.microsoft.com/office/drawing/2014/chart" uri="{C3380CC4-5D6E-409C-BE32-E72D297353CC}">
              <c16:uniqueId val="{00000001-E0B5-49CE-935A-D704382D8218}"/>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19</c:v>
                </c:pt>
                <c:pt idx="1">
                  <c:v>20</c:v>
                </c:pt>
                <c:pt idx="2">
                  <c:v>19</c:v>
                </c:pt>
                <c:pt idx="3">
                  <c:v>30</c:v>
                </c:pt>
                <c:pt idx="4">
                  <c:v>13</c:v>
                </c:pt>
                <c:pt idx="5">
                  <c:v>2</c:v>
                </c:pt>
                <c:pt idx="6">
                  <c:v>25</c:v>
                </c:pt>
                <c:pt idx="7">
                  <c:v>14</c:v>
                </c:pt>
                <c:pt idx="8">
                  <c:v>23</c:v>
                </c:pt>
                <c:pt idx="9">
                  <c:v>22</c:v>
                </c:pt>
                <c:pt idx="10">
                  <c:v>11</c:v>
                </c:pt>
                <c:pt idx="11">
                  <c:v>18</c:v>
                </c:pt>
                <c:pt idx="12">
                  <c:v>23</c:v>
                </c:pt>
                <c:pt idx="13">
                  <c:v>15</c:v>
                </c:pt>
                <c:pt idx="14">
                  <c:v>19</c:v>
                </c:pt>
                <c:pt idx="15">
                  <c:v>11</c:v>
                </c:pt>
                <c:pt idx="16">
                  <c:v>20</c:v>
                </c:pt>
                <c:pt idx="17">
                  <c:v>23</c:v>
                </c:pt>
                <c:pt idx="18">
                  <c:v>13</c:v>
                </c:pt>
                <c:pt idx="19">
                  <c:v>9</c:v>
                </c:pt>
                <c:pt idx="20">
                  <c:v>27</c:v>
                </c:pt>
                <c:pt idx="21">
                  <c:v>11</c:v>
                </c:pt>
                <c:pt idx="22">
                  <c:v>16</c:v>
                </c:pt>
                <c:pt idx="23">
                  <c:v>34</c:v>
                </c:pt>
                <c:pt idx="24">
                  <c:v>15</c:v>
                </c:pt>
                <c:pt idx="25">
                  <c:v>-7</c:v>
                </c:pt>
                <c:pt idx="26">
                  <c:v>30</c:v>
                </c:pt>
                <c:pt idx="27">
                  <c:v>10</c:v>
                </c:pt>
                <c:pt idx="28">
                  <c:v>41</c:v>
                </c:pt>
                <c:pt idx="29">
                  <c:v>20</c:v>
                </c:pt>
                <c:pt idx="30">
                  <c:v>30</c:v>
                </c:pt>
              </c:numCache>
            </c:numRef>
          </c:val>
          <c:smooth val="0"/>
          <c:extLst>
            <c:ext xmlns:c16="http://schemas.microsoft.com/office/drawing/2014/chart" uri="{C3380CC4-5D6E-409C-BE32-E72D297353CC}">
              <c16:uniqueId val="{00000002-E0B5-49CE-935A-D704382D8218}"/>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31</c:v>
                </c:pt>
                <c:pt idx="1">
                  <c:v>25</c:v>
                </c:pt>
                <c:pt idx="2">
                  <c:v>37</c:v>
                </c:pt>
                <c:pt idx="3">
                  <c:v>13</c:v>
                </c:pt>
                <c:pt idx="4">
                  <c:v>40</c:v>
                </c:pt>
                <c:pt idx="5">
                  <c:v>22</c:v>
                </c:pt>
                <c:pt idx="6">
                  <c:v>27</c:v>
                </c:pt>
                <c:pt idx="7">
                  <c:v>46</c:v>
                </c:pt>
                <c:pt idx="8">
                  <c:v>53</c:v>
                </c:pt>
                <c:pt idx="9">
                  <c:v>16</c:v>
                </c:pt>
                <c:pt idx="10">
                  <c:v>35</c:v>
                </c:pt>
                <c:pt idx="11">
                  <c:v>42</c:v>
                </c:pt>
                <c:pt idx="12">
                  <c:v>21</c:v>
                </c:pt>
                <c:pt idx="13">
                  <c:v>33</c:v>
                </c:pt>
                <c:pt idx="14">
                  <c:v>21</c:v>
                </c:pt>
                <c:pt idx="15">
                  <c:v>45</c:v>
                </c:pt>
                <c:pt idx="16">
                  <c:v>28</c:v>
                </c:pt>
                <c:pt idx="17">
                  <c:v>32</c:v>
                </c:pt>
                <c:pt idx="18">
                  <c:v>40</c:v>
                </c:pt>
                <c:pt idx="19">
                  <c:v>12</c:v>
                </c:pt>
                <c:pt idx="20">
                  <c:v>39</c:v>
                </c:pt>
                <c:pt idx="21">
                  <c:v>34</c:v>
                </c:pt>
                <c:pt idx="22">
                  <c:v>46</c:v>
                </c:pt>
                <c:pt idx="23">
                  <c:v>43</c:v>
                </c:pt>
                <c:pt idx="24">
                  <c:v>48</c:v>
                </c:pt>
                <c:pt idx="25">
                  <c:v>40</c:v>
                </c:pt>
                <c:pt idx="26">
                  <c:v>52</c:v>
                </c:pt>
                <c:pt idx="27">
                  <c:v>28</c:v>
                </c:pt>
                <c:pt idx="28">
                  <c:v>48</c:v>
                </c:pt>
                <c:pt idx="29">
                  <c:v>66</c:v>
                </c:pt>
                <c:pt idx="30">
                  <c:v>31</c:v>
                </c:pt>
              </c:numCache>
            </c:numRef>
          </c:val>
          <c:smooth val="0"/>
          <c:extLst>
            <c:ext xmlns:c16="http://schemas.microsoft.com/office/drawing/2014/chart" uri="{C3380CC4-5D6E-409C-BE32-E72D297353CC}">
              <c16:uniqueId val="{00000003-E0B5-49CE-935A-D704382D8218}"/>
            </c:ext>
          </c:extLst>
        </c:ser>
        <c:dLbls>
          <c:showLegendKey val="0"/>
          <c:showVal val="0"/>
          <c:showCatName val="0"/>
          <c:showSerName val="0"/>
          <c:showPercent val="0"/>
          <c:showBubbleSize val="0"/>
        </c:dLbls>
        <c:smooth val="0"/>
        <c:axId val="42818632"/>
        <c:axId val="42816664"/>
      </c:lineChart>
      <c:dateAx>
        <c:axId val="42818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6664"/>
        <c:crosses val="autoZero"/>
        <c:auto val="1"/>
        <c:lblOffset val="100"/>
        <c:baseTimeUnit val="days"/>
      </c:dateAx>
      <c:valAx>
        <c:axId val="4281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2</c:v>
                </c:pt>
                <c:pt idx="3">
                  <c:v>1</c:v>
                </c:pt>
                <c:pt idx="4">
                  <c:v>3</c:v>
                </c:pt>
                <c:pt idx="5">
                  <c:v>2</c:v>
                </c:pt>
                <c:pt idx="6">
                  <c:v>1</c:v>
                </c:pt>
              </c:numCache>
            </c:numRef>
          </c:val>
          <c:extLst>
            <c:ext xmlns:c16="http://schemas.microsoft.com/office/drawing/2014/chart" uri="{C3380CC4-5D6E-409C-BE32-E72D297353CC}">
              <c16:uniqueId val="{00000000-7DF0-41E3-A281-E78552C3162C}"/>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10</c:v>
                </c:pt>
                <c:pt idx="2">
                  <c:v>13</c:v>
                </c:pt>
                <c:pt idx="3">
                  <c:v>14</c:v>
                </c:pt>
                <c:pt idx="4">
                  <c:v>14</c:v>
                </c:pt>
                <c:pt idx="5">
                  <c:v>0</c:v>
                </c:pt>
                <c:pt idx="6">
                  <c:v>3</c:v>
                </c:pt>
              </c:numCache>
            </c:numRef>
          </c:val>
          <c:extLst>
            <c:ext xmlns:c16="http://schemas.microsoft.com/office/drawing/2014/chart" uri="{C3380CC4-5D6E-409C-BE32-E72D297353CC}">
              <c16:uniqueId val="{00000001-7DF0-41E3-A281-E78552C3162C}"/>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1</c:v>
                </c:pt>
                <c:pt idx="4">
                  <c:v>3</c:v>
                </c:pt>
                <c:pt idx="5">
                  <c:v>1</c:v>
                </c:pt>
                <c:pt idx="6">
                  <c:v>2</c:v>
                </c:pt>
              </c:numCache>
            </c:numRef>
          </c:val>
          <c:extLst>
            <c:ext xmlns:c16="http://schemas.microsoft.com/office/drawing/2014/chart" uri="{C3380CC4-5D6E-409C-BE32-E72D297353CC}">
              <c16:uniqueId val="{00000002-7DF0-41E3-A281-E78552C3162C}"/>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3</c:v>
                </c:pt>
                <c:pt idx="2">
                  <c:v>0</c:v>
                </c:pt>
                <c:pt idx="3">
                  <c:v>3</c:v>
                </c:pt>
                <c:pt idx="4">
                  <c:v>3</c:v>
                </c:pt>
                <c:pt idx="5">
                  <c:v>3</c:v>
                </c:pt>
                <c:pt idx="6">
                  <c:v>0</c:v>
                </c:pt>
              </c:numCache>
            </c:numRef>
          </c:val>
          <c:extLst>
            <c:ext xmlns:c16="http://schemas.microsoft.com/office/drawing/2014/chart" uri="{C3380CC4-5D6E-409C-BE32-E72D297353CC}">
              <c16:uniqueId val="{00000003-7DF0-41E3-A281-E78552C3162C}"/>
            </c:ext>
          </c:extLst>
        </c:ser>
        <c:dLbls>
          <c:showLegendKey val="0"/>
          <c:showVal val="0"/>
          <c:showCatName val="0"/>
          <c:showSerName val="0"/>
          <c:showPercent val="0"/>
          <c:showBubbleSize val="0"/>
        </c:dLbls>
        <c:gapWidth val="219"/>
        <c:overlap val="-27"/>
        <c:axId val="312276680"/>
        <c:axId val="312277992"/>
      </c:barChart>
      <c:catAx>
        <c:axId val="31227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77992"/>
        <c:crosses val="autoZero"/>
        <c:auto val="1"/>
        <c:lblAlgn val="ctr"/>
        <c:lblOffset val="100"/>
        <c:noMultiLvlLbl val="0"/>
      </c:catAx>
      <c:valAx>
        <c:axId val="31227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7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c:v>
                </c:pt>
                <c:pt idx="1">
                  <c:v>53</c:v>
                </c:pt>
                <c:pt idx="2">
                  <c:v>44</c:v>
                </c:pt>
                <c:pt idx="3">
                  <c:v>48</c:v>
                </c:pt>
                <c:pt idx="4">
                  <c:v>47</c:v>
                </c:pt>
                <c:pt idx="5">
                  <c:v>63</c:v>
                </c:pt>
                <c:pt idx="6">
                  <c:v>54</c:v>
                </c:pt>
              </c:numCache>
            </c:numRef>
          </c:val>
          <c:extLst>
            <c:ext xmlns:c16="http://schemas.microsoft.com/office/drawing/2014/chart" uri="{C3380CC4-5D6E-409C-BE32-E72D297353CC}">
              <c16:uniqueId val="{00000000-016B-4E2D-8919-D77F1E052FAB}"/>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78</c:v>
                </c:pt>
                <c:pt idx="1">
                  <c:v>80</c:v>
                </c:pt>
                <c:pt idx="2">
                  <c:v>59</c:v>
                </c:pt>
                <c:pt idx="3">
                  <c:v>56</c:v>
                </c:pt>
                <c:pt idx="4">
                  <c:v>72</c:v>
                </c:pt>
                <c:pt idx="5">
                  <c:v>79</c:v>
                </c:pt>
                <c:pt idx="6">
                  <c:v>76</c:v>
                </c:pt>
              </c:numCache>
            </c:numRef>
          </c:val>
          <c:extLst>
            <c:ext xmlns:c16="http://schemas.microsoft.com/office/drawing/2014/chart" uri="{C3380CC4-5D6E-409C-BE32-E72D297353CC}">
              <c16:uniqueId val="{00000001-016B-4E2D-8919-D77F1E052FAB}"/>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25</c:v>
                </c:pt>
                <c:pt idx="1">
                  <c:v>20</c:v>
                </c:pt>
                <c:pt idx="2">
                  <c:v>9</c:v>
                </c:pt>
                <c:pt idx="3">
                  <c:v>16</c:v>
                </c:pt>
                <c:pt idx="4">
                  <c:v>19</c:v>
                </c:pt>
                <c:pt idx="5">
                  <c:v>21</c:v>
                </c:pt>
                <c:pt idx="6">
                  <c:v>18</c:v>
                </c:pt>
              </c:numCache>
            </c:numRef>
          </c:val>
          <c:extLst>
            <c:ext xmlns:c16="http://schemas.microsoft.com/office/drawing/2014/chart" uri="{C3380CC4-5D6E-409C-BE32-E72D297353CC}">
              <c16:uniqueId val="{00000002-016B-4E2D-8919-D77F1E052FAB}"/>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31</c:v>
                </c:pt>
                <c:pt idx="1">
                  <c:v>32</c:v>
                </c:pt>
                <c:pt idx="2">
                  <c:v>41</c:v>
                </c:pt>
                <c:pt idx="3">
                  <c:v>27</c:v>
                </c:pt>
                <c:pt idx="4">
                  <c:v>32</c:v>
                </c:pt>
                <c:pt idx="5">
                  <c:v>36</c:v>
                </c:pt>
                <c:pt idx="6">
                  <c:v>47</c:v>
                </c:pt>
              </c:numCache>
            </c:numRef>
          </c:val>
          <c:extLst>
            <c:ext xmlns:c16="http://schemas.microsoft.com/office/drawing/2014/chart" uri="{C3380CC4-5D6E-409C-BE32-E72D297353CC}">
              <c16:uniqueId val="{00000003-016B-4E2D-8919-D77F1E052FAB}"/>
            </c:ext>
          </c:extLst>
        </c:ser>
        <c:dLbls>
          <c:showLegendKey val="0"/>
          <c:showVal val="0"/>
          <c:showCatName val="0"/>
          <c:showSerName val="0"/>
          <c:showPercent val="0"/>
          <c:showBubbleSize val="0"/>
        </c:dLbls>
        <c:gapWidth val="219"/>
        <c:overlap val="-27"/>
        <c:axId val="312282584"/>
        <c:axId val="312279632"/>
      </c:barChart>
      <c:catAx>
        <c:axId val="31228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79632"/>
        <c:crosses val="autoZero"/>
        <c:auto val="1"/>
        <c:lblAlgn val="ctr"/>
        <c:lblOffset val="100"/>
        <c:noMultiLvlLbl val="0"/>
      </c:catAx>
      <c:valAx>
        <c:axId val="31227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8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0</c:v>
                </c:pt>
                <c:pt idx="12">
                  <c:v>0</c:v>
                </c:pt>
                <c:pt idx="13">
                  <c:v>0</c:v>
                </c:pt>
                <c:pt idx="14">
                  <c:v>0</c:v>
                </c:pt>
                <c:pt idx="15">
                  <c:v>1</c:v>
                </c:pt>
                <c:pt idx="16">
                  <c:v>2</c:v>
                </c:pt>
                <c:pt idx="17">
                  <c:v>1</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0-0672-44AB-82F4-9B66FD7E8B9D}"/>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c:v>
                </c:pt>
                <c:pt idx="10">
                  <c:v>9</c:v>
                </c:pt>
                <c:pt idx="11">
                  <c:v>1</c:v>
                </c:pt>
                <c:pt idx="12">
                  <c:v>7</c:v>
                </c:pt>
                <c:pt idx="13">
                  <c:v>0</c:v>
                </c:pt>
                <c:pt idx="14">
                  <c:v>5</c:v>
                </c:pt>
                <c:pt idx="15">
                  <c:v>2</c:v>
                </c:pt>
                <c:pt idx="16">
                  <c:v>9</c:v>
                </c:pt>
                <c:pt idx="17">
                  <c:v>2</c:v>
                </c:pt>
                <c:pt idx="18">
                  <c:v>5</c:v>
                </c:pt>
                <c:pt idx="19">
                  <c:v>0</c:v>
                </c:pt>
                <c:pt idx="20">
                  <c:v>2</c:v>
                </c:pt>
                <c:pt idx="21">
                  <c:v>0</c:v>
                </c:pt>
                <c:pt idx="22">
                  <c:v>0</c:v>
                </c:pt>
                <c:pt idx="23">
                  <c:v>0</c:v>
                </c:pt>
              </c:numCache>
            </c:numRef>
          </c:val>
          <c:smooth val="0"/>
          <c:extLst>
            <c:ext xmlns:c16="http://schemas.microsoft.com/office/drawing/2014/chart" uri="{C3380CC4-5D6E-409C-BE32-E72D297353CC}">
              <c16:uniqueId val="{00000001-0672-44AB-82F4-9B66FD7E8B9D}"/>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672-44AB-82F4-9B66FD7E8B9D}"/>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1</c:v>
                </c:pt>
                <c:pt idx="14">
                  <c:v>1</c:v>
                </c:pt>
                <c:pt idx="15">
                  <c:v>2</c:v>
                </c:pt>
                <c:pt idx="16">
                  <c:v>1</c:v>
                </c:pt>
                <c:pt idx="17">
                  <c:v>2</c:v>
                </c:pt>
                <c:pt idx="18">
                  <c:v>2</c:v>
                </c:pt>
                <c:pt idx="19">
                  <c:v>1</c:v>
                </c:pt>
                <c:pt idx="20">
                  <c:v>0</c:v>
                </c:pt>
                <c:pt idx="21">
                  <c:v>0</c:v>
                </c:pt>
                <c:pt idx="22">
                  <c:v>0</c:v>
                </c:pt>
                <c:pt idx="23">
                  <c:v>0</c:v>
                </c:pt>
              </c:numCache>
            </c:numRef>
          </c:val>
          <c:smooth val="0"/>
          <c:extLst>
            <c:ext xmlns:c16="http://schemas.microsoft.com/office/drawing/2014/chart" uri="{C3380CC4-5D6E-409C-BE32-E72D297353CC}">
              <c16:uniqueId val="{00000003-0672-44AB-82F4-9B66FD7E8B9D}"/>
            </c:ext>
          </c:extLst>
        </c:ser>
        <c:dLbls>
          <c:showLegendKey val="0"/>
          <c:showVal val="0"/>
          <c:showCatName val="0"/>
          <c:showSerName val="0"/>
          <c:showPercent val="0"/>
          <c:showBubbleSize val="0"/>
        </c:dLbls>
        <c:smooth val="0"/>
        <c:axId val="312288816"/>
        <c:axId val="312291440"/>
      </c:lineChart>
      <c:catAx>
        <c:axId val="31228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91440"/>
        <c:crosses val="autoZero"/>
        <c:auto val="1"/>
        <c:lblAlgn val="ctr"/>
        <c:lblOffset val="100"/>
        <c:noMultiLvlLbl val="0"/>
      </c:catAx>
      <c:valAx>
        <c:axId val="31229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8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0.20808113658674701</c:v>
                </c:pt>
                <c:pt idx="1">
                  <c:v>0.55508378452711504</c:v>
                </c:pt>
                <c:pt idx="2">
                  <c:v>0.72602549972597097</c:v>
                </c:pt>
                <c:pt idx="3">
                  <c:v>0.13671322143326001</c:v>
                </c:pt>
                <c:pt idx="4">
                  <c:v>9.9774553674494004E-2</c:v>
                </c:pt>
                <c:pt idx="5">
                  <c:v>0.19392800573352401</c:v>
                </c:pt>
                <c:pt idx="6">
                  <c:v>0.14936070006805499</c:v>
                </c:pt>
              </c:numCache>
            </c:numRef>
          </c:val>
          <c:extLst>
            <c:ext xmlns:c16="http://schemas.microsoft.com/office/drawing/2014/chart" uri="{C3380CC4-5D6E-409C-BE32-E72D297353CC}">
              <c16:uniqueId val="{00000000-A933-4E19-B09C-06764223CF42}"/>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0.14481926677974599</c:v>
                </c:pt>
                <c:pt idx="1">
                  <c:v>7.6787890292516606E-2</c:v>
                </c:pt>
                <c:pt idx="2">
                  <c:v>0.13848386545209099</c:v>
                </c:pt>
                <c:pt idx="3">
                  <c:v>0.13891452470325399</c:v>
                </c:pt>
                <c:pt idx="4">
                  <c:v>0.215719910527849</c:v>
                </c:pt>
                <c:pt idx="6">
                  <c:v>0.157372311046067</c:v>
                </c:pt>
              </c:numCache>
            </c:numRef>
          </c:val>
          <c:extLst>
            <c:ext xmlns:c16="http://schemas.microsoft.com/office/drawing/2014/chart" uri="{C3380CC4-5D6E-409C-BE32-E72D297353CC}">
              <c16:uniqueId val="{00000001-A933-4E19-B09C-06764223CF42}"/>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0.22697407717118601</c:v>
                </c:pt>
                <c:pt idx="1">
                  <c:v>1.1922112053518099</c:v>
                </c:pt>
                <c:pt idx="2">
                  <c:v>0.77410106319436101</c:v>
                </c:pt>
                <c:pt idx="3">
                  <c:v>0.32732051128897399</c:v>
                </c:pt>
                <c:pt idx="4">
                  <c:v>0.90789630868474502</c:v>
                </c:pt>
                <c:pt idx="5">
                  <c:v>0.16485485605065101</c:v>
                </c:pt>
                <c:pt idx="6">
                  <c:v>0.98076693346075705</c:v>
                </c:pt>
              </c:numCache>
            </c:numRef>
          </c:val>
          <c:extLst>
            <c:ext xmlns:c16="http://schemas.microsoft.com/office/drawing/2014/chart" uri="{C3380CC4-5D6E-409C-BE32-E72D297353CC}">
              <c16:uniqueId val="{00000002-A933-4E19-B09C-06764223CF42}"/>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1.1624451553131601</c:v>
                </c:pt>
                <c:pt idx="1">
                  <c:v>1.0115312228690001</c:v>
                </c:pt>
                <c:pt idx="3">
                  <c:v>0.86061729042483104</c:v>
                </c:pt>
                <c:pt idx="4">
                  <c:v>0.94860186107760702</c:v>
                </c:pt>
                <c:pt idx="5">
                  <c:v>1.96246380104999</c:v>
                </c:pt>
              </c:numCache>
            </c:numRef>
          </c:val>
          <c:extLst>
            <c:ext xmlns:c16="http://schemas.microsoft.com/office/drawing/2014/chart" uri="{C3380CC4-5D6E-409C-BE32-E72D297353CC}">
              <c16:uniqueId val="{00000003-A933-4E19-B09C-06764223CF42}"/>
            </c:ext>
          </c:extLst>
        </c:ser>
        <c:dLbls>
          <c:showLegendKey val="0"/>
          <c:showVal val="0"/>
          <c:showCatName val="0"/>
          <c:showSerName val="0"/>
          <c:showPercent val="0"/>
          <c:showBubbleSize val="0"/>
        </c:dLbls>
        <c:gapWidth val="219"/>
        <c:overlap val="-27"/>
        <c:axId val="42821584"/>
        <c:axId val="42820272"/>
      </c:barChart>
      <c:catAx>
        <c:axId val="4282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0272"/>
        <c:crosses val="autoZero"/>
        <c:auto val="1"/>
        <c:lblAlgn val="ctr"/>
        <c:lblOffset val="100"/>
        <c:noMultiLvlLbl val="0"/>
      </c:catAx>
      <c:valAx>
        <c:axId val="4282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0.29515760813912201</c:v>
                </c:pt>
                <c:pt idx="10">
                  <c:v>0.22317529350111101</c:v>
                </c:pt>
                <c:pt idx="11">
                  <c:v>0</c:v>
                </c:pt>
                <c:pt idx="12">
                  <c:v>0</c:v>
                </c:pt>
                <c:pt idx="13">
                  <c:v>0</c:v>
                </c:pt>
                <c:pt idx="14">
                  <c:v>0</c:v>
                </c:pt>
                <c:pt idx="15">
                  <c:v>0.18040755844421799</c:v>
                </c:pt>
                <c:pt idx="16">
                  <c:v>1.19267768186829</c:v>
                </c:pt>
                <c:pt idx="17">
                  <c:v>0.27588200924023998</c:v>
                </c:pt>
                <c:pt idx="18">
                  <c:v>9.1559094769686697E-2</c:v>
                </c:pt>
                <c:pt idx="19">
                  <c:v>9.6679175727202096E-2</c:v>
                </c:pt>
                <c:pt idx="20">
                  <c:v>0</c:v>
                </c:pt>
                <c:pt idx="21">
                  <c:v>0</c:v>
                </c:pt>
                <c:pt idx="22">
                  <c:v>0</c:v>
                </c:pt>
                <c:pt idx="23">
                  <c:v>0</c:v>
                </c:pt>
              </c:numCache>
            </c:numRef>
          </c:val>
          <c:smooth val="0"/>
          <c:extLst>
            <c:ext xmlns:c16="http://schemas.microsoft.com/office/drawing/2014/chart" uri="{C3380CC4-5D6E-409C-BE32-E72D297353CC}">
              <c16:uniqueId val="{00000000-E64F-438A-8995-E44CDB95D621}"/>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9.3547517852112197E-2</c:v>
                </c:pt>
                <c:pt idx="10">
                  <c:v>9.6109484789469596E-2</c:v>
                </c:pt>
                <c:pt idx="11">
                  <c:v>0.13779503447937999</c:v>
                </c:pt>
                <c:pt idx="12">
                  <c:v>0.11681956811974099</c:v>
                </c:pt>
                <c:pt idx="13">
                  <c:v>0</c:v>
                </c:pt>
                <c:pt idx="14">
                  <c:v>0.22521832857685301</c:v>
                </c:pt>
                <c:pt idx="15">
                  <c:v>0.18939161961221401</c:v>
                </c:pt>
                <c:pt idx="16">
                  <c:v>0.19693753816703699</c:v>
                </c:pt>
                <c:pt idx="17">
                  <c:v>0.12217826390505</c:v>
                </c:pt>
                <c:pt idx="18">
                  <c:v>0.158984848670431</c:v>
                </c:pt>
                <c:pt idx="19">
                  <c:v>0</c:v>
                </c:pt>
                <c:pt idx="20">
                  <c:v>9.2475778695050401E-2</c:v>
                </c:pt>
                <c:pt idx="21">
                  <c:v>0</c:v>
                </c:pt>
                <c:pt idx="22">
                  <c:v>0</c:v>
                </c:pt>
                <c:pt idx="23">
                  <c:v>0</c:v>
                </c:pt>
              </c:numCache>
            </c:numRef>
          </c:val>
          <c:smooth val="0"/>
          <c:extLst>
            <c:ext xmlns:c16="http://schemas.microsoft.com/office/drawing/2014/chart" uri="{C3380CC4-5D6E-409C-BE32-E72D297353CC}">
              <c16:uniqueId val="{00000001-E64F-438A-8995-E44CDB95D621}"/>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0.164882431657427</c:v>
                </c:pt>
                <c:pt idx="14">
                  <c:v>0</c:v>
                </c:pt>
                <c:pt idx="15">
                  <c:v>0</c:v>
                </c:pt>
                <c:pt idx="16">
                  <c:v>1.5054482890460701</c:v>
                </c:pt>
                <c:pt idx="17">
                  <c:v>0.90565857388644599</c:v>
                </c:pt>
                <c:pt idx="18">
                  <c:v>0.77423054865226504</c:v>
                </c:pt>
                <c:pt idx="19">
                  <c:v>0.28276938762505599</c:v>
                </c:pt>
                <c:pt idx="20">
                  <c:v>0.205505639457083</c:v>
                </c:pt>
                <c:pt idx="21">
                  <c:v>2.1793156184286002</c:v>
                </c:pt>
                <c:pt idx="22">
                  <c:v>0.32737526285605101</c:v>
                </c:pt>
                <c:pt idx="23">
                  <c:v>1.6536035174918799</c:v>
                </c:pt>
              </c:numCache>
            </c:numRef>
          </c:val>
          <c:smooth val="0"/>
          <c:extLst>
            <c:ext xmlns:c16="http://schemas.microsoft.com/office/drawing/2014/chart" uri="{C3380CC4-5D6E-409C-BE32-E72D297353CC}">
              <c16:uniqueId val="{00000002-E64F-438A-8995-E44CDB95D621}"/>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0.67835725649946699</c:v>
                </c:pt>
                <c:pt idx="11">
                  <c:v>0</c:v>
                </c:pt>
                <c:pt idx="12">
                  <c:v>0.169589314124867</c:v>
                </c:pt>
                <c:pt idx="13">
                  <c:v>1.57525744357222</c:v>
                </c:pt>
                <c:pt idx="14">
                  <c:v>2.2352570939035301</c:v>
                </c:pt>
                <c:pt idx="15">
                  <c:v>0.91088693462943904</c:v>
                </c:pt>
                <c:pt idx="16">
                  <c:v>1.0420126929734099</c:v>
                </c:pt>
                <c:pt idx="17">
                  <c:v>1.0219067433606699</c:v>
                </c:pt>
                <c:pt idx="18">
                  <c:v>1.04026434952882</c:v>
                </c:pt>
                <c:pt idx="19">
                  <c:v>1.6329527772435599</c:v>
                </c:pt>
                <c:pt idx="20">
                  <c:v>0</c:v>
                </c:pt>
                <c:pt idx="21">
                  <c:v>0</c:v>
                </c:pt>
                <c:pt idx="22">
                  <c:v>0</c:v>
                </c:pt>
                <c:pt idx="23">
                  <c:v>0</c:v>
                </c:pt>
              </c:numCache>
            </c:numRef>
          </c:val>
          <c:smooth val="0"/>
          <c:extLst>
            <c:ext xmlns:c16="http://schemas.microsoft.com/office/drawing/2014/chart" uri="{C3380CC4-5D6E-409C-BE32-E72D297353CC}">
              <c16:uniqueId val="{00000003-E64F-438A-8995-E44CDB95D621}"/>
            </c:ext>
          </c:extLst>
        </c:ser>
        <c:dLbls>
          <c:showLegendKey val="0"/>
          <c:showVal val="0"/>
          <c:showCatName val="0"/>
          <c:showSerName val="0"/>
          <c:showPercent val="0"/>
          <c:showBubbleSize val="0"/>
        </c:dLbls>
        <c:smooth val="0"/>
        <c:axId val="42819288"/>
        <c:axId val="42811744"/>
      </c:lineChart>
      <c:catAx>
        <c:axId val="42819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1744"/>
        <c:crosses val="autoZero"/>
        <c:auto val="1"/>
        <c:lblAlgn val="ctr"/>
        <c:lblOffset val="100"/>
        <c:noMultiLvlLbl val="0"/>
      </c:catAx>
      <c:valAx>
        <c:axId val="4281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3</c:v>
                </c:pt>
                <c:pt idx="1">
                  <c:v>24</c:v>
                </c:pt>
                <c:pt idx="2">
                  <c:v>9</c:v>
                </c:pt>
                <c:pt idx="3">
                  <c:v>1</c:v>
                </c:pt>
              </c:numCache>
            </c:numRef>
          </c:val>
          <c:extLst>
            <c:ext xmlns:c16="http://schemas.microsoft.com/office/drawing/2014/chart" uri="{C3380CC4-5D6E-409C-BE32-E72D297353CC}">
              <c16:uniqueId val="{00000000-471D-4893-9C76-5E3264FCFC8C}"/>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8</c:v>
                </c:pt>
                <c:pt idx="1">
                  <c:v>30</c:v>
                </c:pt>
                <c:pt idx="2">
                  <c:v>0</c:v>
                </c:pt>
                <c:pt idx="3">
                  <c:v>8</c:v>
                </c:pt>
              </c:numCache>
            </c:numRef>
          </c:val>
          <c:extLst>
            <c:ext xmlns:c16="http://schemas.microsoft.com/office/drawing/2014/chart" uri="{C3380CC4-5D6E-409C-BE32-E72D297353CC}">
              <c16:uniqueId val="{00000001-471D-4893-9C76-5E3264FCFC8C}"/>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3</c:v>
                </c:pt>
                <c:pt idx="1">
                  <c:v>13</c:v>
                </c:pt>
                <c:pt idx="2">
                  <c:v>2</c:v>
                </c:pt>
                <c:pt idx="3">
                  <c:v>3</c:v>
                </c:pt>
              </c:numCache>
            </c:numRef>
          </c:val>
          <c:extLst>
            <c:ext xmlns:c16="http://schemas.microsoft.com/office/drawing/2014/chart" uri="{C3380CC4-5D6E-409C-BE32-E72D297353CC}">
              <c16:uniqueId val="{00000002-471D-4893-9C76-5E3264FCFC8C}"/>
            </c:ext>
          </c:extLst>
        </c:ser>
        <c:dLbls>
          <c:showLegendKey val="0"/>
          <c:showVal val="0"/>
          <c:showCatName val="0"/>
          <c:showSerName val="0"/>
          <c:showPercent val="0"/>
          <c:showBubbleSize val="0"/>
        </c:dLbls>
        <c:gapWidth val="150"/>
        <c:overlap val="100"/>
        <c:axId val="42824536"/>
        <c:axId val="42825192"/>
      </c:barChart>
      <c:catAx>
        <c:axId val="42824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5192"/>
        <c:crosses val="autoZero"/>
        <c:auto val="1"/>
        <c:lblAlgn val="ctr"/>
        <c:lblOffset val="100"/>
        <c:noMultiLvlLbl val="0"/>
      </c:catAx>
      <c:valAx>
        <c:axId val="42825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6438</c:v>
                </c:pt>
                <c:pt idx="1">
                  <c:v>7685</c:v>
                </c:pt>
                <c:pt idx="2">
                  <c:v>0</c:v>
                </c:pt>
                <c:pt idx="3">
                  <c:v>3859</c:v>
                </c:pt>
              </c:numCache>
            </c:numRef>
          </c:val>
          <c:extLst>
            <c:ext xmlns:c16="http://schemas.microsoft.com/office/drawing/2014/chart" uri="{C3380CC4-5D6E-409C-BE32-E72D297353CC}">
              <c16:uniqueId val="{00000000-E3CA-472B-8DA4-DDCC44221B3C}"/>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412</c:v>
                </c:pt>
                <c:pt idx="1">
                  <c:v>1996</c:v>
                </c:pt>
                <c:pt idx="2">
                  <c:v>1009</c:v>
                </c:pt>
                <c:pt idx="3">
                  <c:v>2936</c:v>
                </c:pt>
              </c:numCache>
            </c:numRef>
          </c:val>
          <c:extLst>
            <c:ext xmlns:c16="http://schemas.microsoft.com/office/drawing/2014/chart" uri="{C3380CC4-5D6E-409C-BE32-E72D297353CC}">
              <c16:uniqueId val="{00000001-E3CA-472B-8DA4-DDCC44221B3C}"/>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633</c:v>
                </c:pt>
                <c:pt idx="1">
                  <c:v>6703</c:v>
                </c:pt>
                <c:pt idx="2">
                  <c:v>2575</c:v>
                </c:pt>
                <c:pt idx="3">
                  <c:v>2079</c:v>
                </c:pt>
              </c:numCache>
            </c:numRef>
          </c:val>
          <c:extLst>
            <c:ext xmlns:c16="http://schemas.microsoft.com/office/drawing/2014/chart" uri="{C3380CC4-5D6E-409C-BE32-E72D297353CC}">
              <c16:uniqueId val="{00000002-E3CA-472B-8DA4-DDCC44221B3C}"/>
            </c:ext>
          </c:extLst>
        </c:ser>
        <c:dLbls>
          <c:showLegendKey val="0"/>
          <c:showVal val="0"/>
          <c:showCatName val="0"/>
          <c:showSerName val="0"/>
          <c:showPercent val="0"/>
          <c:showBubbleSize val="0"/>
        </c:dLbls>
        <c:gapWidth val="150"/>
        <c:overlap val="100"/>
        <c:axId val="312279960"/>
        <c:axId val="312280616"/>
      </c:barChart>
      <c:catAx>
        <c:axId val="31227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80616"/>
        <c:crosses val="autoZero"/>
        <c:auto val="1"/>
        <c:lblAlgn val="ctr"/>
        <c:lblOffset val="100"/>
        <c:noMultiLvlLbl val="0"/>
      </c:catAx>
      <c:valAx>
        <c:axId val="312280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7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0.12690971926782699</c:v>
                </c:pt>
                <c:pt idx="1">
                  <c:v>0.4853338401881</c:v>
                </c:pt>
                <c:pt idx="2">
                  <c:v>8.2575730285460697E-2</c:v>
                </c:pt>
              </c:numCache>
            </c:numRef>
          </c:val>
          <c:extLst>
            <c:ext xmlns:c16="http://schemas.microsoft.com/office/drawing/2014/chart" uri="{C3380CC4-5D6E-409C-BE32-E72D297353CC}">
              <c16:uniqueId val="{00000000-3C70-4C53-A01E-88ECED596151}"/>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0.17119248621404701</c:v>
                </c:pt>
                <c:pt idx="1">
                  <c:v>0.15694388620927599</c:v>
                </c:pt>
                <c:pt idx="2">
                  <c:v>9.0628422845852E-2</c:v>
                </c:pt>
              </c:numCache>
            </c:numRef>
          </c:val>
          <c:extLst>
            <c:ext xmlns:c16="http://schemas.microsoft.com/office/drawing/2014/chart" uri="{C3380CC4-5D6E-409C-BE32-E72D297353CC}">
              <c16:uniqueId val="{00000001-3C70-4C53-A01E-88ECED596151}"/>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0.68144043251832398</c:v>
                </c:pt>
                <c:pt idx="1">
                  <c:v>0</c:v>
                </c:pt>
                <c:pt idx="2">
                  <c:v>1.2052861465273601</c:v>
                </c:pt>
              </c:numCache>
            </c:numRef>
          </c:val>
          <c:extLst>
            <c:ext xmlns:c16="http://schemas.microsoft.com/office/drawing/2014/chart" uri="{C3380CC4-5D6E-409C-BE32-E72D297353CC}">
              <c16:uniqueId val="{00000002-3C70-4C53-A01E-88ECED596151}"/>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3.6067450817113</c:v>
                </c:pt>
                <c:pt idx="1">
                  <c:v>0.84539403156732496</c:v>
                </c:pt>
                <c:pt idx="2">
                  <c:v>1.1680295901276201</c:v>
                </c:pt>
              </c:numCache>
            </c:numRef>
          </c:val>
          <c:extLst>
            <c:ext xmlns:c16="http://schemas.microsoft.com/office/drawing/2014/chart" uri="{C3380CC4-5D6E-409C-BE32-E72D297353CC}">
              <c16:uniqueId val="{00000003-3C70-4C53-A01E-88ECED596151}"/>
            </c:ext>
          </c:extLst>
        </c:ser>
        <c:dLbls>
          <c:showLegendKey val="0"/>
          <c:showVal val="0"/>
          <c:showCatName val="0"/>
          <c:showSerName val="0"/>
          <c:showPercent val="0"/>
          <c:showBubbleSize val="0"/>
        </c:dLbls>
        <c:gapWidth val="219"/>
        <c:overlap val="-27"/>
        <c:axId val="244648320"/>
        <c:axId val="244645040"/>
      </c:barChart>
      <c:catAx>
        <c:axId val="244648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45040"/>
        <c:crosses val="autoZero"/>
        <c:auto val="1"/>
        <c:lblAlgn val="ctr"/>
        <c:lblOffset val="100"/>
        <c:noMultiLvlLbl val="0"/>
      </c:catAx>
      <c:valAx>
        <c:axId val="24464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4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7308</c:v>
                </c:pt>
                <c:pt idx="1">
                  <c:v>16020</c:v>
                </c:pt>
                <c:pt idx="2">
                  <c:v>3454</c:v>
                </c:pt>
                <c:pt idx="3">
                  <c:v>8608</c:v>
                </c:pt>
              </c:numCache>
            </c:numRef>
          </c:val>
          <c:extLst>
            <c:ext xmlns:c16="http://schemas.microsoft.com/office/drawing/2014/chart" uri="{C3380CC4-5D6E-409C-BE32-E72D297353CC}">
              <c16:uniqueId val="{00000000-E746-4665-A84D-689DFDD0846F}"/>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175</c:v>
                </c:pt>
                <c:pt idx="1">
                  <c:v>364</c:v>
                </c:pt>
                <c:pt idx="2">
                  <c:v>130</c:v>
                </c:pt>
                <c:pt idx="3">
                  <c:v>266</c:v>
                </c:pt>
              </c:numCache>
            </c:numRef>
          </c:val>
          <c:extLst>
            <c:ext xmlns:c16="http://schemas.microsoft.com/office/drawing/2014/chart" uri="{C3380CC4-5D6E-409C-BE32-E72D297353CC}">
              <c16:uniqueId val="{00000001-E746-4665-A84D-689DFDD0846F}"/>
            </c:ext>
          </c:extLst>
        </c:ser>
        <c:dLbls>
          <c:showLegendKey val="0"/>
          <c:showVal val="0"/>
          <c:showCatName val="0"/>
          <c:showSerName val="0"/>
          <c:showPercent val="0"/>
          <c:showBubbleSize val="0"/>
        </c:dLbls>
        <c:gapWidth val="150"/>
        <c:overlap val="100"/>
        <c:axId val="316193232"/>
        <c:axId val="316187984"/>
      </c:barChart>
      <c:catAx>
        <c:axId val="31619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87984"/>
        <c:crosses val="autoZero"/>
        <c:auto val="1"/>
        <c:lblAlgn val="ctr"/>
        <c:lblOffset val="100"/>
        <c:noMultiLvlLbl val="0"/>
      </c:catAx>
      <c:valAx>
        <c:axId val="316187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9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86EE9-2C4A-4FA7-B563-E4452AE5C72B}"/>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02DACEB9-EDB8-454B-B40B-3D80BB7A65C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76896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BBE66-DB25-438D-B1A1-CABF0C8783BB}"/>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23692F12-D40E-4197-A75A-90E9EBCE2A00}"/>
              </a:ext>
            </a:extLst>
          </p:cNvPr>
          <p:cNvGraphicFramePr>
            <a:graphicFrameLocks noGrp="1"/>
          </p:cNvGraphicFramePr>
          <p:nvPr>
            <p:ph type="tbl" sz="quarter" idx="13"/>
            <p:extLst>
              <p:ext uri="{D42A27DB-BD31-4B8C-83A1-F6EECF244321}">
                <p14:modId xmlns:p14="http://schemas.microsoft.com/office/powerpoint/2010/main" val="3278181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8896"/>
                    </a:ext>
                  </a:extLst>
                </a:gridCol>
                <a:gridCol w="658368">
                  <a:extLst>
                    <a:ext uri="{9D8B030D-6E8A-4147-A177-3AD203B41FA5}">
                      <a16:colId xmlns:a16="http://schemas.microsoft.com/office/drawing/2014/main" val="128076214"/>
                    </a:ext>
                  </a:extLst>
                </a:gridCol>
                <a:gridCol w="658368">
                  <a:extLst>
                    <a:ext uri="{9D8B030D-6E8A-4147-A177-3AD203B41FA5}">
                      <a16:colId xmlns:a16="http://schemas.microsoft.com/office/drawing/2014/main" val="3200294905"/>
                    </a:ext>
                  </a:extLst>
                </a:gridCol>
                <a:gridCol w="658368">
                  <a:extLst>
                    <a:ext uri="{9D8B030D-6E8A-4147-A177-3AD203B41FA5}">
                      <a16:colId xmlns:a16="http://schemas.microsoft.com/office/drawing/2014/main" val="1488659949"/>
                    </a:ext>
                  </a:extLst>
                </a:gridCol>
                <a:gridCol w="658368">
                  <a:extLst>
                    <a:ext uri="{9D8B030D-6E8A-4147-A177-3AD203B41FA5}">
                      <a16:colId xmlns:a16="http://schemas.microsoft.com/office/drawing/2014/main" val="1506230207"/>
                    </a:ext>
                  </a:extLst>
                </a:gridCol>
                <a:gridCol w="658368">
                  <a:extLst>
                    <a:ext uri="{9D8B030D-6E8A-4147-A177-3AD203B41FA5}">
                      <a16:colId xmlns:a16="http://schemas.microsoft.com/office/drawing/2014/main" val="1400379617"/>
                    </a:ext>
                  </a:extLst>
                </a:gridCol>
                <a:gridCol w="658368">
                  <a:extLst>
                    <a:ext uri="{9D8B030D-6E8A-4147-A177-3AD203B41FA5}">
                      <a16:colId xmlns:a16="http://schemas.microsoft.com/office/drawing/2014/main" val="2412322987"/>
                    </a:ext>
                  </a:extLst>
                </a:gridCol>
                <a:gridCol w="658368">
                  <a:extLst>
                    <a:ext uri="{9D8B030D-6E8A-4147-A177-3AD203B41FA5}">
                      <a16:colId xmlns:a16="http://schemas.microsoft.com/office/drawing/2014/main" val="881791233"/>
                    </a:ext>
                  </a:extLst>
                </a:gridCol>
                <a:gridCol w="658368">
                  <a:extLst>
                    <a:ext uri="{9D8B030D-6E8A-4147-A177-3AD203B41FA5}">
                      <a16:colId xmlns:a16="http://schemas.microsoft.com/office/drawing/2014/main" val="2665489312"/>
                    </a:ext>
                  </a:extLst>
                </a:gridCol>
                <a:gridCol w="658368">
                  <a:extLst>
                    <a:ext uri="{9D8B030D-6E8A-4147-A177-3AD203B41FA5}">
                      <a16:colId xmlns:a16="http://schemas.microsoft.com/office/drawing/2014/main" val="14950285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28077077"/>
                  </a:ext>
                </a:extLst>
              </a:tr>
              <a:tr h="370840">
                <a:tc>
                  <a:txBody>
                    <a:bodyPr/>
                    <a:lstStyle/>
                    <a:p>
                      <a:r>
                        <a:rPr lang="en-US" sz="1000"/>
                        <a:t>hondamotosargentina</a:t>
                      </a:r>
                    </a:p>
                  </a:txBody>
                  <a:tcPr/>
                </a:tc>
                <a:tc>
                  <a:txBody>
                    <a:bodyPr/>
                    <a:lstStyle/>
                    <a:p>
                      <a:r>
                        <a:rPr lang="en-US" sz="1000"/>
                        <a:t>166834</a:t>
                      </a:r>
                    </a:p>
                  </a:txBody>
                  <a:tcPr/>
                </a:tc>
                <a:tc>
                  <a:txBody>
                    <a:bodyPr/>
                    <a:lstStyle/>
                    <a:p>
                      <a:r>
                        <a:rPr lang="en-US" sz="1000"/>
                        <a:t>1664</a:t>
                      </a:r>
                    </a:p>
                  </a:txBody>
                  <a:tcPr/>
                </a:tc>
                <a:tc>
                  <a:txBody>
                    <a:bodyPr/>
                    <a:lstStyle/>
                    <a:p>
                      <a:r>
                        <a:rPr lang="en-US" sz="1000"/>
                        <a:t>8</a:t>
                      </a:r>
                    </a:p>
                  </a:txBody>
                  <a:tcPr/>
                </a:tc>
                <a:tc>
                  <a:txBody>
                    <a:bodyPr/>
                    <a:lstStyle/>
                    <a:p>
                      <a:r>
                        <a:rPr lang="en-US" sz="1000"/>
                        <a:t>3</a:t>
                      </a:r>
                    </a:p>
                  </a:txBody>
                  <a:tcPr/>
                </a:tc>
                <a:tc>
                  <a:txBody>
                    <a:bodyPr/>
                    <a:lstStyle/>
                    <a:p>
                      <a:r>
                        <a:rPr lang="en-US" sz="1000"/>
                        <a:t>3</a:t>
                      </a:r>
                    </a:p>
                  </a:txBody>
                  <a:tcPr/>
                </a:tc>
                <a:tc>
                  <a:txBody>
                    <a:bodyPr/>
                    <a:lstStyle/>
                    <a:p>
                      <a:r>
                        <a:rPr lang="en-US" sz="1000"/>
                        <a:t>14</a:t>
                      </a:r>
                    </a:p>
                  </a:txBody>
                  <a:tcPr/>
                </a:tc>
                <a:tc>
                  <a:txBody>
                    <a:bodyPr/>
                    <a:lstStyle/>
                    <a:p>
                      <a:r>
                        <a:rPr lang="en-US" sz="1000"/>
                        <a:t>7308</a:t>
                      </a:r>
                    </a:p>
                  </a:txBody>
                  <a:tcPr/>
                </a:tc>
                <a:tc>
                  <a:txBody>
                    <a:bodyPr/>
                    <a:lstStyle/>
                    <a:p>
                      <a:r>
                        <a:rPr lang="en-US" sz="1000"/>
                        <a:t>175</a:t>
                      </a:r>
                    </a:p>
                  </a:txBody>
                  <a:tcPr/>
                </a:tc>
                <a:tc>
                  <a:txBody>
                    <a:bodyPr/>
                    <a:lstStyle/>
                    <a:p>
                      <a:r>
                        <a:rPr lang="en-US" sz="1000"/>
                        <a:t>0.3220 %</a:t>
                      </a:r>
                    </a:p>
                  </a:txBody>
                  <a:tcPr/>
                </a:tc>
                <a:extLst>
                  <a:ext uri="{0D108BD9-81ED-4DB2-BD59-A6C34878D82A}">
                    <a16:rowId xmlns:a16="http://schemas.microsoft.com/office/drawing/2014/main" val="2107335476"/>
                  </a:ext>
                </a:extLst>
              </a:tr>
              <a:tr h="370840">
                <a:tc>
                  <a:txBody>
                    <a:bodyPr/>
                    <a:lstStyle/>
                    <a:p>
                      <a:r>
                        <a:rPr lang="en-US" sz="1000"/>
                        <a:t>yamahamotorarg</a:t>
                      </a:r>
                    </a:p>
                  </a:txBody>
                  <a:tcPr/>
                </a:tc>
                <a:tc>
                  <a:txBody>
                    <a:bodyPr/>
                    <a:lstStyle/>
                    <a:p>
                      <a:r>
                        <a:rPr lang="en-US" sz="1000"/>
                        <a:t>164396</a:t>
                      </a:r>
                    </a:p>
                  </a:txBody>
                  <a:tcPr/>
                </a:tc>
                <a:tc>
                  <a:txBody>
                    <a:bodyPr/>
                    <a:lstStyle/>
                    <a:p>
                      <a:r>
                        <a:rPr lang="en-US" sz="1000"/>
                        <a:t>2230</a:t>
                      </a:r>
                    </a:p>
                  </a:txBody>
                  <a:tcPr/>
                </a:tc>
                <a:tc>
                  <a:txBody>
                    <a:bodyPr/>
                    <a:lstStyle/>
                    <a:p>
                      <a:r>
                        <a:rPr lang="en-US" sz="1000"/>
                        <a:t>30</a:t>
                      </a:r>
                    </a:p>
                  </a:txBody>
                  <a:tcPr/>
                </a:tc>
                <a:tc>
                  <a:txBody>
                    <a:bodyPr/>
                    <a:lstStyle/>
                    <a:p>
                      <a:r>
                        <a:rPr lang="en-US" sz="1000"/>
                        <a:t>24</a:t>
                      </a:r>
                    </a:p>
                  </a:txBody>
                  <a:tcPr/>
                </a:tc>
                <a:tc>
                  <a:txBody>
                    <a:bodyPr/>
                    <a:lstStyle/>
                    <a:p>
                      <a:r>
                        <a:rPr lang="en-US" sz="1000"/>
                        <a:t>14</a:t>
                      </a:r>
                    </a:p>
                  </a:txBody>
                  <a:tcPr/>
                </a:tc>
                <a:tc>
                  <a:txBody>
                    <a:bodyPr/>
                    <a:lstStyle/>
                    <a:p>
                      <a:r>
                        <a:rPr lang="en-US" sz="1000"/>
                        <a:t>68</a:t>
                      </a:r>
                    </a:p>
                  </a:txBody>
                  <a:tcPr/>
                </a:tc>
                <a:tc>
                  <a:txBody>
                    <a:bodyPr/>
                    <a:lstStyle/>
                    <a:p>
                      <a:r>
                        <a:rPr lang="en-US" sz="1000"/>
                        <a:t>16020</a:t>
                      </a:r>
                    </a:p>
                  </a:txBody>
                  <a:tcPr/>
                </a:tc>
                <a:tc>
                  <a:txBody>
                    <a:bodyPr/>
                    <a:lstStyle/>
                    <a:p>
                      <a:r>
                        <a:rPr lang="en-US" sz="1000"/>
                        <a:t>364</a:t>
                      </a:r>
                    </a:p>
                  </a:txBody>
                  <a:tcPr/>
                </a:tc>
                <a:tc>
                  <a:txBody>
                    <a:bodyPr/>
                    <a:lstStyle/>
                    <a:p>
                      <a:r>
                        <a:rPr lang="en-US" sz="1000"/>
                        <a:t>0.1476 %</a:t>
                      </a:r>
                    </a:p>
                  </a:txBody>
                  <a:tcPr/>
                </a:tc>
                <a:extLst>
                  <a:ext uri="{0D108BD9-81ED-4DB2-BD59-A6C34878D82A}">
                    <a16:rowId xmlns:a16="http://schemas.microsoft.com/office/drawing/2014/main" val="1354061983"/>
                  </a:ext>
                </a:extLst>
              </a:tr>
              <a:tr h="370840">
                <a:tc>
                  <a:txBody>
                    <a:bodyPr/>
                    <a:lstStyle/>
                    <a:p>
                      <a:r>
                        <a:rPr lang="en-US" sz="1000"/>
                        <a:t>benelliarg</a:t>
                      </a:r>
                    </a:p>
                  </a:txBody>
                  <a:tcPr/>
                </a:tc>
                <a:tc>
                  <a:txBody>
                    <a:bodyPr/>
                    <a:lstStyle/>
                    <a:p>
                      <a:r>
                        <a:rPr lang="en-US" sz="1000"/>
                        <a:t>57739</a:t>
                      </a:r>
                    </a:p>
                  </a:txBody>
                  <a:tcPr/>
                </a:tc>
                <a:tc>
                  <a:txBody>
                    <a:bodyPr/>
                    <a:lstStyle/>
                    <a:p>
                      <a:r>
                        <a:rPr lang="en-US" sz="1000"/>
                        <a:t>1094</a:t>
                      </a:r>
                    </a:p>
                  </a:txBody>
                  <a:tcPr/>
                </a:tc>
                <a:tc>
                  <a:txBody>
                    <a:bodyPr/>
                    <a:lstStyle/>
                    <a:p>
                      <a:r>
                        <a:rPr lang="en-US" sz="1000"/>
                        <a:t>8</a:t>
                      </a:r>
                    </a:p>
                  </a:txBody>
                  <a:tcPr/>
                </a:tc>
                <a:tc>
                  <a:txBody>
                    <a:bodyPr/>
                    <a:lstStyle/>
                    <a:p>
                      <a:r>
                        <a:rPr lang="en-US" sz="1000"/>
                        <a:t>1</a:t>
                      </a:r>
                    </a:p>
                  </a:txBody>
                  <a:tcPr/>
                </a:tc>
                <a:tc>
                  <a:txBody>
                    <a:bodyPr/>
                    <a:lstStyle/>
                    <a:p>
                      <a:r>
                        <a:rPr lang="en-US" sz="1000"/>
                        <a:t>4</a:t>
                      </a:r>
                    </a:p>
                  </a:txBody>
                  <a:tcPr/>
                </a:tc>
                <a:tc>
                  <a:txBody>
                    <a:bodyPr/>
                    <a:lstStyle/>
                    <a:p>
                      <a:r>
                        <a:rPr lang="en-US" sz="1000"/>
                        <a:t>13</a:t>
                      </a:r>
                    </a:p>
                  </a:txBody>
                  <a:tcPr/>
                </a:tc>
                <a:tc>
                  <a:txBody>
                    <a:bodyPr/>
                    <a:lstStyle/>
                    <a:p>
                      <a:r>
                        <a:rPr lang="en-US" sz="1000"/>
                        <a:t>8608</a:t>
                      </a:r>
                    </a:p>
                  </a:txBody>
                  <a:tcPr/>
                </a:tc>
                <a:tc>
                  <a:txBody>
                    <a:bodyPr/>
                    <a:lstStyle/>
                    <a:p>
                      <a:r>
                        <a:rPr lang="en-US" sz="1000"/>
                        <a:t>266</a:t>
                      </a:r>
                    </a:p>
                  </a:txBody>
                  <a:tcPr/>
                </a:tc>
                <a:tc>
                  <a:txBody>
                    <a:bodyPr/>
                    <a:lstStyle/>
                    <a:p>
                      <a:r>
                        <a:rPr lang="en-US" sz="1000"/>
                        <a:t>1.1936 %</a:t>
                      </a:r>
                    </a:p>
                  </a:txBody>
                  <a:tcPr/>
                </a:tc>
                <a:extLst>
                  <a:ext uri="{0D108BD9-81ED-4DB2-BD59-A6C34878D82A}">
                    <a16:rowId xmlns:a16="http://schemas.microsoft.com/office/drawing/2014/main" val="1900772118"/>
                  </a:ext>
                </a:extLst>
              </a:tr>
              <a:tr h="370840">
                <a:tc>
                  <a:txBody>
                    <a:bodyPr/>
                    <a:lstStyle/>
                    <a:p>
                      <a:r>
                        <a:rPr lang="en-US" sz="1000"/>
                        <a:t>bajajarg</a:t>
                      </a:r>
                    </a:p>
                  </a:txBody>
                  <a:tcPr/>
                </a:tc>
                <a:tc>
                  <a:txBody>
                    <a:bodyPr/>
                    <a:lstStyle/>
                    <a:p>
                      <a:r>
                        <a:rPr lang="en-US" sz="1000"/>
                        <a:t>42134</a:t>
                      </a:r>
                    </a:p>
                  </a:txBody>
                  <a:tcPr/>
                </a:tc>
                <a:tc>
                  <a:txBody>
                    <a:bodyPr/>
                    <a:lstStyle/>
                    <a:p>
                      <a:r>
                        <a:rPr lang="en-US" sz="1000"/>
                        <a:t>576</a:t>
                      </a:r>
                    </a:p>
                  </a:txBody>
                  <a:tcPr/>
                </a:tc>
                <a:tc>
                  <a:txBody>
                    <a:bodyPr/>
                    <a:lstStyle/>
                    <a:p>
                      <a:r>
                        <a:rPr lang="en-US" sz="1000"/>
                        <a:t>0</a:t>
                      </a:r>
                    </a:p>
                  </a:txBody>
                  <a:tcPr/>
                </a:tc>
                <a:tc>
                  <a:txBody>
                    <a:bodyPr/>
                    <a:lstStyle/>
                    <a:p>
                      <a:r>
                        <a:rPr lang="en-US" sz="1000"/>
                        <a:t>9</a:t>
                      </a:r>
                    </a:p>
                  </a:txBody>
                  <a:tcPr/>
                </a:tc>
                <a:tc>
                  <a:txBody>
                    <a:bodyPr/>
                    <a:lstStyle/>
                    <a:p>
                      <a:r>
                        <a:rPr lang="en-US" sz="1000"/>
                        <a:t>2</a:t>
                      </a:r>
                    </a:p>
                  </a:txBody>
                  <a:tcPr/>
                </a:tc>
                <a:tc>
                  <a:txBody>
                    <a:bodyPr/>
                    <a:lstStyle/>
                    <a:p>
                      <a:r>
                        <a:rPr lang="en-US" sz="1000"/>
                        <a:t>11</a:t>
                      </a:r>
                    </a:p>
                  </a:txBody>
                  <a:tcPr/>
                </a:tc>
                <a:tc>
                  <a:txBody>
                    <a:bodyPr/>
                    <a:lstStyle/>
                    <a:p>
                      <a:r>
                        <a:rPr lang="en-US" sz="1000"/>
                        <a:t>3454</a:t>
                      </a:r>
                    </a:p>
                  </a:txBody>
                  <a:tcPr/>
                </a:tc>
                <a:tc>
                  <a:txBody>
                    <a:bodyPr/>
                    <a:lstStyle/>
                    <a:p>
                      <a:r>
                        <a:rPr lang="en-US" sz="1000"/>
                        <a:t>130</a:t>
                      </a:r>
                    </a:p>
                  </a:txBody>
                  <a:tcPr/>
                </a:tc>
                <a:tc>
                  <a:txBody>
                    <a:bodyPr/>
                    <a:lstStyle/>
                    <a:p>
                      <a:r>
                        <a:rPr lang="en-US" sz="1000"/>
                        <a:t>0.7786 %</a:t>
                      </a:r>
                    </a:p>
                  </a:txBody>
                  <a:tcPr/>
                </a:tc>
                <a:extLst>
                  <a:ext uri="{0D108BD9-81ED-4DB2-BD59-A6C34878D82A}">
                    <a16:rowId xmlns:a16="http://schemas.microsoft.com/office/drawing/2014/main" val="4009506465"/>
                  </a:ext>
                </a:extLst>
              </a:tr>
            </a:tbl>
          </a:graphicData>
        </a:graphic>
      </p:graphicFrame>
      <p:sp>
        <p:nvSpPr>
          <p:cNvPr id="4" name="Text Placeholder 3">
            <a:extLst>
              <a:ext uri="{FF2B5EF4-FFF2-40B4-BE49-F238E27FC236}">
                <a16:creationId xmlns:a16="http://schemas.microsoft.com/office/drawing/2014/main" id="{B229169A-909D-4AD9-9CAC-6A316A2AC6C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286081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600E-A735-4DA3-9FE3-43FA63A2A81F}"/>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D93DFDAF-B4AB-4D55-9645-BC773193EE45}"/>
              </a:ext>
            </a:extLst>
          </p:cNvPr>
          <p:cNvGraphicFramePr>
            <a:graphicFrameLocks noGrp="1"/>
          </p:cNvGraphicFramePr>
          <p:nvPr>
            <p:ph type="chart" sz="quarter" idx="13"/>
            <p:extLst>
              <p:ext uri="{D42A27DB-BD31-4B8C-83A1-F6EECF244321}">
                <p14:modId xmlns:p14="http://schemas.microsoft.com/office/powerpoint/2010/main" val="1869273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5B4BC3-4243-48BE-87B0-199C7F4EBDC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6DFE127-19D1-43D7-961A-DA021B082E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653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550B0-D4B9-4357-88BF-7F7342E47354}"/>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4238166F-925F-4EE6-B021-4DCC5A7BDB09}"/>
              </a:ext>
            </a:extLst>
          </p:cNvPr>
          <p:cNvGraphicFramePr>
            <a:graphicFrameLocks noGrp="1"/>
          </p:cNvGraphicFramePr>
          <p:nvPr>
            <p:ph type="chart" sz="quarter" idx="13"/>
            <p:extLst>
              <p:ext uri="{D42A27DB-BD31-4B8C-83A1-F6EECF244321}">
                <p14:modId xmlns:p14="http://schemas.microsoft.com/office/powerpoint/2010/main" val="987142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7DA491-06F5-4CFE-B302-F9019D122DB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BC16715-DB0B-4BCB-BF04-EDC80701DE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8836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97B3D-E739-49D5-9FE8-7A63C1DA9A12}"/>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95FF1B88-3C0C-4B28-9FE3-3CD6F6C4DD28}"/>
              </a:ext>
            </a:extLst>
          </p:cNvPr>
          <p:cNvGraphicFramePr>
            <a:graphicFrameLocks noGrp="1"/>
          </p:cNvGraphicFramePr>
          <p:nvPr>
            <p:ph type="chart" sz="quarter" idx="13"/>
            <p:extLst>
              <p:ext uri="{D42A27DB-BD31-4B8C-83A1-F6EECF244321}">
                <p14:modId xmlns:p14="http://schemas.microsoft.com/office/powerpoint/2010/main" val="3533800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FD59C8-8053-473F-82F7-091B756F26BF}"/>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6FC1725E-4293-4D88-952A-F5C7E3A2F8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3761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49022-08B7-49D8-BAEE-FF3680C2D099}"/>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19C2807F-8E18-4C1F-B179-4DFA663390DF}"/>
              </a:ext>
            </a:extLst>
          </p:cNvPr>
          <p:cNvGraphicFramePr>
            <a:graphicFrameLocks noGrp="1"/>
          </p:cNvGraphicFramePr>
          <p:nvPr>
            <p:ph type="chart" sz="quarter" idx="13"/>
            <p:extLst>
              <p:ext uri="{D42A27DB-BD31-4B8C-83A1-F6EECF244321}">
                <p14:modId xmlns:p14="http://schemas.microsoft.com/office/powerpoint/2010/main" val="603379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CB8185-DDD2-4BCC-9007-E0E2137FB183}"/>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EA0E4CC-166F-454E-B600-A2C9875EB4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1307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1967-8064-40ED-A75A-DF796BE1410A}"/>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793A8461-DD9B-4AF2-8571-F977CC2F31E0}"/>
              </a:ext>
            </a:extLst>
          </p:cNvPr>
          <p:cNvGraphicFramePr>
            <a:graphicFrameLocks noGrp="1"/>
          </p:cNvGraphicFramePr>
          <p:nvPr>
            <p:ph type="chart" sz="quarter" idx="13"/>
            <p:extLst>
              <p:ext uri="{D42A27DB-BD31-4B8C-83A1-F6EECF244321}">
                <p14:modId xmlns:p14="http://schemas.microsoft.com/office/powerpoint/2010/main" val="4069807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447763-1C74-469A-AF21-6E1EBF9864D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864D86A-3408-456D-A937-AD04ABFEDA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7510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4D828-26EE-4D6F-99BE-69749B3CE565}"/>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016546FF-614C-4F16-B2D1-A94A9582A3B2}"/>
              </a:ext>
            </a:extLst>
          </p:cNvPr>
          <p:cNvGraphicFramePr>
            <a:graphicFrameLocks noGrp="1"/>
          </p:cNvGraphicFramePr>
          <p:nvPr>
            <p:ph type="chart" sz="quarter" idx="13"/>
            <p:extLst>
              <p:ext uri="{D42A27DB-BD31-4B8C-83A1-F6EECF244321}">
                <p14:modId xmlns:p14="http://schemas.microsoft.com/office/powerpoint/2010/main" val="1857475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5C4470-655B-4BE9-A3FF-856421B6337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1F6D5E5C-D1AF-4CFD-AC7D-C1265EC499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1836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C681-3E13-4A60-B076-F8DC9C1E04A2}"/>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1845FA05-DCC4-4173-AC10-08171BF0853C}"/>
              </a:ext>
            </a:extLst>
          </p:cNvPr>
          <p:cNvGraphicFramePr>
            <a:graphicFrameLocks noGrp="1"/>
          </p:cNvGraphicFramePr>
          <p:nvPr>
            <p:ph type="chart" sz="quarter" idx="13"/>
            <p:extLst>
              <p:ext uri="{D42A27DB-BD31-4B8C-83A1-F6EECF244321}">
                <p14:modId xmlns:p14="http://schemas.microsoft.com/office/powerpoint/2010/main" val="1918093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927011-F246-4119-8D18-91EC7D254E42}"/>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60FDB8F-90CD-4F23-8DD0-AEB7EB4018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6270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507C5-20ED-42A4-ABE3-40E1E294B924}"/>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587F80AE-20B2-4CD5-90FA-AF319FFE27A2}"/>
              </a:ext>
            </a:extLst>
          </p:cNvPr>
          <p:cNvGraphicFramePr>
            <a:graphicFrameLocks noGrp="1"/>
          </p:cNvGraphicFramePr>
          <p:nvPr>
            <p:ph type="chart" sz="quarter" idx="13"/>
            <p:extLst>
              <p:ext uri="{D42A27DB-BD31-4B8C-83A1-F6EECF244321}">
                <p14:modId xmlns:p14="http://schemas.microsoft.com/office/powerpoint/2010/main" val="3051695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DA614E-8F05-40E6-90C3-585A0A9C78E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6688FF9-DE03-408A-9ED9-A909DBFF19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6137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05319-6515-4682-A454-50E7352FC7F3}"/>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A53CCC26-45DC-473A-AE24-EBD36C5FAFD4}"/>
              </a:ext>
            </a:extLst>
          </p:cNvPr>
          <p:cNvGraphicFramePr>
            <a:graphicFrameLocks noGrp="1"/>
          </p:cNvGraphicFramePr>
          <p:nvPr>
            <p:ph type="chart" sz="quarter" idx="13"/>
            <p:extLst>
              <p:ext uri="{D42A27DB-BD31-4B8C-83A1-F6EECF244321}">
                <p14:modId xmlns:p14="http://schemas.microsoft.com/office/powerpoint/2010/main" val="1893157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4E3830-9387-4E0D-8031-52122D2477B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0ACAEAA-11DF-4C80-8577-DC58ECBD01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8729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7CA0E-F694-400B-8551-E86F0BE78D06}"/>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ECB4535B-1643-4246-8B5C-DC60D3A3BCEA}"/>
              </a:ext>
            </a:extLst>
          </p:cNvPr>
          <p:cNvGraphicFramePr>
            <a:graphicFrameLocks noGrp="1"/>
          </p:cNvGraphicFramePr>
          <p:nvPr>
            <p:ph type="chart" sz="quarter" idx="13"/>
            <p:extLst>
              <p:ext uri="{D42A27DB-BD31-4B8C-83A1-F6EECF244321}">
                <p14:modId xmlns:p14="http://schemas.microsoft.com/office/powerpoint/2010/main" val="2006785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72E79F-C811-4957-A90E-92CD9701EFFA}"/>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8CA1F9F-0E3F-406E-AC25-0EC3848255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3092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A644-779E-45AD-9112-71FF2D82BE05}"/>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4799155E-6F18-456E-A209-B10AFD9DAD31}"/>
              </a:ext>
            </a:extLst>
          </p:cNvPr>
          <p:cNvGraphicFramePr>
            <a:graphicFrameLocks noGrp="1"/>
          </p:cNvGraphicFramePr>
          <p:nvPr>
            <p:ph type="chart" sz="quarter" idx="13"/>
            <p:extLst>
              <p:ext uri="{D42A27DB-BD31-4B8C-83A1-F6EECF244321}">
                <p14:modId xmlns:p14="http://schemas.microsoft.com/office/powerpoint/2010/main" val="3076042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B0D50-37BE-4C9B-8E83-AD65DF605DD7}"/>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60BDEA5D-7816-4A41-BC54-77F2275994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9003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D3323-6776-4958-A116-E596479BAC33}"/>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3B2CC539-EF3A-4368-9BED-E1DB52196F0B}"/>
              </a:ext>
            </a:extLst>
          </p:cNvPr>
          <p:cNvGraphicFramePr>
            <a:graphicFrameLocks noGrp="1"/>
          </p:cNvGraphicFramePr>
          <p:nvPr>
            <p:ph type="chart" sz="quarter" idx="13"/>
            <p:extLst>
              <p:ext uri="{D42A27DB-BD31-4B8C-83A1-F6EECF244321}">
                <p14:modId xmlns:p14="http://schemas.microsoft.com/office/powerpoint/2010/main" val="786893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BA54EF-F87B-4E45-A9ED-F6787B2509AA}"/>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0942876-BD30-46B3-8610-C2B167FE71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2733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4AE69-BB06-4ACD-A3E8-887FF802685F}"/>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806FD6BA-A50D-4DA6-B619-1EDD45DD8DA4}"/>
              </a:ext>
            </a:extLst>
          </p:cNvPr>
          <p:cNvGraphicFramePr>
            <a:graphicFrameLocks noGrp="1"/>
          </p:cNvGraphicFramePr>
          <p:nvPr>
            <p:ph type="chart" sz="quarter" idx="13"/>
            <p:extLst>
              <p:ext uri="{D42A27DB-BD31-4B8C-83A1-F6EECF244321}">
                <p14:modId xmlns:p14="http://schemas.microsoft.com/office/powerpoint/2010/main" val="2238554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DF1930-B336-44E7-A0FA-3291F74FA1B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F9052C3-5814-4F54-9AFB-BA501DDFFC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7887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A30EC-ACA7-4702-A23F-7FF16EFA6E09}"/>
              </a:ext>
            </a:extLst>
          </p:cNvPr>
          <p:cNvSpPr>
            <a:spLocks noGrp="1"/>
          </p:cNvSpPr>
          <p:nvPr>
            <p:ph type="title"/>
          </p:nvPr>
        </p:nvSpPr>
        <p:spPr/>
        <p:txBody>
          <a:bodyPr/>
          <a:lstStyle/>
          <a:p>
            <a:r>
              <a:rPr lang="en-US"/>
              <a:t>Instagram Hashtag Detection | La Emilia - 1 of 3</a:t>
            </a:r>
          </a:p>
        </p:txBody>
      </p:sp>
      <p:graphicFrame>
        <p:nvGraphicFramePr>
          <p:cNvPr id="5" name="Table Placeholder 4">
            <a:extLst>
              <a:ext uri="{FF2B5EF4-FFF2-40B4-BE49-F238E27FC236}">
                <a16:creationId xmlns:a16="http://schemas.microsoft.com/office/drawing/2014/main" id="{252FE8D4-5BE7-48D5-8249-199AD97CB278}"/>
              </a:ext>
            </a:extLst>
          </p:cNvPr>
          <p:cNvGraphicFramePr>
            <a:graphicFrameLocks noGrp="1"/>
          </p:cNvGraphicFramePr>
          <p:nvPr>
            <p:ph type="tbl" sz="quarter" idx="13"/>
            <p:extLst>
              <p:ext uri="{D42A27DB-BD31-4B8C-83A1-F6EECF244321}">
                <p14:modId xmlns:p14="http://schemas.microsoft.com/office/powerpoint/2010/main" val="3076627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1801974"/>
                    </a:ext>
                  </a:extLst>
                </a:gridCol>
                <a:gridCol w="1399032">
                  <a:extLst>
                    <a:ext uri="{9D8B030D-6E8A-4147-A177-3AD203B41FA5}">
                      <a16:colId xmlns:a16="http://schemas.microsoft.com/office/drawing/2014/main" val="1402454316"/>
                    </a:ext>
                  </a:extLst>
                </a:gridCol>
                <a:gridCol w="1399032">
                  <a:extLst>
                    <a:ext uri="{9D8B030D-6E8A-4147-A177-3AD203B41FA5}">
                      <a16:colId xmlns:a16="http://schemas.microsoft.com/office/drawing/2014/main" val="180327017"/>
                    </a:ext>
                  </a:extLst>
                </a:gridCol>
                <a:gridCol w="1399032">
                  <a:extLst>
                    <a:ext uri="{9D8B030D-6E8A-4147-A177-3AD203B41FA5}">
                      <a16:colId xmlns:a16="http://schemas.microsoft.com/office/drawing/2014/main" val="3553521406"/>
                    </a:ext>
                  </a:extLst>
                </a:gridCol>
                <a:gridCol w="1399032">
                  <a:extLst>
                    <a:ext uri="{9D8B030D-6E8A-4147-A177-3AD203B41FA5}">
                      <a16:colId xmlns:a16="http://schemas.microsoft.com/office/drawing/2014/main" val="3831729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240674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299.41666666667</a:t>
                      </a:r>
                    </a:p>
                  </a:txBody>
                  <a:tcPr/>
                </a:tc>
                <a:extLst>
                  <a:ext uri="{0D108BD9-81ED-4DB2-BD59-A6C34878D82A}">
                    <a16:rowId xmlns:a16="http://schemas.microsoft.com/office/drawing/2014/main" val="2669625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299.41666666667</a:t>
                      </a:r>
                    </a:p>
                  </a:txBody>
                  <a:tcPr/>
                </a:tc>
                <a:extLst>
                  <a:ext uri="{0D108BD9-81ED-4DB2-BD59-A6C34878D82A}">
                    <a16:rowId xmlns:a16="http://schemas.microsoft.com/office/drawing/2014/main" val="3659053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299.41666666667</a:t>
                      </a:r>
                    </a:p>
                  </a:txBody>
                  <a:tcPr/>
                </a:tc>
                <a:extLst>
                  <a:ext uri="{0D108BD9-81ED-4DB2-BD59-A6C34878D82A}">
                    <a16:rowId xmlns:a16="http://schemas.microsoft.com/office/drawing/2014/main" val="2366647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245.6875</a:t>
                      </a:r>
                    </a:p>
                  </a:txBody>
                  <a:tcPr/>
                </a:tc>
                <a:extLst>
                  <a:ext uri="{0D108BD9-81ED-4DB2-BD59-A6C34878D82A}">
                    <a16:rowId xmlns:a16="http://schemas.microsoft.com/office/drawing/2014/main" val="84035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325.81818181818</a:t>
                      </a:r>
                    </a:p>
                  </a:txBody>
                  <a:tcPr/>
                </a:tc>
                <a:extLst>
                  <a:ext uri="{0D108BD9-81ED-4DB2-BD59-A6C34878D82A}">
                    <a16:rowId xmlns:a16="http://schemas.microsoft.com/office/drawing/2014/main" val="373133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139.27272727273</a:t>
                      </a:r>
                    </a:p>
                  </a:txBody>
                  <a:tcPr/>
                </a:tc>
                <a:extLst>
                  <a:ext uri="{0D108BD9-81ED-4DB2-BD59-A6C34878D82A}">
                    <a16:rowId xmlns:a16="http://schemas.microsoft.com/office/drawing/2014/main" val="288163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139.27272727273</a:t>
                      </a:r>
                    </a:p>
                  </a:txBody>
                  <a:tcPr/>
                </a:tc>
                <a:extLst>
                  <a:ext uri="{0D108BD9-81ED-4DB2-BD59-A6C34878D82A}">
                    <a16:rowId xmlns:a16="http://schemas.microsoft.com/office/drawing/2014/main" val="1153324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232.09090909091</a:t>
                      </a:r>
                    </a:p>
                  </a:txBody>
                  <a:tcPr/>
                </a:tc>
                <a:extLst>
                  <a:ext uri="{0D108BD9-81ED-4DB2-BD59-A6C34878D82A}">
                    <a16:rowId xmlns:a16="http://schemas.microsoft.com/office/drawing/2014/main" val="119017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438.55555555556</a:t>
                      </a:r>
                    </a:p>
                  </a:txBody>
                  <a:tcPr/>
                </a:tc>
                <a:extLst>
                  <a:ext uri="{0D108BD9-81ED-4DB2-BD59-A6C34878D82A}">
                    <a16:rowId xmlns:a16="http://schemas.microsoft.com/office/drawing/2014/main" val="34718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729.88888888889</a:t>
                      </a:r>
                    </a:p>
                  </a:txBody>
                  <a:tcPr/>
                </a:tc>
                <a:extLst>
                  <a:ext uri="{0D108BD9-81ED-4DB2-BD59-A6C34878D82A}">
                    <a16:rowId xmlns:a16="http://schemas.microsoft.com/office/drawing/2014/main" val="758395692"/>
                  </a:ext>
                </a:extLst>
              </a:tr>
            </a:tbl>
          </a:graphicData>
        </a:graphic>
      </p:graphicFrame>
      <p:sp>
        <p:nvSpPr>
          <p:cNvPr id="4" name="Text Placeholder 3">
            <a:extLst>
              <a:ext uri="{FF2B5EF4-FFF2-40B4-BE49-F238E27FC236}">
                <a16:creationId xmlns:a16="http://schemas.microsoft.com/office/drawing/2014/main" id="{26D7D6B4-E3FF-4FFC-B3E8-E23FDDCC14A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738483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64F9E-1CFD-499B-9E20-5C019547D87E}"/>
              </a:ext>
            </a:extLst>
          </p:cNvPr>
          <p:cNvSpPr>
            <a:spLocks noGrp="1"/>
          </p:cNvSpPr>
          <p:nvPr>
            <p:ph type="title"/>
          </p:nvPr>
        </p:nvSpPr>
        <p:spPr/>
        <p:txBody>
          <a:bodyPr/>
          <a:lstStyle/>
          <a:p>
            <a:r>
              <a:rPr lang="en-US"/>
              <a:t>Instagram Hashtag Detection | La Emilia - 2 of 3</a:t>
            </a:r>
          </a:p>
        </p:txBody>
      </p:sp>
      <p:graphicFrame>
        <p:nvGraphicFramePr>
          <p:cNvPr id="5" name="Table Placeholder 4">
            <a:extLst>
              <a:ext uri="{FF2B5EF4-FFF2-40B4-BE49-F238E27FC236}">
                <a16:creationId xmlns:a16="http://schemas.microsoft.com/office/drawing/2014/main" id="{E6CF1CC4-BDC5-4A37-93F5-EF51160DC833}"/>
              </a:ext>
            </a:extLst>
          </p:cNvPr>
          <p:cNvGraphicFramePr>
            <a:graphicFrameLocks noGrp="1"/>
          </p:cNvGraphicFramePr>
          <p:nvPr>
            <p:ph type="tbl" sz="quarter" idx="13"/>
            <p:extLst>
              <p:ext uri="{D42A27DB-BD31-4B8C-83A1-F6EECF244321}">
                <p14:modId xmlns:p14="http://schemas.microsoft.com/office/powerpoint/2010/main" val="2894722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61832246"/>
                    </a:ext>
                  </a:extLst>
                </a:gridCol>
                <a:gridCol w="1399032">
                  <a:extLst>
                    <a:ext uri="{9D8B030D-6E8A-4147-A177-3AD203B41FA5}">
                      <a16:colId xmlns:a16="http://schemas.microsoft.com/office/drawing/2014/main" val="2564395004"/>
                    </a:ext>
                  </a:extLst>
                </a:gridCol>
                <a:gridCol w="1399032">
                  <a:extLst>
                    <a:ext uri="{9D8B030D-6E8A-4147-A177-3AD203B41FA5}">
                      <a16:colId xmlns:a16="http://schemas.microsoft.com/office/drawing/2014/main" val="1195792502"/>
                    </a:ext>
                  </a:extLst>
                </a:gridCol>
                <a:gridCol w="1399032">
                  <a:extLst>
                    <a:ext uri="{9D8B030D-6E8A-4147-A177-3AD203B41FA5}">
                      <a16:colId xmlns:a16="http://schemas.microsoft.com/office/drawing/2014/main" val="3870604478"/>
                    </a:ext>
                  </a:extLst>
                </a:gridCol>
                <a:gridCol w="1399032">
                  <a:extLst>
                    <a:ext uri="{9D8B030D-6E8A-4147-A177-3AD203B41FA5}">
                      <a16:colId xmlns:a16="http://schemas.microsoft.com/office/drawing/2014/main" val="2191001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91539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345.875</a:t>
                      </a:r>
                    </a:p>
                  </a:txBody>
                  <a:tcPr/>
                </a:tc>
                <a:extLst>
                  <a:ext uri="{0D108BD9-81ED-4DB2-BD59-A6C34878D82A}">
                    <a16:rowId xmlns:a16="http://schemas.microsoft.com/office/drawing/2014/main" val="14880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extLst>
                  <a:ext uri="{0D108BD9-81ED-4DB2-BD59-A6C34878D82A}">
                    <a16:rowId xmlns:a16="http://schemas.microsoft.com/office/drawing/2014/main" val="116996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extLst>
                  <a:ext uri="{0D108BD9-81ED-4DB2-BD59-A6C34878D82A}">
                    <a16:rowId xmlns:a16="http://schemas.microsoft.com/office/drawing/2014/main" val="1869840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extLst>
                  <a:ext uri="{0D108BD9-81ED-4DB2-BD59-A6C34878D82A}">
                    <a16:rowId xmlns:a16="http://schemas.microsoft.com/office/drawing/2014/main" val="2328259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extLst>
                  <a:ext uri="{0D108BD9-81ED-4DB2-BD59-A6C34878D82A}">
                    <a16:rowId xmlns:a16="http://schemas.microsoft.com/office/drawing/2014/main" val="282011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2546257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123494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extLst>
                  <a:ext uri="{0D108BD9-81ED-4DB2-BD59-A6C34878D82A}">
                    <a16:rowId xmlns:a16="http://schemas.microsoft.com/office/drawing/2014/main" val="187816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extLst>
                  <a:ext uri="{0D108BD9-81ED-4DB2-BD59-A6C34878D82A}">
                    <a16:rowId xmlns:a16="http://schemas.microsoft.com/office/drawing/2014/main" val="2771067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#bluCru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a:t>
                      </a:r>
                    </a:p>
                  </a:txBody>
                  <a:tcPr/>
                </a:tc>
                <a:extLst>
                  <a:ext uri="{0D108BD9-81ED-4DB2-BD59-A6C34878D82A}">
                    <a16:rowId xmlns:a16="http://schemas.microsoft.com/office/drawing/2014/main" val="1119431734"/>
                  </a:ext>
                </a:extLst>
              </a:tr>
            </a:tbl>
          </a:graphicData>
        </a:graphic>
      </p:graphicFrame>
      <p:sp>
        <p:nvSpPr>
          <p:cNvPr id="4" name="Text Placeholder 3">
            <a:extLst>
              <a:ext uri="{FF2B5EF4-FFF2-40B4-BE49-F238E27FC236}">
                <a16:creationId xmlns:a16="http://schemas.microsoft.com/office/drawing/2014/main" id="{A6C65C59-128E-43F6-A192-0DA303D38B6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287754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C012C-5589-4491-A54B-4B59699C5CE3}"/>
              </a:ext>
            </a:extLst>
          </p:cNvPr>
          <p:cNvSpPr>
            <a:spLocks noGrp="1"/>
          </p:cNvSpPr>
          <p:nvPr>
            <p:ph type="title"/>
          </p:nvPr>
        </p:nvSpPr>
        <p:spPr/>
        <p:txBody>
          <a:bodyPr/>
          <a:lstStyle/>
          <a:p>
            <a:r>
              <a:rPr lang="en-US"/>
              <a:t>Instagram Hashtag Detection | La Emilia - 3 of 3</a:t>
            </a:r>
          </a:p>
        </p:txBody>
      </p:sp>
      <p:graphicFrame>
        <p:nvGraphicFramePr>
          <p:cNvPr id="5" name="Table Placeholder 4">
            <a:extLst>
              <a:ext uri="{FF2B5EF4-FFF2-40B4-BE49-F238E27FC236}">
                <a16:creationId xmlns:a16="http://schemas.microsoft.com/office/drawing/2014/main" id="{D8BE1C1D-5415-4A15-9212-194A9B6774DF}"/>
              </a:ext>
            </a:extLst>
          </p:cNvPr>
          <p:cNvGraphicFramePr>
            <a:graphicFrameLocks noGrp="1"/>
          </p:cNvGraphicFramePr>
          <p:nvPr>
            <p:ph type="tbl" sz="quarter" idx="13"/>
            <p:extLst>
              <p:ext uri="{D42A27DB-BD31-4B8C-83A1-F6EECF244321}">
                <p14:modId xmlns:p14="http://schemas.microsoft.com/office/powerpoint/2010/main" val="685117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83945876"/>
                    </a:ext>
                  </a:extLst>
                </a:gridCol>
                <a:gridCol w="1399032">
                  <a:extLst>
                    <a:ext uri="{9D8B030D-6E8A-4147-A177-3AD203B41FA5}">
                      <a16:colId xmlns:a16="http://schemas.microsoft.com/office/drawing/2014/main" val="3273808400"/>
                    </a:ext>
                  </a:extLst>
                </a:gridCol>
                <a:gridCol w="1399032">
                  <a:extLst>
                    <a:ext uri="{9D8B030D-6E8A-4147-A177-3AD203B41FA5}">
                      <a16:colId xmlns:a16="http://schemas.microsoft.com/office/drawing/2014/main" val="754681898"/>
                    </a:ext>
                  </a:extLst>
                </a:gridCol>
                <a:gridCol w="1399032">
                  <a:extLst>
                    <a:ext uri="{9D8B030D-6E8A-4147-A177-3AD203B41FA5}">
                      <a16:colId xmlns:a16="http://schemas.microsoft.com/office/drawing/2014/main" val="1297623018"/>
                    </a:ext>
                  </a:extLst>
                </a:gridCol>
                <a:gridCol w="1399032">
                  <a:extLst>
                    <a:ext uri="{9D8B030D-6E8A-4147-A177-3AD203B41FA5}">
                      <a16:colId xmlns:a16="http://schemas.microsoft.com/office/drawing/2014/main" val="3443429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81920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#Dominar250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a:t>
                      </a:r>
                    </a:p>
                  </a:txBody>
                  <a:tcPr/>
                </a:tc>
                <a:extLst>
                  <a:ext uri="{0D108BD9-81ED-4DB2-BD59-A6C34878D82A}">
                    <a16:rowId xmlns:a16="http://schemas.microsoft.com/office/drawing/2014/main" val="248301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#NoTeDetengas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a:t>
                      </a:r>
                    </a:p>
                  </a:txBody>
                  <a:tcPr/>
                </a:tc>
                <a:extLst>
                  <a:ext uri="{0D108BD9-81ED-4DB2-BD59-A6C34878D82A}">
                    <a16:rowId xmlns:a16="http://schemas.microsoft.com/office/drawing/2014/main" val="310175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#SportTourer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a:t>
                      </a:r>
                    </a:p>
                  </a:txBody>
                  <a:tcPr/>
                </a:tc>
                <a:extLst>
                  <a:ext uri="{0D108BD9-81ED-4DB2-BD59-A6C34878D82A}">
                    <a16:rowId xmlns:a16="http://schemas.microsoft.com/office/drawing/2014/main" val="3287271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#lubricantes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1101026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#fueradeborda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1746859405"/>
                  </a:ext>
                </a:extLst>
              </a:tr>
            </a:tbl>
          </a:graphicData>
        </a:graphic>
      </p:graphicFrame>
      <p:sp>
        <p:nvSpPr>
          <p:cNvPr id="4" name="Text Placeholder 3">
            <a:extLst>
              <a:ext uri="{FF2B5EF4-FFF2-40B4-BE49-F238E27FC236}">
                <a16:creationId xmlns:a16="http://schemas.microsoft.com/office/drawing/2014/main" id="{D18824B2-377F-4C22-9EC6-EA05D821891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769426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F9F5-DCA2-4476-AA2D-54D0CCF82E0A}"/>
              </a:ext>
            </a:extLst>
          </p:cNvPr>
          <p:cNvSpPr>
            <a:spLocks noGrp="1"/>
          </p:cNvSpPr>
          <p:nvPr>
            <p:ph type="title"/>
          </p:nvPr>
        </p:nvSpPr>
        <p:spPr/>
        <p:txBody>
          <a:bodyPr/>
          <a:lstStyle/>
          <a:p>
            <a:r>
              <a:rPr lang="en-US"/>
              <a:t>Instagram Posts Table | La Emilia - 1 of 9</a:t>
            </a:r>
          </a:p>
        </p:txBody>
      </p:sp>
      <p:graphicFrame>
        <p:nvGraphicFramePr>
          <p:cNvPr id="5" name="Table Placeholder 4">
            <a:extLst>
              <a:ext uri="{FF2B5EF4-FFF2-40B4-BE49-F238E27FC236}">
                <a16:creationId xmlns:a16="http://schemas.microsoft.com/office/drawing/2014/main" id="{582F2BBB-7F2D-40AC-BBB1-A26FAC7C9F63}"/>
              </a:ext>
            </a:extLst>
          </p:cNvPr>
          <p:cNvGraphicFramePr>
            <a:graphicFrameLocks noGrp="1"/>
          </p:cNvGraphicFramePr>
          <p:nvPr>
            <p:ph type="tbl" sz="quarter" idx="13"/>
            <p:extLst>
              <p:ext uri="{D42A27DB-BD31-4B8C-83A1-F6EECF244321}">
                <p14:modId xmlns:p14="http://schemas.microsoft.com/office/powerpoint/2010/main" val="2423090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93537889"/>
                    </a:ext>
                  </a:extLst>
                </a:gridCol>
                <a:gridCol w="987552">
                  <a:extLst>
                    <a:ext uri="{9D8B030D-6E8A-4147-A177-3AD203B41FA5}">
                      <a16:colId xmlns:a16="http://schemas.microsoft.com/office/drawing/2014/main" val="2999891686"/>
                    </a:ext>
                  </a:extLst>
                </a:gridCol>
                <a:gridCol w="987552">
                  <a:extLst>
                    <a:ext uri="{9D8B030D-6E8A-4147-A177-3AD203B41FA5}">
                      <a16:colId xmlns:a16="http://schemas.microsoft.com/office/drawing/2014/main" val="2705873766"/>
                    </a:ext>
                  </a:extLst>
                </a:gridCol>
                <a:gridCol w="987552">
                  <a:extLst>
                    <a:ext uri="{9D8B030D-6E8A-4147-A177-3AD203B41FA5}">
                      <a16:colId xmlns:a16="http://schemas.microsoft.com/office/drawing/2014/main" val="3767282368"/>
                    </a:ext>
                  </a:extLst>
                </a:gridCol>
                <a:gridCol w="987552">
                  <a:extLst>
                    <a:ext uri="{9D8B030D-6E8A-4147-A177-3AD203B41FA5}">
                      <a16:colId xmlns:a16="http://schemas.microsoft.com/office/drawing/2014/main" val="2451016365"/>
                    </a:ext>
                  </a:extLst>
                </a:gridCol>
                <a:gridCol w="987552">
                  <a:extLst>
                    <a:ext uri="{9D8B030D-6E8A-4147-A177-3AD203B41FA5}">
                      <a16:colId xmlns:a16="http://schemas.microsoft.com/office/drawing/2014/main" val="3406476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5862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- 2021-05-05 16:24:06</a:t>
                      </a:r>
                      <a:r>
                        <a:rPr kumimoji="0" lang="es-ES" sz="1000" b="0" i="0" u="none" strike="noStrike" kern="1200" cap="none" spc="0" normalizeH="0" baseline="0" noProof="0">
                          <a:ln>
                            <a:noFill/>
                          </a:ln>
                          <a:solidFill>
                            <a:prstClr val="black"/>
                          </a:solidFill>
                          <a:effectLst/>
                          <a:uLnTx/>
                          <a:uFillTx/>
                          <a:latin typeface="+mn-lt"/>
                          <a:ea typeface="+mn-ea"/>
                          <a:cs typeface="+mn-cs"/>
                        </a:rPr>
                        <a:t>
 HONDA GENUINE PARTS SON LOS ÚNICOS REPUESTOS QUE GARANTIZAN QUE TU MOTO SIGA COMO NUEVA. Son las mismas piezas que se utilizan para la fabricación y están producidas bajo las más estrictas normas de seguridad con los 3 años de garantía de Honda, para que disfrutes de tu moto como nunca.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028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- 2021-05-29 14:01:00</a:t>
                      </a:r>
                      <a:r>
                        <a:rPr kumimoji="0" lang="es-ES" sz="1000" b="0" i="0" u="none" strike="noStrike" kern="1200" cap="none" spc="0" normalizeH="0" baseline="0" noProof="0">
                          <a:ln>
                            <a:noFill/>
                          </a:ln>
                          <a:solidFill>
                            <a:prstClr val="black"/>
                          </a:solidFill>
                          <a:effectLst/>
                          <a:uLnTx/>
                          <a:uFillTx/>
                          <a:latin typeface="+mn-lt"/>
                          <a:ea typeface="+mn-ea"/>
                          <a:cs typeface="+mn-cs"/>
                        </a:rPr>
                        <a:t>
 ﻿﻿﻿﻿La 𝐁𝐞𝐧𝐞𝐥𝐥𝐢 𝐓𝐍𝐓 𝟔𝟎𝟎𝐢 demuestra que la perfección que se puede lograr colocando un motor de cuatro cilindros en línea dentro de un icónico chasis enrejado de acero. La nueva versión incorpora una serie de mejoras tecnológicas y de diseño únicas.⁣⁣
⁣⁣
Un nuevo camino comienza en tu TNT 600i.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2901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- 2021-05-11 16:00:32</a:t>
                      </a:r>
                      <a:r>
                        <a:rPr kumimoji="0" lang="es-ES" sz="1000" b="0" i="0" u="none" strike="noStrike" kern="1200" cap="none" spc="0" normalizeH="0" baseline="0" noProof="0">
                          <a:ln>
                            <a:noFill/>
                          </a:ln>
                          <a:solidFill>
                            <a:prstClr val="black"/>
                          </a:solidFill>
                          <a:effectLst/>
                          <a:uLnTx/>
                          <a:uFillTx/>
                          <a:latin typeface="+mn-lt"/>
                          <a:ea typeface="+mn-ea"/>
                          <a:cs typeface="+mn-cs"/>
                        </a:rPr>
                        <a:t>
 Una de las motos con más fama en el mundo, la Honda CB 750, inspiró a muchos jóvenes de los años 70 a ser fanáticos de los vehículos de dos ruedas. 
¿La recordás? Contanos cuál fue tu experiencia preferida arriba de este modelo.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7655964"/>
                  </a:ext>
                </a:extLst>
              </a:tr>
            </a:tbl>
          </a:graphicData>
        </a:graphic>
      </p:graphicFrame>
      <p:sp>
        <p:nvSpPr>
          <p:cNvPr id="4" name="Text Placeholder 3">
            <a:extLst>
              <a:ext uri="{FF2B5EF4-FFF2-40B4-BE49-F238E27FC236}">
                <a16:creationId xmlns:a16="http://schemas.microsoft.com/office/drawing/2014/main" id="{50A70183-1787-45CD-ACFC-C2A068D2C78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66213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C2D89-6276-4462-886F-3E6460851983}"/>
              </a:ext>
            </a:extLst>
          </p:cNvPr>
          <p:cNvSpPr>
            <a:spLocks noGrp="1"/>
          </p:cNvSpPr>
          <p:nvPr>
            <p:ph type="title"/>
          </p:nvPr>
        </p:nvSpPr>
        <p:spPr/>
        <p:txBody>
          <a:bodyPr/>
          <a:lstStyle/>
          <a:p>
            <a:r>
              <a:rPr lang="en-US"/>
              <a:t>Instagram Posts Table | La Emilia - 2 of 9</a:t>
            </a:r>
          </a:p>
        </p:txBody>
      </p:sp>
      <p:graphicFrame>
        <p:nvGraphicFramePr>
          <p:cNvPr id="5" name="Table Placeholder 4">
            <a:extLst>
              <a:ext uri="{FF2B5EF4-FFF2-40B4-BE49-F238E27FC236}">
                <a16:creationId xmlns:a16="http://schemas.microsoft.com/office/drawing/2014/main" id="{1801C263-7555-42E8-B6E1-0CBBBD760D76}"/>
              </a:ext>
            </a:extLst>
          </p:cNvPr>
          <p:cNvGraphicFramePr>
            <a:graphicFrameLocks noGrp="1"/>
          </p:cNvGraphicFramePr>
          <p:nvPr>
            <p:ph type="tbl" sz="quarter" idx="13"/>
            <p:extLst>
              <p:ext uri="{D42A27DB-BD31-4B8C-83A1-F6EECF244321}">
                <p14:modId xmlns:p14="http://schemas.microsoft.com/office/powerpoint/2010/main" val="1558347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17148592"/>
                    </a:ext>
                  </a:extLst>
                </a:gridCol>
                <a:gridCol w="987552">
                  <a:extLst>
                    <a:ext uri="{9D8B030D-6E8A-4147-A177-3AD203B41FA5}">
                      <a16:colId xmlns:a16="http://schemas.microsoft.com/office/drawing/2014/main" val="1967624365"/>
                    </a:ext>
                  </a:extLst>
                </a:gridCol>
                <a:gridCol w="987552">
                  <a:extLst>
                    <a:ext uri="{9D8B030D-6E8A-4147-A177-3AD203B41FA5}">
                      <a16:colId xmlns:a16="http://schemas.microsoft.com/office/drawing/2014/main" val="2408226537"/>
                    </a:ext>
                  </a:extLst>
                </a:gridCol>
                <a:gridCol w="987552">
                  <a:extLst>
                    <a:ext uri="{9D8B030D-6E8A-4147-A177-3AD203B41FA5}">
                      <a16:colId xmlns:a16="http://schemas.microsoft.com/office/drawing/2014/main" val="3140822603"/>
                    </a:ext>
                  </a:extLst>
                </a:gridCol>
                <a:gridCol w="987552">
                  <a:extLst>
                    <a:ext uri="{9D8B030D-6E8A-4147-A177-3AD203B41FA5}">
                      <a16:colId xmlns:a16="http://schemas.microsoft.com/office/drawing/2014/main" val="3818228628"/>
                    </a:ext>
                  </a:extLst>
                </a:gridCol>
                <a:gridCol w="987552">
                  <a:extLst>
                    <a:ext uri="{9D8B030D-6E8A-4147-A177-3AD203B41FA5}">
                      <a16:colId xmlns:a16="http://schemas.microsoft.com/office/drawing/2014/main" val="505267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0856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- 2021-05-21 14:02:15</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(link en bio).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2630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- 2021-05-12 16:00:50</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21657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- 2021-05-25 19:20:05</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#𝐓𝐑𝐊𝟓𝟎𝟐𝐗 está diseñada para obtener mayor despeje al suelo y así poder atravesar todo tipo de obstáculos, el sistema de escape le brinda un sonido más que espectacular mientras que su posición es óptima para el uso aventurero.⁣
⁣
Dejate llevar por la aventura. Un nuevo camino comienza.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3413693"/>
                  </a:ext>
                </a:extLst>
              </a:tr>
            </a:tbl>
          </a:graphicData>
        </a:graphic>
      </p:graphicFrame>
      <p:sp>
        <p:nvSpPr>
          <p:cNvPr id="4" name="Text Placeholder 3">
            <a:extLst>
              <a:ext uri="{FF2B5EF4-FFF2-40B4-BE49-F238E27FC236}">
                <a16:creationId xmlns:a16="http://schemas.microsoft.com/office/drawing/2014/main" id="{382252B0-D7EA-490C-80C6-FD435EF3E41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33074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E3322-540F-430B-99B6-C63419355C8C}"/>
              </a:ext>
            </a:extLst>
          </p:cNvPr>
          <p:cNvSpPr>
            <a:spLocks noGrp="1"/>
          </p:cNvSpPr>
          <p:nvPr>
            <p:ph type="title"/>
          </p:nvPr>
        </p:nvSpPr>
        <p:spPr/>
        <p:txBody>
          <a:bodyPr/>
          <a:lstStyle/>
          <a:p>
            <a:r>
              <a:rPr lang="en-US"/>
              <a:t>Instagram Posts Table | La Emilia - 3 of 9</a:t>
            </a:r>
          </a:p>
        </p:txBody>
      </p:sp>
      <p:graphicFrame>
        <p:nvGraphicFramePr>
          <p:cNvPr id="5" name="Table Placeholder 4">
            <a:extLst>
              <a:ext uri="{FF2B5EF4-FFF2-40B4-BE49-F238E27FC236}">
                <a16:creationId xmlns:a16="http://schemas.microsoft.com/office/drawing/2014/main" id="{18FDC3A6-1E30-488D-AD32-0967C332F2C5}"/>
              </a:ext>
            </a:extLst>
          </p:cNvPr>
          <p:cNvGraphicFramePr>
            <a:graphicFrameLocks noGrp="1"/>
          </p:cNvGraphicFramePr>
          <p:nvPr>
            <p:ph type="tbl" sz="quarter" idx="13"/>
            <p:extLst>
              <p:ext uri="{D42A27DB-BD31-4B8C-83A1-F6EECF244321}">
                <p14:modId xmlns:p14="http://schemas.microsoft.com/office/powerpoint/2010/main" val="1925522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68922028"/>
                    </a:ext>
                  </a:extLst>
                </a:gridCol>
                <a:gridCol w="987552">
                  <a:extLst>
                    <a:ext uri="{9D8B030D-6E8A-4147-A177-3AD203B41FA5}">
                      <a16:colId xmlns:a16="http://schemas.microsoft.com/office/drawing/2014/main" val="2078489824"/>
                    </a:ext>
                  </a:extLst>
                </a:gridCol>
                <a:gridCol w="987552">
                  <a:extLst>
                    <a:ext uri="{9D8B030D-6E8A-4147-A177-3AD203B41FA5}">
                      <a16:colId xmlns:a16="http://schemas.microsoft.com/office/drawing/2014/main" val="1931966714"/>
                    </a:ext>
                  </a:extLst>
                </a:gridCol>
                <a:gridCol w="987552">
                  <a:extLst>
                    <a:ext uri="{9D8B030D-6E8A-4147-A177-3AD203B41FA5}">
                      <a16:colId xmlns:a16="http://schemas.microsoft.com/office/drawing/2014/main" val="3999356462"/>
                    </a:ext>
                  </a:extLst>
                </a:gridCol>
                <a:gridCol w="987552">
                  <a:extLst>
                    <a:ext uri="{9D8B030D-6E8A-4147-A177-3AD203B41FA5}">
                      <a16:colId xmlns:a16="http://schemas.microsoft.com/office/drawing/2014/main" val="77111700"/>
                    </a:ext>
                  </a:extLst>
                </a:gridCol>
                <a:gridCol w="987552">
                  <a:extLst>
                    <a:ext uri="{9D8B030D-6E8A-4147-A177-3AD203B41FA5}">
                      <a16:colId xmlns:a16="http://schemas.microsoft.com/office/drawing/2014/main" val="2730793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91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- 2021-05-08 13:27:57</a:t>
                      </a:r>
                      <a:r>
                        <a:rPr kumimoji="0" lang="es-ES" sz="1000" b="0" i="0" u="none" strike="noStrike" kern="1200" cap="none" spc="0" normalizeH="0" baseline="0" noProof="0">
                          <a:ln>
                            <a:noFill/>
                          </a:ln>
                          <a:solidFill>
                            <a:prstClr val="black"/>
                          </a:solidFill>
                          <a:effectLst/>
                          <a:uLnTx/>
                          <a:uFillTx/>
                          <a:latin typeface="+mn-lt"/>
                          <a:ea typeface="+mn-ea"/>
                          <a:cs typeface="+mn-cs"/>
                        </a:rPr>
                        <a:t>
 De donde la mires, la belleza de la #TNT es inigualable, única, incomparable. Disfruta de mirarla desde todos sus ángulos, te seguirá sorprendiendo.
#TNT600i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13210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- 2021-05-25 21:17:09</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dominar todos los caminos en la Dominar D400 de Bajaj. 
No te detengas con esta Sport Tourer sin igual. 
Comprala en 12 cuotas sin interés. 
Bajaj, sabia decisión. 
Consultá precios y planes de financiación en el link de la bio.
#BajajArgentina #Motos #Dominar400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8387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- 2021-05-27 16:01:44</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9368552"/>
                  </a:ext>
                </a:extLst>
              </a:tr>
            </a:tbl>
          </a:graphicData>
        </a:graphic>
      </p:graphicFrame>
      <p:sp>
        <p:nvSpPr>
          <p:cNvPr id="4" name="Text Placeholder 3">
            <a:extLst>
              <a:ext uri="{FF2B5EF4-FFF2-40B4-BE49-F238E27FC236}">
                <a16:creationId xmlns:a16="http://schemas.microsoft.com/office/drawing/2014/main" id="{16770EED-9924-434B-A623-BED75159C9E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694631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0ABB4-B9B5-46F5-943E-C760770123B5}"/>
              </a:ext>
            </a:extLst>
          </p:cNvPr>
          <p:cNvSpPr>
            <a:spLocks noGrp="1"/>
          </p:cNvSpPr>
          <p:nvPr>
            <p:ph type="title"/>
          </p:nvPr>
        </p:nvSpPr>
        <p:spPr/>
        <p:txBody>
          <a:bodyPr/>
          <a:lstStyle/>
          <a:p>
            <a:r>
              <a:rPr lang="en-US"/>
              <a:t>Instagram Posts Table | La Emilia - 4 of 9</a:t>
            </a:r>
          </a:p>
        </p:txBody>
      </p:sp>
      <p:graphicFrame>
        <p:nvGraphicFramePr>
          <p:cNvPr id="5" name="Table Placeholder 4">
            <a:extLst>
              <a:ext uri="{FF2B5EF4-FFF2-40B4-BE49-F238E27FC236}">
                <a16:creationId xmlns:a16="http://schemas.microsoft.com/office/drawing/2014/main" id="{C18ECB8D-D520-454C-B3E3-04954BA36F4C}"/>
              </a:ext>
            </a:extLst>
          </p:cNvPr>
          <p:cNvGraphicFramePr>
            <a:graphicFrameLocks noGrp="1"/>
          </p:cNvGraphicFramePr>
          <p:nvPr>
            <p:ph type="tbl" sz="quarter" idx="13"/>
            <p:extLst>
              <p:ext uri="{D42A27DB-BD31-4B8C-83A1-F6EECF244321}">
                <p14:modId xmlns:p14="http://schemas.microsoft.com/office/powerpoint/2010/main" val="2612288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03788086"/>
                    </a:ext>
                  </a:extLst>
                </a:gridCol>
                <a:gridCol w="987552">
                  <a:extLst>
                    <a:ext uri="{9D8B030D-6E8A-4147-A177-3AD203B41FA5}">
                      <a16:colId xmlns:a16="http://schemas.microsoft.com/office/drawing/2014/main" val="3031020498"/>
                    </a:ext>
                  </a:extLst>
                </a:gridCol>
                <a:gridCol w="987552">
                  <a:extLst>
                    <a:ext uri="{9D8B030D-6E8A-4147-A177-3AD203B41FA5}">
                      <a16:colId xmlns:a16="http://schemas.microsoft.com/office/drawing/2014/main" val="2078913186"/>
                    </a:ext>
                  </a:extLst>
                </a:gridCol>
                <a:gridCol w="987552">
                  <a:extLst>
                    <a:ext uri="{9D8B030D-6E8A-4147-A177-3AD203B41FA5}">
                      <a16:colId xmlns:a16="http://schemas.microsoft.com/office/drawing/2014/main" val="3144021919"/>
                    </a:ext>
                  </a:extLst>
                </a:gridCol>
                <a:gridCol w="987552">
                  <a:extLst>
                    <a:ext uri="{9D8B030D-6E8A-4147-A177-3AD203B41FA5}">
                      <a16:colId xmlns:a16="http://schemas.microsoft.com/office/drawing/2014/main" val="110038240"/>
                    </a:ext>
                  </a:extLst>
                </a:gridCol>
                <a:gridCol w="987552">
                  <a:extLst>
                    <a:ext uri="{9D8B030D-6E8A-4147-A177-3AD203B41FA5}">
                      <a16:colId xmlns:a16="http://schemas.microsoft.com/office/drawing/2014/main" val="2177307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916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- 2021-05-03 18:01:00</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62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- 2021-05-28 23:02:12</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dominar todos los caminos en la Dominar D400 de Bajaj. 
No te detengas con esta Sport Tourer sin igual. 
Comprala en 12 cuotas sin interés. 
Bajaj, sabia decisión. 
Consultá precios y planes de financiación en el link de la bio.
#BajajArgentina #Motos #Dominar400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66825044"/>
                  </a:ext>
                </a:extLst>
              </a:tr>
            </a:tbl>
          </a:graphicData>
        </a:graphic>
      </p:graphicFrame>
      <p:sp>
        <p:nvSpPr>
          <p:cNvPr id="4" name="Text Placeholder 3">
            <a:extLst>
              <a:ext uri="{FF2B5EF4-FFF2-40B4-BE49-F238E27FC236}">
                <a16:creationId xmlns:a16="http://schemas.microsoft.com/office/drawing/2014/main" id="{D07F6E36-5E09-459B-BC6E-D31018455E6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98377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67ADE-03E7-4703-B572-AE53BAAEA7FF}"/>
              </a:ext>
            </a:extLst>
          </p:cNvPr>
          <p:cNvSpPr>
            <a:spLocks noGrp="1"/>
          </p:cNvSpPr>
          <p:nvPr>
            <p:ph type="title"/>
          </p:nvPr>
        </p:nvSpPr>
        <p:spPr/>
        <p:txBody>
          <a:bodyPr/>
          <a:lstStyle/>
          <a:p>
            <a:r>
              <a:rPr lang="en-US"/>
              <a:t>Instagram Posts Table | La Emilia - 5 of 9</a:t>
            </a:r>
          </a:p>
        </p:txBody>
      </p:sp>
      <p:graphicFrame>
        <p:nvGraphicFramePr>
          <p:cNvPr id="5" name="Table Placeholder 4">
            <a:extLst>
              <a:ext uri="{FF2B5EF4-FFF2-40B4-BE49-F238E27FC236}">
                <a16:creationId xmlns:a16="http://schemas.microsoft.com/office/drawing/2014/main" id="{2112C90A-38B5-4508-A75F-82AD1CD8590F}"/>
              </a:ext>
            </a:extLst>
          </p:cNvPr>
          <p:cNvGraphicFramePr>
            <a:graphicFrameLocks noGrp="1"/>
          </p:cNvGraphicFramePr>
          <p:nvPr>
            <p:ph type="tbl" sz="quarter" idx="13"/>
            <p:extLst>
              <p:ext uri="{D42A27DB-BD31-4B8C-83A1-F6EECF244321}">
                <p14:modId xmlns:p14="http://schemas.microsoft.com/office/powerpoint/2010/main" val="1802135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3101738"/>
                    </a:ext>
                  </a:extLst>
                </a:gridCol>
                <a:gridCol w="987552">
                  <a:extLst>
                    <a:ext uri="{9D8B030D-6E8A-4147-A177-3AD203B41FA5}">
                      <a16:colId xmlns:a16="http://schemas.microsoft.com/office/drawing/2014/main" val="793254464"/>
                    </a:ext>
                  </a:extLst>
                </a:gridCol>
                <a:gridCol w="987552">
                  <a:extLst>
                    <a:ext uri="{9D8B030D-6E8A-4147-A177-3AD203B41FA5}">
                      <a16:colId xmlns:a16="http://schemas.microsoft.com/office/drawing/2014/main" val="3892089603"/>
                    </a:ext>
                  </a:extLst>
                </a:gridCol>
                <a:gridCol w="987552">
                  <a:extLst>
                    <a:ext uri="{9D8B030D-6E8A-4147-A177-3AD203B41FA5}">
                      <a16:colId xmlns:a16="http://schemas.microsoft.com/office/drawing/2014/main" val="213063512"/>
                    </a:ext>
                  </a:extLst>
                </a:gridCol>
                <a:gridCol w="987552">
                  <a:extLst>
                    <a:ext uri="{9D8B030D-6E8A-4147-A177-3AD203B41FA5}">
                      <a16:colId xmlns:a16="http://schemas.microsoft.com/office/drawing/2014/main" val="772670807"/>
                    </a:ext>
                  </a:extLst>
                </a:gridCol>
                <a:gridCol w="987552">
                  <a:extLst>
                    <a:ext uri="{9D8B030D-6E8A-4147-A177-3AD203B41FA5}">
                      <a16:colId xmlns:a16="http://schemas.microsoft.com/office/drawing/2014/main" val="1365559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0739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- 2021-05-18 18:10:06</a:t>
                      </a:r>
                      <a:r>
                        <a:rPr kumimoji="0" lang="es-ES" sz="1000" b="0" i="0" u="none" strike="noStrike" kern="1200" cap="none" spc="0" normalizeH="0" baseline="0" noProof="0">
                          <a:ln>
                            <a:noFill/>
                          </a:ln>
                          <a:solidFill>
                            <a:prstClr val="black"/>
                          </a:solidFill>
                          <a:effectLst/>
                          <a:uLnTx/>
                          <a:uFillTx/>
                          <a:latin typeface="+mn-lt"/>
                          <a:ea typeface="+mn-ea"/>
                          <a:cs typeface="+mn-cs"/>
                        </a:rPr>
                        <a:t>
 ﻿﻿La Benelli TNT 600i demuestra que la perfección que se puede lograr al colocar un motor de cuatro cilindros en línea dentro de un icónico chasis enrejado de acero.⁣
⁣
Única. Un nuevo camino comienza. Subite a una TNT 600i.⁣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414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- 2021-05-18 17:05:15</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#QuieroMiHonda?
Una plataforma para que sientas cada vez más cerca tu próxima Honda. 
Conoce más en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856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- 2021-05-03 17:48:27</a:t>
                      </a:r>
                      <a:r>
                        <a:rPr kumimoji="0" lang="es-ES" sz="1000" b="0" i="0" u="none" strike="noStrike" kern="1200" cap="none" spc="0" normalizeH="0" baseline="0" noProof="0">
                          <a:ln>
                            <a:noFill/>
                          </a:ln>
                          <a:solidFill>
                            <a:prstClr val="black"/>
                          </a:solidFill>
                          <a:effectLst/>
                          <a:uLnTx/>
                          <a:uFillTx/>
                          <a:latin typeface="+mn-lt"/>
                          <a:ea typeface="+mn-ea"/>
                          <a:cs typeface="+mn-cs"/>
                        </a:rPr>
                        <a:t>
 Viví la emoción en cada curva. Un nuevo camino comienza, recorrelo en tu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0839046"/>
                  </a:ext>
                </a:extLst>
              </a:tr>
            </a:tbl>
          </a:graphicData>
        </a:graphic>
      </p:graphicFrame>
      <p:sp>
        <p:nvSpPr>
          <p:cNvPr id="4" name="Text Placeholder 3">
            <a:extLst>
              <a:ext uri="{FF2B5EF4-FFF2-40B4-BE49-F238E27FC236}">
                <a16:creationId xmlns:a16="http://schemas.microsoft.com/office/drawing/2014/main" id="{DAC03106-B96D-4826-99FA-E0D655C2347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2978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A1AD2-6D34-4B58-9DBD-1745F8F69A4C}"/>
              </a:ext>
            </a:extLst>
          </p:cNvPr>
          <p:cNvSpPr>
            <a:spLocks noGrp="1"/>
          </p:cNvSpPr>
          <p:nvPr>
            <p:ph type="title"/>
          </p:nvPr>
        </p:nvSpPr>
        <p:spPr/>
        <p:txBody>
          <a:bodyPr/>
          <a:lstStyle/>
          <a:p>
            <a:r>
              <a:rPr lang="en-US"/>
              <a:t>Instagram Posts Table | La Emilia - 6 of 9</a:t>
            </a:r>
          </a:p>
        </p:txBody>
      </p:sp>
      <p:graphicFrame>
        <p:nvGraphicFramePr>
          <p:cNvPr id="5" name="Table Placeholder 4">
            <a:extLst>
              <a:ext uri="{FF2B5EF4-FFF2-40B4-BE49-F238E27FC236}">
                <a16:creationId xmlns:a16="http://schemas.microsoft.com/office/drawing/2014/main" id="{F5F0A35B-399B-499E-B5FC-849450891CD2}"/>
              </a:ext>
            </a:extLst>
          </p:cNvPr>
          <p:cNvGraphicFramePr>
            <a:graphicFrameLocks noGrp="1"/>
          </p:cNvGraphicFramePr>
          <p:nvPr>
            <p:ph type="tbl" sz="quarter" idx="13"/>
            <p:extLst>
              <p:ext uri="{D42A27DB-BD31-4B8C-83A1-F6EECF244321}">
                <p14:modId xmlns:p14="http://schemas.microsoft.com/office/powerpoint/2010/main" val="385774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3137306"/>
                    </a:ext>
                  </a:extLst>
                </a:gridCol>
                <a:gridCol w="987552">
                  <a:extLst>
                    <a:ext uri="{9D8B030D-6E8A-4147-A177-3AD203B41FA5}">
                      <a16:colId xmlns:a16="http://schemas.microsoft.com/office/drawing/2014/main" val="2506303014"/>
                    </a:ext>
                  </a:extLst>
                </a:gridCol>
                <a:gridCol w="987552">
                  <a:extLst>
                    <a:ext uri="{9D8B030D-6E8A-4147-A177-3AD203B41FA5}">
                      <a16:colId xmlns:a16="http://schemas.microsoft.com/office/drawing/2014/main" val="3143953595"/>
                    </a:ext>
                  </a:extLst>
                </a:gridCol>
                <a:gridCol w="987552">
                  <a:extLst>
                    <a:ext uri="{9D8B030D-6E8A-4147-A177-3AD203B41FA5}">
                      <a16:colId xmlns:a16="http://schemas.microsoft.com/office/drawing/2014/main" val="3001247933"/>
                    </a:ext>
                  </a:extLst>
                </a:gridCol>
                <a:gridCol w="987552">
                  <a:extLst>
                    <a:ext uri="{9D8B030D-6E8A-4147-A177-3AD203B41FA5}">
                      <a16:colId xmlns:a16="http://schemas.microsoft.com/office/drawing/2014/main" val="1804063869"/>
                    </a:ext>
                  </a:extLst>
                </a:gridCol>
                <a:gridCol w="987552">
                  <a:extLst>
                    <a:ext uri="{9D8B030D-6E8A-4147-A177-3AD203B41FA5}">
                      <a16:colId xmlns:a16="http://schemas.microsoft.com/office/drawing/2014/main" val="4035611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1531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- 2021-05-23 16:15:08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el review de lucasrouser sobre la nueva Dominar 250. Descubrirás características y beneficios de este nuevo lanzamiento de bajajarg. 
Mirá el video completo en el Canal de YouTube de Lucas Rouser. 
Comprala en 12 cuotas sin interés.
Bajaj, sabia decisión.
#BajajArgentina #Dominar250 #NoTeDetengas #SportTourer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72744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- 2021-05-07 15:27:07</a:t>
                      </a:r>
                      <a:r>
                        <a:rPr kumimoji="0" lang="es-ES" sz="1000" b="0" i="0" u="none" strike="noStrike" kern="1200" cap="none" spc="0" normalizeH="0" baseline="0" noProof="0">
                          <a:ln>
                            <a:noFill/>
                          </a:ln>
                          <a:solidFill>
                            <a:prstClr val="black"/>
                          </a:solidFill>
                          <a:effectLst/>
                          <a:uLnTx/>
                          <a:uFillTx/>
                          <a:latin typeface="+mn-lt"/>
                          <a:ea typeface="+mn-ea"/>
                          <a:cs typeface="+mn-cs"/>
                        </a:rPr>
                        <a:t>
 Excelente trabajo de andresgonzalez__94 en el autódromo Mundialista “Villicum”.
Victoria en la categoría 600ss , récord de vuelta y pole, sumando más horas de rodaje pensando en la próxima etapa del campeonato Español y el comienzo del SBK Argentino.
#Mgbikes #MgbikesRacing #YamahaRacing #Yamaha #YamahaArgentina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55146241"/>
                  </a:ext>
                </a:extLst>
              </a:tr>
            </a:tbl>
          </a:graphicData>
        </a:graphic>
      </p:graphicFrame>
      <p:sp>
        <p:nvSpPr>
          <p:cNvPr id="4" name="Text Placeholder 3">
            <a:extLst>
              <a:ext uri="{FF2B5EF4-FFF2-40B4-BE49-F238E27FC236}">
                <a16:creationId xmlns:a16="http://schemas.microsoft.com/office/drawing/2014/main" id="{847F36DE-D0BE-40E8-B8A0-F70E682AE2C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905495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BA13A-B585-4943-8627-65690F680162}"/>
              </a:ext>
            </a:extLst>
          </p:cNvPr>
          <p:cNvSpPr>
            <a:spLocks noGrp="1"/>
          </p:cNvSpPr>
          <p:nvPr>
            <p:ph type="title"/>
          </p:nvPr>
        </p:nvSpPr>
        <p:spPr/>
        <p:txBody>
          <a:bodyPr/>
          <a:lstStyle/>
          <a:p>
            <a:r>
              <a:rPr lang="en-US"/>
              <a:t>Instagram Posts Table | La Emilia - 7 of 9</a:t>
            </a:r>
          </a:p>
        </p:txBody>
      </p:sp>
      <p:graphicFrame>
        <p:nvGraphicFramePr>
          <p:cNvPr id="5" name="Table Placeholder 4">
            <a:extLst>
              <a:ext uri="{FF2B5EF4-FFF2-40B4-BE49-F238E27FC236}">
                <a16:creationId xmlns:a16="http://schemas.microsoft.com/office/drawing/2014/main" id="{6161DB69-91BF-4F21-B21E-FA343BD076BB}"/>
              </a:ext>
            </a:extLst>
          </p:cNvPr>
          <p:cNvGraphicFramePr>
            <a:graphicFrameLocks noGrp="1"/>
          </p:cNvGraphicFramePr>
          <p:nvPr>
            <p:ph type="tbl" sz="quarter" idx="13"/>
            <p:extLst>
              <p:ext uri="{D42A27DB-BD31-4B8C-83A1-F6EECF244321}">
                <p14:modId xmlns:p14="http://schemas.microsoft.com/office/powerpoint/2010/main" val="3955601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23027134"/>
                    </a:ext>
                  </a:extLst>
                </a:gridCol>
                <a:gridCol w="987552">
                  <a:extLst>
                    <a:ext uri="{9D8B030D-6E8A-4147-A177-3AD203B41FA5}">
                      <a16:colId xmlns:a16="http://schemas.microsoft.com/office/drawing/2014/main" val="1081584313"/>
                    </a:ext>
                  </a:extLst>
                </a:gridCol>
                <a:gridCol w="987552">
                  <a:extLst>
                    <a:ext uri="{9D8B030D-6E8A-4147-A177-3AD203B41FA5}">
                      <a16:colId xmlns:a16="http://schemas.microsoft.com/office/drawing/2014/main" val="2160896384"/>
                    </a:ext>
                  </a:extLst>
                </a:gridCol>
                <a:gridCol w="987552">
                  <a:extLst>
                    <a:ext uri="{9D8B030D-6E8A-4147-A177-3AD203B41FA5}">
                      <a16:colId xmlns:a16="http://schemas.microsoft.com/office/drawing/2014/main" val="1911914619"/>
                    </a:ext>
                  </a:extLst>
                </a:gridCol>
                <a:gridCol w="987552">
                  <a:extLst>
                    <a:ext uri="{9D8B030D-6E8A-4147-A177-3AD203B41FA5}">
                      <a16:colId xmlns:a16="http://schemas.microsoft.com/office/drawing/2014/main" val="2161364096"/>
                    </a:ext>
                  </a:extLst>
                </a:gridCol>
                <a:gridCol w="987552">
                  <a:extLst>
                    <a:ext uri="{9D8B030D-6E8A-4147-A177-3AD203B41FA5}">
                      <a16:colId xmlns:a16="http://schemas.microsoft.com/office/drawing/2014/main" val="1655776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457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- 2021-05-21 16:40:17</a:t>
                      </a:r>
                      <a:r>
                        <a:rPr kumimoji="0" lang="en-US" sz="1000" b="0" i="0" u="none" strike="noStrike" kern="1200" cap="none" spc="0" normalizeH="0" baseline="0" noProof="0">
                          <a:ln>
                            <a:noFill/>
                          </a:ln>
                          <a:solidFill>
                            <a:prstClr val="black"/>
                          </a:solidFill>
                          <a:effectLst/>
                          <a:uLnTx/>
                          <a:uFillTx/>
                          <a:latin typeface="+mn-lt"/>
                          <a:ea typeface="+mn-ea"/>
                          <a:cs typeface="+mn-cs"/>
                        </a:rPr>
                        <a:t>
 ﻿﻿No te pierdas los test de motoblogcomar de la increíble #502C.⁣⁣
⁣
Única. Un nuevo camino comienza. Subite a #Benelli.⁣⁣
⁣
#Motomel #Review #Motos⁣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5222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- 2021-05-13 12:01:58</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el link de nuestra bio.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8389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- 2021-05-28 16:00:59</a:t>
                      </a:r>
                      <a:r>
                        <a:rPr kumimoji="0" lang="es-ES" sz="1000" b="0" i="0" u="none" strike="noStrike" kern="1200" cap="none" spc="0" normalizeH="0" baseline="0" noProof="0">
                          <a:ln>
                            <a:noFill/>
                          </a:ln>
                          <a:solidFill>
                            <a:prstClr val="black"/>
                          </a:solidFill>
                          <a:effectLst/>
                          <a:uLnTx/>
                          <a:uFillTx/>
                          <a:latin typeface="+mn-lt"/>
                          <a:ea typeface="+mn-ea"/>
                          <a:cs typeface="+mn-cs"/>
                        </a:rPr>
                        <a:t>
 El yamahamotogp y sepangracingteam ya se encuentran en el Autódromo Internazionale del Mugello, Italia, con mucho ánimo y listos para lo que promete ser un fin de semana muy especial: su GP de casa.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9507473"/>
                  </a:ext>
                </a:extLst>
              </a:tr>
            </a:tbl>
          </a:graphicData>
        </a:graphic>
      </p:graphicFrame>
      <p:sp>
        <p:nvSpPr>
          <p:cNvPr id="4" name="Text Placeholder 3">
            <a:extLst>
              <a:ext uri="{FF2B5EF4-FFF2-40B4-BE49-F238E27FC236}">
                <a16:creationId xmlns:a16="http://schemas.microsoft.com/office/drawing/2014/main" id="{209A3ED8-A67B-4C3A-8037-CA3AF918FA7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786744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3C40B-489E-46BC-98F9-E313319A27E5}"/>
              </a:ext>
            </a:extLst>
          </p:cNvPr>
          <p:cNvSpPr>
            <a:spLocks noGrp="1"/>
          </p:cNvSpPr>
          <p:nvPr>
            <p:ph type="title"/>
          </p:nvPr>
        </p:nvSpPr>
        <p:spPr/>
        <p:txBody>
          <a:bodyPr/>
          <a:lstStyle/>
          <a:p>
            <a:r>
              <a:rPr lang="en-US"/>
              <a:t>Instagram Posts Table | La Emilia - 8 of 9</a:t>
            </a:r>
          </a:p>
        </p:txBody>
      </p:sp>
      <p:graphicFrame>
        <p:nvGraphicFramePr>
          <p:cNvPr id="5" name="Table Placeholder 4">
            <a:extLst>
              <a:ext uri="{FF2B5EF4-FFF2-40B4-BE49-F238E27FC236}">
                <a16:creationId xmlns:a16="http://schemas.microsoft.com/office/drawing/2014/main" id="{E2DBBB5E-6385-45A7-8993-F8CA5ECCA63A}"/>
              </a:ext>
            </a:extLst>
          </p:cNvPr>
          <p:cNvGraphicFramePr>
            <a:graphicFrameLocks noGrp="1"/>
          </p:cNvGraphicFramePr>
          <p:nvPr>
            <p:ph type="tbl" sz="quarter" idx="13"/>
            <p:extLst>
              <p:ext uri="{D42A27DB-BD31-4B8C-83A1-F6EECF244321}">
                <p14:modId xmlns:p14="http://schemas.microsoft.com/office/powerpoint/2010/main" val="1062723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2413123"/>
                    </a:ext>
                  </a:extLst>
                </a:gridCol>
                <a:gridCol w="987552">
                  <a:extLst>
                    <a:ext uri="{9D8B030D-6E8A-4147-A177-3AD203B41FA5}">
                      <a16:colId xmlns:a16="http://schemas.microsoft.com/office/drawing/2014/main" val="3229179532"/>
                    </a:ext>
                  </a:extLst>
                </a:gridCol>
                <a:gridCol w="987552">
                  <a:extLst>
                    <a:ext uri="{9D8B030D-6E8A-4147-A177-3AD203B41FA5}">
                      <a16:colId xmlns:a16="http://schemas.microsoft.com/office/drawing/2014/main" val="1625513678"/>
                    </a:ext>
                  </a:extLst>
                </a:gridCol>
                <a:gridCol w="987552">
                  <a:extLst>
                    <a:ext uri="{9D8B030D-6E8A-4147-A177-3AD203B41FA5}">
                      <a16:colId xmlns:a16="http://schemas.microsoft.com/office/drawing/2014/main" val="498944318"/>
                    </a:ext>
                  </a:extLst>
                </a:gridCol>
                <a:gridCol w="987552">
                  <a:extLst>
                    <a:ext uri="{9D8B030D-6E8A-4147-A177-3AD203B41FA5}">
                      <a16:colId xmlns:a16="http://schemas.microsoft.com/office/drawing/2014/main" val="1871495036"/>
                    </a:ext>
                  </a:extLst>
                </a:gridCol>
                <a:gridCol w="987552">
                  <a:extLst>
                    <a:ext uri="{9D8B030D-6E8A-4147-A177-3AD203B41FA5}">
                      <a16:colId xmlns:a16="http://schemas.microsoft.com/office/drawing/2014/main" val="2164141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421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- 2021-05-20 17:33:48</a:t>
                      </a:r>
                      <a:r>
                        <a:rPr kumimoji="0" lang="es-ES" sz="1000" b="0" i="0" u="none" strike="noStrike" kern="1200" cap="none" spc="0" normalizeH="0" baseline="0" noProof="0">
                          <a:ln>
                            <a:noFill/>
                          </a:ln>
                          <a:solidFill>
                            <a:prstClr val="black"/>
                          </a:solidFill>
                          <a:effectLst/>
                          <a:uLnTx/>
                          <a:uFillTx/>
                          <a:latin typeface="+mn-lt"/>
                          <a:ea typeface="+mn-ea"/>
                          <a:cs typeface="+mn-cs"/>
                        </a:rPr>
                        <a:t>
 TWIN PARALELOS⁣
La 302S obtiene su vigor gracias al motor bicilíndrico de 8 válvulas, 4 tiempos, con inyección electrónica (EFI) y doble árbol de levas a la cabeza (DOHC). Con 38 Hp a 11.500 Rpm y 26.5 Nm a 10.000 Rpm. Acoplado a una caja de 6 marchas con embrague multidisco húmedo.
⁣
Un nuevo camino comienza. Subite a la #302S.⁣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92696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- 2021-05-13 18:18:01</a:t>
                      </a:r>
                      <a:r>
                        <a:rPr kumimoji="0" lang="es-ES" sz="1000" b="0" i="0" u="none" strike="noStrike" kern="1200" cap="none" spc="0" normalizeH="0" baseline="0" noProof="0">
                          <a:ln>
                            <a:noFill/>
                          </a:ln>
                          <a:solidFill>
                            <a:prstClr val="black"/>
                          </a:solidFill>
                          <a:effectLst/>
                          <a:uLnTx/>
                          <a:uFillTx/>
                          <a:latin typeface="+mn-lt"/>
                          <a:ea typeface="+mn-ea"/>
                          <a:cs typeface="+mn-cs"/>
                        </a:rPr>
                        <a:t>
 La 𝟑𝟎𝟐𝐒 tiene una excelente capacidad de frenado gracias a la potencia y al control del conjunto de calipers y discos. Cuenta con ABS, doble disco flotante, líneas de freno de acero inoxidable trenzadas y dobles.⁣
⁣
Un nuevo camino comienza, ¿a dónde te lleva tu #302S?⁣
⁣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05436"/>
                  </a:ext>
                </a:extLst>
              </a:tr>
            </a:tbl>
          </a:graphicData>
        </a:graphic>
      </p:graphicFrame>
      <p:sp>
        <p:nvSpPr>
          <p:cNvPr id="4" name="Text Placeholder 3">
            <a:extLst>
              <a:ext uri="{FF2B5EF4-FFF2-40B4-BE49-F238E27FC236}">
                <a16:creationId xmlns:a16="http://schemas.microsoft.com/office/drawing/2014/main" id="{388299B3-3AB6-4C54-8F6C-BF2ABDAA17E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471490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5D4EF-2BE5-4B6C-B042-EFF0CD3D957D}"/>
              </a:ext>
            </a:extLst>
          </p:cNvPr>
          <p:cNvSpPr>
            <a:spLocks noGrp="1"/>
          </p:cNvSpPr>
          <p:nvPr>
            <p:ph type="title"/>
          </p:nvPr>
        </p:nvSpPr>
        <p:spPr/>
        <p:txBody>
          <a:bodyPr/>
          <a:lstStyle/>
          <a:p>
            <a:r>
              <a:rPr lang="en-US"/>
              <a:t>Instagram Posts Table | La Emilia - 9 of 9</a:t>
            </a:r>
          </a:p>
        </p:txBody>
      </p:sp>
      <p:graphicFrame>
        <p:nvGraphicFramePr>
          <p:cNvPr id="5" name="Table Placeholder 4">
            <a:extLst>
              <a:ext uri="{FF2B5EF4-FFF2-40B4-BE49-F238E27FC236}">
                <a16:creationId xmlns:a16="http://schemas.microsoft.com/office/drawing/2014/main" id="{8DE712B5-CEA8-48FC-B458-C80EDDEFA316}"/>
              </a:ext>
            </a:extLst>
          </p:cNvPr>
          <p:cNvGraphicFramePr>
            <a:graphicFrameLocks noGrp="1"/>
          </p:cNvGraphicFramePr>
          <p:nvPr>
            <p:ph type="tbl" sz="quarter" idx="13"/>
            <p:extLst>
              <p:ext uri="{D42A27DB-BD31-4B8C-83A1-F6EECF244321}">
                <p14:modId xmlns:p14="http://schemas.microsoft.com/office/powerpoint/2010/main" val="2137588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04590129"/>
                    </a:ext>
                  </a:extLst>
                </a:gridCol>
                <a:gridCol w="987552">
                  <a:extLst>
                    <a:ext uri="{9D8B030D-6E8A-4147-A177-3AD203B41FA5}">
                      <a16:colId xmlns:a16="http://schemas.microsoft.com/office/drawing/2014/main" val="3450064594"/>
                    </a:ext>
                  </a:extLst>
                </a:gridCol>
                <a:gridCol w="987552">
                  <a:extLst>
                    <a:ext uri="{9D8B030D-6E8A-4147-A177-3AD203B41FA5}">
                      <a16:colId xmlns:a16="http://schemas.microsoft.com/office/drawing/2014/main" val="1984114159"/>
                    </a:ext>
                  </a:extLst>
                </a:gridCol>
                <a:gridCol w="987552">
                  <a:extLst>
                    <a:ext uri="{9D8B030D-6E8A-4147-A177-3AD203B41FA5}">
                      <a16:colId xmlns:a16="http://schemas.microsoft.com/office/drawing/2014/main" val="2781715664"/>
                    </a:ext>
                  </a:extLst>
                </a:gridCol>
                <a:gridCol w="987552">
                  <a:extLst>
                    <a:ext uri="{9D8B030D-6E8A-4147-A177-3AD203B41FA5}">
                      <a16:colId xmlns:a16="http://schemas.microsoft.com/office/drawing/2014/main" val="2869855807"/>
                    </a:ext>
                  </a:extLst>
                </a:gridCol>
                <a:gridCol w="987552">
                  <a:extLst>
                    <a:ext uri="{9D8B030D-6E8A-4147-A177-3AD203B41FA5}">
                      <a16:colId xmlns:a16="http://schemas.microsoft.com/office/drawing/2014/main" val="2734407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3982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- 2021-05-01 09:55:01</a:t>
                      </a:r>
                      <a:r>
                        <a:rPr kumimoji="0" lang="es-ES" sz="1000" b="0" i="0" u="none" strike="noStrike" kern="1200" cap="none" spc="0" normalizeH="0" baseline="0" noProof="0">
                          <a:ln>
                            <a:noFill/>
                          </a:ln>
                          <a:solidFill>
                            <a:prstClr val="black"/>
                          </a:solidFill>
                          <a:effectLst/>
                          <a:uLnTx/>
                          <a:uFillTx/>
                          <a:latin typeface="+mn-lt"/>
                          <a:ea typeface="+mn-ea"/>
                          <a:cs typeface="+mn-cs"/>
                        </a:rPr>
                        <a:t>
 Desde Honda les deseamos un Feliz Día del Trabajador.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4573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- 2021-05-03 16:01:55</a:t>
                      </a:r>
                      <a:r>
                        <a:rPr kumimoji="0" lang="es-ES" sz="1000" b="0" i="0" u="none" strike="noStrike" kern="1200" cap="none" spc="0" normalizeH="0" baseline="0" noProof="0">
                          <a:ln>
                            <a:noFill/>
                          </a:ln>
                          <a:solidFill>
                            <a:prstClr val="black"/>
                          </a:solidFill>
                          <a:effectLst/>
                          <a:uLnTx/>
                          <a:uFillTx/>
                          <a:latin typeface="+mn-lt"/>
                          <a:ea typeface="+mn-ea"/>
                          <a:cs typeface="+mn-cs"/>
                        </a:rPr>
                        <a:t>
 Revivamos juntos los mejores momentos de este fin de semana en Jerez y el 3° puesto de frankymorbido 🏁💪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34052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- 2021-05-24 10:00:58</a:t>
                      </a:r>
                      <a:r>
                        <a:rPr kumimoji="0" lang="es-ES" sz="1000" b="0" i="0" u="none" strike="noStrike" kern="1200" cap="none" spc="0" normalizeH="0" baseline="0" noProof="0">
                          <a:ln>
                            <a:noFill/>
                          </a:ln>
                          <a:solidFill>
                            <a:prstClr val="black"/>
                          </a:solidFill>
                          <a:effectLst/>
                          <a:uLnTx/>
                          <a:uFillTx/>
                          <a:latin typeface="+mn-lt"/>
                          <a:ea typeface="+mn-ea"/>
                          <a:cs typeface="+mn-cs"/>
                        </a:rPr>
                        <a:t>
 👕 Llegó la nueva colección Rough Style de Honda Official Store. Renová tu outfit de otoño/invierno en tu concesionario más cercano. Podés encontrarlo en www.hondaofficialstore.com.ar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32689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- 2021-05-06 14:00:33</a:t>
                      </a:r>
                      <a:r>
                        <a:rPr kumimoji="0" lang="es-ES" sz="1000" b="0" i="0" u="none" strike="noStrike" kern="1200" cap="none" spc="0" normalizeH="0" baseline="0" noProof="0">
                          <a:ln>
                            <a:noFill/>
                          </a:ln>
                          <a:solidFill>
                            <a:prstClr val="black"/>
                          </a:solidFill>
                          <a:effectLst/>
                          <a:uLnTx/>
                          <a:uFillTx/>
                          <a:latin typeface="+mn-lt"/>
                          <a:ea typeface="+mn-ea"/>
                          <a:cs typeface="+mn-cs"/>
                        </a:rPr>
                        <a:t>
 La #TRK502X fue pensada y diseñada para las cualquier tipo de aventura. ⁣
⁣
⁣
Un nuevo camino comienza y ella está lista. ¿Vos estás listo?⁣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61061562"/>
                  </a:ext>
                </a:extLst>
              </a:tr>
            </a:tbl>
          </a:graphicData>
        </a:graphic>
      </p:graphicFrame>
      <p:sp>
        <p:nvSpPr>
          <p:cNvPr id="4" name="Text Placeholder 3">
            <a:extLst>
              <a:ext uri="{FF2B5EF4-FFF2-40B4-BE49-F238E27FC236}">
                <a16:creationId xmlns:a16="http://schemas.microsoft.com/office/drawing/2014/main" id="{649BC68D-BFDD-4306-99FD-2372446662E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1216741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1009</Words>
  <Application>Microsoft Office PowerPoint</Application>
  <PresentationFormat>On-screen Show (4:3)</PresentationFormat>
  <Paragraphs>461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3</vt:lpstr>
      <vt:lpstr>Instagram Hashtag Detection | La Emilia - 2 of 3</vt:lpstr>
      <vt:lpstr>Instagram Hashtag Detection | La Emilia - 3 of 3</vt:lpstr>
      <vt:lpstr>Instagram Posts Table | La Emilia - 1 of 9</vt:lpstr>
      <vt:lpstr>Instagram Posts Table | La Emilia - 2 of 9</vt:lpstr>
      <vt:lpstr>Instagram Posts Table | La Emilia - 3 of 9</vt:lpstr>
      <vt:lpstr>Instagram Posts Table | La Emilia - 4 of 9</vt:lpstr>
      <vt:lpstr>Instagram Posts Table | La Emilia - 5 of 9</vt:lpstr>
      <vt:lpstr>Instagram Posts Table | La Emilia - 6 of 9</vt:lpstr>
      <vt:lpstr>Instagram Posts Table | La Emilia - 7 of 9</vt:lpstr>
      <vt:lpstr>Instagram Posts Table | La Emilia - 8 of 9</vt:lpstr>
      <vt:lpstr>Instagram Posts Table | La Emilia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2021-06-01T11:36:35Z</dcterms:created>
  <dcterms:modified xsi:type="dcterms:W3CDTF">2021-06-01T11:37:38Z</dcterms:modified>
</cp:coreProperties>
</file>