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2949</c:v>
                </c:pt>
                <c:pt idx="1">
                  <c:v>2869</c:v>
                </c:pt>
                <c:pt idx="2">
                  <c:v>2005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FF-4864-9FF9-D19C9F1EB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67.989099999999993</c:v>
                </c:pt>
                <c:pt idx="1">
                  <c:v>33.333300000000001</c:v>
                </c:pt>
                <c:pt idx="2">
                  <c:v>0</c:v>
                </c:pt>
                <c:pt idx="3">
                  <c:v>0</c:v>
                </c:pt>
                <c:pt idx="4">
                  <c:v>33.333300000000001</c:v>
                </c:pt>
                <c:pt idx="5">
                  <c:v>36.666699999999999</c:v>
                </c:pt>
                <c:pt idx="6">
                  <c:v>100</c:v>
                </c:pt>
                <c:pt idx="7">
                  <c:v>68.985799999999998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DF-4CF4-972D-EAB58C0F68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83.75</c:v>
                </c:pt>
                <c:pt idx="6">
                  <c:v>51.008299999999998</c:v>
                </c:pt>
                <c:pt idx="7">
                  <c:v>15.5748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DF-4CF4-972D-EAB58C0F68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97.287199999999999</c:v>
                </c:pt>
                <c:pt idx="1">
                  <c:v>33.333300000000001</c:v>
                </c:pt>
                <c:pt idx="2">
                  <c:v>100</c:v>
                </c:pt>
                <c:pt idx="3">
                  <c:v>0</c:v>
                </c:pt>
                <c:pt idx="4">
                  <c:v>50</c:v>
                </c:pt>
                <c:pt idx="5">
                  <c:v>100</c:v>
                </c:pt>
                <c:pt idx="6">
                  <c:v>71.2774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DF-4CF4-972D-EAB58C0F68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4099568"/>
        <c:axId val="64096944"/>
      </c:radarChart>
      <c:catAx>
        <c:axId val="6409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096944"/>
        <c:crosses val="autoZero"/>
        <c:auto val="1"/>
        <c:lblAlgn val="ctr"/>
        <c:lblOffset val="100"/>
        <c:noMultiLvlLbl val="0"/>
      </c:catAx>
      <c:valAx>
        <c:axId val="6409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09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1930</c:v>
                </c:pt>
                <c:pt idx="1">
                  <c:v>1928</c:v>
                </c:pt>
                <c:pt idx="2">
                  <c:v>1929</c:v>
                </c:pt>
                <c:pt idx="3">
                  <c:v>1932</c:v>
                </c:pt>
                <c:pt idx="4">
                  <c:v>1936</c:v>
                </c:pt>
                <c:pt idx="5">
                  <c:v>1938</c:v>
                </c:pt>
                <c:pt idx="6">
                  <c:v>1940</c:v>
                </c:pt>
                <c:pt idx="7">
                  <c:v>1944</c:v>
                </c:pt>
                <c:pt idx="8">
                  <c:v>1946</c:v>
                </c:pt>
                <c:pt idx="9">
                  <c:v>1949</c:v>
                </c:pt>
                <c:pt idx="10">
                  <c:v>1951</c:v>
                </c:pt>
                <c:pt idx="11">
                  <c:v>1955</c:v>
                </c:pt>
                <c:pt idx="12">
                  <c:v>1955</c:v>
                </c:pt>
                <c:pt idx="13">
                  <c:v>1955</c:v>
                </c:pt>
                <c:pt idx="14">
                  <c:v>1957</c:v>
                </c:pt>
                <c:pt idx="15">
                  <c:v>1960</c:v>
                </c:pt>
                <c:pt idx="16">
                  <c:v>1965</c:v>
                </c:pt>
                <c:pt idx="17">
                  <c:v>1967</c:v>
                </c:pt>
                <c:pt idx="18">
                  <c:v>1971</c:v>
                </c:pt>
                <c:pt idx="19">
                  <c:v>1974</c:v>
                </c:pt>
                <c:pt idx="20">
                  <c:v>1975</c:v>
                </c:pt>
                <c:pt idx="21">
                  <c:v>1980</c:v>
                </c:pt>
                <c:pt idx="22">
                  <c:v>1984</c:v>
                </c:pt>
                <c:pt idx="23">
                  <c:v>1988</c:v>
                </c:pt>
                <c:pt idx="24">
                  <c:v>1991</c:v>
                </c:pt>
                <c:pt idx="25">
                  <c:v>1995</c:v>
                </c:pt>
                <c:pt idx="26">
                  <c:v>1997</c:v>
                </c:pt>
                <c:pt idx="27">
                  <c:v>2000</c:v>
                </c:pt>
                <c:pt idx="28">
                  <c:v>2004</c:v>
                </c:pt>
                <c:pt idx="29">
                  <c:v>2005</c:v>
                </c:pt>
                <c:pt idx="30">
                  <c:v>2005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68-4739-AF77-1C15E62F1F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2922</c:v>
                </c:pt>
                <c:pt idx="1">
                  <c:v>2922</c:v>
                </c:pt>
                <c:pt idx="2">
                  <c:v>2923</c:v>
                </c:pt>
                <c:pt idx="3">
                  <c:v>2925</c:v>
                </c:pt>
                <c:pt idx="4">
                  <c:v>2926</c:v>
                </c:pt>
                <c:pt idx="5">
                  <c:v>2927</c:v>
                </c:pt>
                <c:pt idx="6">
                  <c:v>2928</c:v>
                </c:pt>
                <c:pt idx="7">
                  <c:v>2932</c:v>
                </c:pt>
                <c:pt idx="8">
                  <c:v>2934</c:v>
                </c:pt>
                <c:pt idx="9">
                  <c:v>2934</c:v>
                </c:pt>
                <c:pt idx="10">
                  <c:v>2933</c:v>
                </c:pt>
                <c:pt idx="11">
                  <c:v>2933</c:v>
                </c:pt>
                <c:pt idx="12">
                  <c:v>2934</c:v>
                </c:pt>
                <c:pt idx="13">
                  <c:v>2933</c:v>
                </c:pt>
                <c:pt idx="14">
                  <c:v>2935</c:v>
                </c:pt>
                <c:pt idx="15">
                  <c:v>2936</c:v>
                </c:pt>
                <c:pt idx="16">
                  <c:v>2935</c:v>
                </c:pt>
                <c:pt idx="17">
                  <c:v>2937</c:v>
                </c:pt>
                <c:pt idx="18">
                  <c:v>2937</c:v>
                </c:pt>
                <c:pt idx="19">
                  <c:v>2938</c:v>
                </c:pt>
                <c:pt idx="20">
                  <c:v>2940</c:v>
                </c:pt>
                <c:pt idx="21">
                  <c:v>2941</c:v>
                </c:pt>
                <c:pt idx="22">
                  <c:v>2944</c:v>
                </c:pt>
                <c:pt idx="23">
                  <c:v>2945</c:v>
                </c:pt>
                <c:pt idx="24">
                  <c:v>2945</c:v>
                </c:pt>
                <c:pt idx="25">
                  <c:v>2945</c:v>
                </c:pt>
                <c:pt idx="26">
                  <c:v>2945</c:v>
                </c:pt>
                <c:pt idx="27">
                  <c:v>2948</c:v>
                </c:pt>
                <c:pt idx="28">
                  <c:v>2947</c:v>
                </c:pt>
                <c:pt idx="29">
                  <c:v>2945</c:v>
                </c:pt>
                <c:pt idx="30">
                  <c:v>2949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68-4739-AF77-1C15E62F1F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2715</c:v>
                </c:pt>
                <c:pt idx="1">
                  <c:v>2716</c:v>
                </c:pt>
                <c:pt idx="2">
                  <c:v>2716</c:v>
                </c:pt>
                <c:pt idx="3">
                  <c:v>2720</c:v>
                </c:pt>
                <c:pt idx="4">
                  <c:v>2727</c:v>
                </c:pt>
                <c:pt idx="5">
                  <c:v>2730</c:v>
                </c:pt>
                <c:pt idx="6">
                  <c:v>2737</c:v>
                </c:pt>
                <c:pt idx="7">
                  <c:v>2745</c:v>
                </c:pt>
                <c:pt idx="8">
                  <c:v>2754</c:v>
                </c:pt>
                <c:pt idx="9">
                  <c:v>2762</c:v>
                </c:pt>
                <c:pt idx="10">
                  <c:v>2763</c:v>
                </c:pt>
                <c:pt idx="11">
                  <c:v>2768</c:v>
                </c:pt>
                <c:pt idx="12">
                  <c:v>2773</c:v>
                </c:pt>
                <c:pt idx="13">
                  <c:v>2781</c:v>
                </c:pt>
                <c:pt idx="14">
                  <c:v>2785</c:v>
                </c:pt>
                <c:pt idx="15">
                  <c:v>2786</c:v>
                </c:pt>
                <c:pt idx="16">
                  <c:v>2794</c:v>
                </c:pt>
                <c:pt idx="17">
                  <c:v>2797</c:v>
                </c:pt>
                <c:pt idx="18">
                  <c:v>2805</c:v>
                </c:pt>
                <c:pt idx="19">
                  <c:v>2810</c:v>
                </c:pt>
                <c:pt idx="20">
                  <c:v>2816</c:v>
                </c:pt>
                <c:pt idx="21">
                  <c:v>2824</c:v>
                </c:pt>
                <c:pt idx="22">
                  <c:v>2827</c:v>
                </c:pt>
                <c:pt idx="23">
                  <c:v>2831</c:v>
                </c:pt>
                <c:pt idx="24">
                  <c:v>2842</c:v>
                </c:pt>
                <c:pt idx="25">
                  <c:v>2847</c:v>
                </c:pt>
                <c:pt idx="26">
                  <c:v>2852</c:v>
                </c:pt>
                <c:pt idx="27">
                  <c:v>2859</c:v>
                </c:pt>
                <c:pt idx="28">
                  <c:v>2864</c:v>
                </c:pt>
                <c:pt idx="29">
                  <c:v>2871</c:v>
                </c:pt>
                <c:pt idx="30">
                  <c:v>2869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568-4739-AF77-1C15E62F1F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446128"/>
        <c:axId val="328441208"/>
      </c:lineChart>
      <c:dateAx>
        <c:axId val="328446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41208"/>
        <c:crosses val="autoZero"/>
        <c:auto val="1"/>
        <c:lblOffset val="100"/>
        <c:baseTimeUnit val="days"/>
      </c:dateAx>
      <c:valAx>
        <c:axId val="328441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4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-2</c:v>
                </c:pt>
                <c:pt idx="2">
                  <c:v>1</c:v>
                </c:pt>
                <c:pt idx="3">
                  <c:v>3</c:v>
                </c:pt>
                <c:pt idx="4">
                  <c:v>4</c:v>
                </c:pt>
                <c:pt idx="5">
                  <c:v>2</c:v>
                </c:pt>
                <c:pt idx="6">
                  <c:v>2</c:v>
                </c:pt>
                <c:pt idx="7">
                  <c:v>4</c:v>
                </c:pt>
                <c:pt idx="8">
                  <c:v>2</c:v>
                </c:pt>
                <c:pt idx="9">
                  <c:v>3</c:v>
                </c:pt>
                <c:pt idx="10">
                  <c:v>2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3</c:v>
                </c:pt>
                <c:pt idx="16">
                  <c:v>5</c:v>
                </c:pt>
                <c:pt idx="17">
                  <c:v>2</c:v>
                </c:pt>
                <c:pt idx="18">
                  <c:v>4</c:v>
                </c:pt>
                <c:pt idx="19">
                  <c:v>3</c:v>
                </c:pt>
                <c:pt idx="20">
                  <c:v>1</c:v>
                </c:pt>
                <c:pt idx="21">
                  <c:v>5</c:v>
                </c:pt>
                <c:pt idx="22">
                  <c:v>4</c:v>
                </c:pt>
                <c:pt idx="23">
                  <c:v>4</c:v>
                </c:pt>
                <c:pt idx="24">
                  <c:v>3</c:v>
                </c:pt>
                <c:pt idx="25">
                  <c:v>4</c:v>
                </c:pt>
                <c:pt idx="26">
                  <c:v>2</c:v>
                </c:pt>
                <c:pt idx="27">
                  <c:v>3</c:v>
                </c:pt>
                <c:pt idx="28">
                  <c:v>4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85-4E7D-AADB-346A9C7290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4</c:v>
                </c:pt>
                <c:pt idx="8">
                  <c:v>2</c:v>
                </c:pt>
                <c:pt idx="9">
                  <c:v>0</c:v>
                </c:pt>
                <c:pt idx="10">
                  <c:v>-1</c:v>
                </c:pt>
                <c:pt idx="11">
                  <c:v>0</c:v>
                </c:pt>
                <c:pt idx="12">
                  <c:v>1</c:v>
                </c:pt>
                <c:pt idx="13">
                  <c:v>-1</c:v>
                </c:pt>
                <c:pt idx="14">
                  <c:v>2</c:v>
                </c:pt>
                <c:pt idx="15">
                  <c:v>1</c:v>
                </c:pt>
                <c:pt idx="16">
                  <c:v>-1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3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  <c:pt idx="28">
                  <c:v>-1</c:v>
                </c:pt>
                <c:pt idx="29">
                  <c:v>-2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85-4E7D-AADB-346A9C7290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4</c:v>
                </c:pt>
                <c:pt idx="4">
                  <c:v>7</c:v>
                </c:pt>
                <c:pt idx="5">
                  <c:v>3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8</c:v>
                </c:pt>
                <c:pt idx="10">
                  <c:v>1</c:v>
                </c:pt>
                <c:pt idx="11">
                  <c:v>5</c:v>
                </c:pt>
                <c:pt idx="12">
                  <c:v>5</c:v>
                </c:pt>
                <c:pt idx="13">
                  <c:v>8</c:v>
                </c:pt>
                <c:pt idx="14">
                  <c:v>4</c:v>
                </c:pt>
                <c:pt idx="15">
                  <c:v>1</c:v>
                </c:pt>
                <c:pt idx="16">
                  <c:v>8</c:v>
                </c:pt>
                <c:pt idx="17">
                  <c:v>3</c:v>
                </c:pt>
                <c:pt idx="18">
                  <c:v>8</c:v>
                </c:pt>
                <c:pt idx="19">
                  <c:v>5</c:v>
                </c:pt>
                <c:pt idx="20">
                  <c:v>6</c:v>
                </c:pt>
                <c:pt idx="21">
                  <c:v>8</c:v>
                </c:pt>
                <c:pt idx="22">
                  <c:v>3</c:v>
                </c:pt>
                <c:pt idx="23">
                  <c:v>4</c:v>
                </c:pt>
                <c:pt idx="24">
                  <c:v>11</c:v>
                </c:pt>
                <c:pt idx="25">
                  <c:v>5</c:v>
                </c:pt>
                <c:pt idx="26">
                  <c:v>5</c:v>
                </c:pt>
                <c:pt idx="27">
                  <c:v>7</c:v>
                </c:pt>
                <c:pt idx="28">
                  <c:v>5</c:v>
                </c:pt>
                <c:pt idx="29">
                  <c:v>7</c:v>
                </c:pt>
                <c:pt idx="30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B85-4E7D-AADB-346A9C7290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955864"/>
        <c:axId val="68952912"/>
      </c:lineChart>
      <c:dateAx>
        <c:axId val="68955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952912"/>
        <c:crosses val="autoZero"/>
        <c:auto val="1"/>
        <c:lblOffset val="100"/>
        <c:baseTimeUnit val="days"/>
      </c:dateAx>
      <c:valAx>
        <c:axId val="6895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95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9A-49F7-AAD3-E53243A179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9A-49F7-AAD3-E53243A179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9A-49F7-AAD3-E53243A179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959808"/>
        <c:axId val="334958168"/>
      </c:barChart>
      <c:catAx>
        <c:axId val="33495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58168"/>
        <c:crosses val="autoZero"/>
        <c:auto val="1"/>
        <c:lblAlgn val="ctr"/>
        <c:lblOffset val="100"/>
        <c:noMultiLvlLbl val="0"/>
      </c:catAx>
      <c:valAx>
        <c:axId val="33495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5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F0-43A2-8FD4-63CFAF434A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F0-43A2-8FD4-63CFAF434A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5</c:v>
                </c:pt>
                <c:pt idx="4">
                  <c:v>7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F0-43A2-8FD4-63CFAF434A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954560"/>
        <c:axId val="334952264"/>
      </c:barChart>
      <c:catAx>
        <c:axId val="33495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52264"/>
        <c:crosses val="autoZero"/>
        <c:auto val="1"/>
        <c:lblAlgn val="ctr"/>
        <c:lblOffset val="100"/>
        <c:noMultiLvlLbl val="0"/>
      </c:catAx>
      <c:valAx>
        <c:axId val="33495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5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6F-4B3F-927E-AB6B2306D3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6F-4B3F-927E-AB6B2306D3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6F-4B3F-927E-AB6B2306D3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950952"/>
        <c:axId val="334950296"/>
      </c:lineChart>
      <c:catAx>
        <c:axId val="334950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50296"/>
        <c:crosses val="autoZero"/>
        <c:auto val="1"/>
        <c:lblAlgn val="ctr"/>
        <c:lblOffset val="100"/>
        <c:noMultiLvlLbl val="0"/>
      </c:catAx>
      <c:valAx>
        <c:axId val="33495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50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3.10116929334011</c:v>
                </c:pt>
                <c:pt idx="3">
                  <c:v>1.37264870360956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C1-4CCE-81F0-F52C7BB814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1.9080068143100499</c:v>
                </c:pt>
                <c:pt idx="1">
                  <c:v>1.05621805792164</c:v>
                </c:pt>
                <c:pt idx="2">
                  <c:v>0.54514480408858601</c:v>
                </c:pt>
                <c:pt idx="4">
                  <c:v>0.95400340715502596</c:v>
                </c:pt>
                <c:pt idx="5">
                  <c:v>1.3969335604769999</c:v>
                </c:pt>
                <c:pt idx="6">
                  <c:v>0.98807495741056195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C1-4CCE-81F0-F52C7BB814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4">
                  <c:v>2.8653295128939802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C1-4CCE-81F0-F52C7BB814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949312"/>
        <c:axId val="334949640"/>
      </c:barChart>
      <c:catAx>
        <c:axId val="33494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49640"/>
        <c:crosses val="autoZero"/>
        <c:auto val="1"/>
        <c:lblAlgn val="ctr"/>
        <c:lblOffset val="100"/>
        <c:noMultiLvlLbl val="0"/>
      </c:catAx>
      <c:valAx>
        <c:axId val="33494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4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3.10116929334011</c:v>
                </c:pt>
                <c:pt idx="17">
                  <c:v>1.37264870360956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62-4F87-A9A2-D5DE7B4994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0.95400340715502596</c:v>
                </c:pt>
                <c:pt idx="10">
                  <c:v>0</c:v>
                </c:pt>
                <c:pt idx="11">
                  <c:v>0.54514480408858601</c:v>
                </c:pt>
                <c:pt idx="12">
                  <c:v>0</c:v>
                </c:pt>
                <c:pt idx="13">
                  <c:v>0.98807495741056195</c:v>
                </c:pt>
                <c:pt idx="14">
                  <c:v>1.9080068143100499</c:v>
                </c:pt>
                <c:pt idx="15">
                  <c:v>0</c:v>
                </c:pt>
                <c:pt idx="16">
                  <c:v>1.22657580919932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62-4F87-A9A2-D5DE7B4994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3.6891117478509998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1.21776504297994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62-4F87-A9A2-D5DE7B4994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952256"/>
        <c:axId val="68956192"/>
      </c:lineChart>
      <c:catAx>
        <c:axId val="6895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956192"/>
        <c:crosses val="autoZero"/>
        <c:auto val="1"/>
        <c:lblAlgn val="ctr"/>
        <c:lblOffset val="100"/>
        <c:noMultiLvlLbl val="0"/>
      </c:catAx>
      <c:valAx>
        <c:axId val="6895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95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6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2A-4245-AAA9-7ABDE7A96F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2A-4245-AAA9-7ABDE7A96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954232"/>
        <c:axId val="334946688"/>
      </c:barChart>
      <c:catAx>
        <c:axId val="334954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46688"/>
        <c:crosses val="autoZero"/>
        <c:auto val="1"/>
        <c:lblAlgn val="ctr"/>
        <c:lblOffset val="100"/>
        <c:noMultiLvlLbl val="0"/>
      </c:catAx>
      <c:valAx>
        <c:axId val="33494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5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88</c:v>
                </c:pt>
                <c:pt idx="1">
                  <c:v>201</c:v>
                </c:pt>
                <c:pt idx="2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7E-4EEE-9AD6-CB19B059CE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7E-4EEE-9AD6-CB19B059CE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7E-4EEE-9AD6-CB19B059C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6767752"/>
        <c:axId val="336766768"/>
      </c:barChart>
      <c:catAx>
        <c:axId val="336767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766768"/>
        <c:crosses val="autoZero"/>
        <c:auto val="1"/>
        <c:lblAlgn val="ctr"/>
        <c:lblOffset val="100"/>
        <c:noMultiLvlLbl val="0"/>
      </c:catAx>
      <c:valAx>
        <c:axId val="336766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767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Carousel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2.2598952985926499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AC-4D28-AE51-9A70311B9C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Carousel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1.13981659111555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AC-4D28-AE51-9A70311B9C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Carousel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1.6099709430228499</c:v>
                </c:pt>
                <c:pt idx="1">
                  <c:v>5.4297015462063998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AC-4D28-AE51-9A70311B9C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765456"/>
        <c:axId val="336764800"/>
      </c:barChart>
      <c:catAx>
        <c:axId val="336765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764800"/>
        <c:crosses val="autoZero"/>
        <c:auto val="1"/>
        <c:lblAlgn val="ctr"/>
        <c:lblOffset val="100"/>
        <c:noMultiLvlLbl val="0"/>
      </c:catAx>
      <c:valAx>
        <c:axId val="33676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765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83</c:v>
                </c:pt>
                <c:pt idx="1">
                  <c:v>177</c:v>
                </c:pt>
                <c:pt idx="2">
                  <c:v>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B9-4DE4-B942-00218B0F06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</c:v>
                </c:pt>
                <c:pt idx="1">
                  <c:v>24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B9-4DE4-B942-00218B0F06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6761520"/>
        <c:axId val="336762176"/>
      </c:barChart>
      <c:catAx>
        <c:axId val="33676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762176"/>
        <c:crosses val="autoZero"/>
        <c:auto val="1"/>
        <c:lblAlgn val="ctr"/>
        <c:lblOffset val="100"/>
        <c:noMultiLvlLbl val="0"/>
      </c:catAx>
      <c:valAx>
        <c:axId val="33676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76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D6259-8FAE-4403-8E8D-A24342FBA0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798957-D639-411D-9A72-93F8981D9D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388711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9D45E-3FD8-4164-A6D9-B99CEFCD3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5BAEE2-260E-4368-9320-5647328018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6150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22936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340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7343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6471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820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0904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0566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1296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8920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3378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34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3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2.8664 %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504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2.2369 %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085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90EC3-677B-424D-82B2-D64BB7AEB0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932055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FD4E5-3122-499A-A5CA-0280D8664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985171-DED5-4F0B-BB79-ABDDCB4D2E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396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12F15-F510-4DAC-A052-0DC4F06921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031D8-5936-42F8-9BBE-E1A8C4DA5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538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416CD-927F-45E4-858B-709833236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48385A-FEDA-4527-9755-A07FED4F71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1158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B5935-1715-446D-88C3-E3D7599F04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77E71-C635-4376-854A-61EC09D50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080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C9FB-8569-43E1-B897-026DBFFD1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56BCAB-53EA-4349-B00C-5A8BB059B9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574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0572B-A388-4F6F-B1F3-EB949D1C9D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95724-2DCE-46D2-A7F5-67946FA4F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423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5EC27-F049-4AF9-80B0-F6998FC7D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71A614-F5E0-4B3B-94B9-59951C5DA7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09808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D3EFC-9072-42A5-B471-830E9F169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DEFE8-D1AA-4D6E-B2A3-74D7585A4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781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3396F-BBCB-4290-8F2B-409C714D3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97A397-A741-43FE-A45F-A05FF3E194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402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55FCD-4AD9-4D36-88B1-BE6D064533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B07F8-FFC8-4377-AA30-2057E108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573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0621B-4118-44E2-8323-ADC79E6A8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D6CB5A-9DC4-49BB-8076-4FD6FE3DB7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5460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18E85-CCD5-407C-8DB0-E3157CFBA2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CDFF4-F0D1-4D28-B905-3D9A3E283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004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CF385-B638-4B76-9620-0C70DAFE8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7F50A7-1986-4442-AF19-91E5B2C4D4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121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C35D1-C4BB-4A1A-A58F-3E2AC1BBF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88906-E1FD-4815-BF7F-33CCA6042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417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98109-70F5-4AAB-A183-0784380A7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95D525-AD33-4992-945D-336CCB39FA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5940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066C1-10AA-49B3-8D32-36982A267F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8598F-0FB2-420A-8C34-1EF490929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541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43E3A-F363-489F-99BB-233B3A2D4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57452A-762C-48AD-8B2D-6A7FFDBB50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78100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D566D-497D-4E51-8DAB-1DEE1D0900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90043-1E3F-4D9D-A22C-3047F59ED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984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EE722-E87C-47F0-B9EB-2B51BEE94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D00A48-D721-4882-9FA2-529EB9FDAF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7794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4AA81-36B6-47D5-8733-36D7224E07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8F8EE-C4D8-4944-958E-751ED3A10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366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B2F5E-FE98-4DD9-B5CC-B436741F5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3A2B2D-6152-447F-AF09-10B4F164AF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6915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0948C-068E-4043-A1FF-C1E7C2E54A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D580B-FF07-4C21-979A-771BFCDAA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389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71F0A-22E8-4408-834E-AEE8612B2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06F5D5-CFDA-4621-A1F3-74A1FD5F0F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8956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51FF9-C97E-4F47-BDEE-8880FF41FD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6442C-665E-443C-8BD3-80F4808CC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299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0419D-8191-458A-BB88-86AF6332D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D27486-C3B1-44E2-8C0A-BA479B8454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1508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38E0F-659C-421A-B4B9-5444C149ED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0DCAD-789B-42D1-A6F0-D824A18D5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127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90D28-C4C7-4EF2-9AFC-1C032CB90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1EA4DB-3D6E-451F-9C7C-0BE4586076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8788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9979205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0472759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5509029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0129923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40710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853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355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41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61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187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02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332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670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01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074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#agility125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162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DDA28-F151-4282-8275-0DAFD7962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470985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27225-112E-4465-9C76-0382B7343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8FBE8D-3157-4D4E-87C3-FC5C7C88E4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565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548401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670480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9137733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5653398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36811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041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#like125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255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#estilo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044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530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#𝐊𝐋𝐢𝐠𝐡𝐭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025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362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07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780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#𝐅𝐢𝐝𝐝𝐥𝐞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49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#Rendimiento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737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#Maxsym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654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4BF2E-E839-4BB0-B26A-CF66FC79B9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959172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FE32-0197-45D3-99E7-284CDF1C3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557B00-83B5-4618-A299-771EA9E2AE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1408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082015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241144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4233802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166499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37733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90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#tecnología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654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#agility125rs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81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#agilitynaked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143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#𝐊𝐞𝐞𝐰𝐚𝐲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82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6E562-F76F-4B6E-A9DF-F7277FCAE5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64344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964E2-62DC-4C62-B9D2-5A1141504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B37D0A-6B25-461F-8ED7-C9701DCA46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8095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49661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42813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08079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22671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91313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7880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90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- 2021-05-14 11:33:13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Transformá tu viaje diario o de fin de semana en una aventura. La #𝐊𝐋𝐢𝐠𝐡𝐭 te da la independencia que necesitás. ⁣
⁣
Pura adrenalina. Brillante ingeniería.😎⁣⁣⁣
⁣⁣⁣
⁣⁣⁣
#Keeway #Motos #Custom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5.4297 %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343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- 2021-05-11 16:14:06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#Maxsym 600i reúne lo más avanzado en #tecnología, confort y prestaciones, con la mejor relación calidad precio del mercado.⁣
⁣
⁣
Elegí moverte cómodo y seguro. Elegí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950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F4226E-8ECC-46DC-A7C2-EF1D0A9535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989359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38CA0-3FB1-400E-9B7D-59307D1ED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012C97-C4DA-48B5-A10D-0066D6649B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5382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610512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86824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71138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06711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935975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7108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- 2021-05-14 11:32:39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Transformá tu viaje diario o de fin de semana en una aventura. La #𝐊𝐋𝐢𝐠𝐡𝐭 te da la independencia que necesitás. ⁣
⁣
Pura adrenalina. Brillante ingeniería.😎⁣⁣⁣
⁣⁣⁣
⁣⁣⁣
#Keeway #Motos #Custom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608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- 2021-05-10 14:35:48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Ahora podés tener tu AGILITY 125 RS en 18 cuotas sin interés.
Clickeá el link en la bio, completá el formulario y nos pondremos en contacto con vos.
#kymco #ahora12 #ahora18 #financiacion #cuotassininteres #sininteres #cuotas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174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47FCE-2BFD-414A-9E9A-7288386E6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4031829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98595-F4B2-49D7-8B0F-EC076CDA8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1910B4-BA4D-407B-8408-85430D1BDF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2127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7548940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71546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42627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66747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93692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7880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79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- 2021-05-15 16:26:54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Clickeá el link en la bio, completa el formulario y tené tu Kymco en 12 y 18 cuotas SIN INTERES 🎉
#kymco #ahora12 #ahora18 #financiacion #cuotassininteres #sininteres #cuotas #scooter"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542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- 2021-05-07 15:52:31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Disfrutá del placer de conducir a cielo abierto. Las dos ruedas te dan una sensación de libertad perfecta.⁣
⁣
Movete seguro. Elegí tu #𝐊𝐞𝐞𝐰𝐚𝐲.⁣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96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- 2021-05-30 13:12:34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mejor imagen 😎 recorriendo la ciudad con estilo, con las prestaciones que necesitas y la potencia que buscas 
Descubrí hoy tu Kymco Like 125 en nuestra red de concesionarios oficiales
#kymco #scooter #like125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644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A65B9F-CD1D-4FF8-A367-DBC833BF1F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0639960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571ED-1DC3-4CBD-917B-354CAF62A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0ACF8B-3DBD-478E-8138-667C96AE7D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5731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478580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0025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40089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16514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34240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606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463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- 2021-05-28 09:51:48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mejor imagen 😎 recorriendo la ciudad con estilo, con las prestaciones que necesitas y la potencia que buscas 
Descubrí hoy tu Kymco Like 125 en nuestra red de concesionarios oficiales
#kymco #scooter #like125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119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- 2021-05-06 17:46:42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trasladarte de forma cómoda y agradable la #𝐅𝐢𝐝𝐝𝐥𝐞 𝐈𝐈 es ligera, cómoda y elegante y tiene un espacioso baúl porta casco.✅⁣
⁣
Un scooter perfecto para un desplazamiento práctico y funcional. 😎⁣
⁣
#Sym es #Rendimiento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329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08634-FA71-4317-9E36-8601AAF46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485117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9263-FDAE-4440-90B0-2B91EFC4D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41A2D6-0313-4E91-8167-EF627812A9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2150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430279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1250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72268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0743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09357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4602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09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- 2021-05-18 16:52:25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¿Necesitás el mejor scooter 😎 para viajar todos los días? 
Clickeá el link en la bio, completa el formulario y tené tu Kymco en 12 y 18 cuotas SIN INTERES 🎉
KYMCO, el scooter más vendido de Europa
#kymco #ahora12 #ahora18 #financiacion #cuotassininteres #sininteres #cuotas #scooter"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578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- 2021-05-26 11:20:25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Práctico, cómodo y con un estilo único: Agility 125 RS Naked te ofrece desplazate de forma segura y cómoda por donde sea y en el momento que lo desees 😎
Hacé click el link en la bio, completa el formulario y tené hoy tu Kymco en 12 y 18 cuotas SIN INTERES 🎉
#kymco #ahora12 #ahora18 #financiacion #cuotassininteres #sininteres #cuotas #scooter" #agility125rs #agilitynaked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864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A50FA-6491-4B99-850C-ABB22B380D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2099746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706</Words>
  <Application>Microsoft Office PowerPoint</Application>
  <PresentationFormat>On-screen Show (4:3)</PresentationFormat>
  <Paragraphs>330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Instagram</vt:lpstr>
      <vt:lpstr>Instagram Key Metrics Table | SYM</vt:lpstr>
      <vt:lpstr>Instagram Follower Distribution | SYM</vt:lpstr>
      <vt:lpstr>Instagram Key Metrics Radar | SYM</vt:lpstr>
      <vt:lpstr>Instagram Followers Total | SYM</vt:lpstr>
      <vt:lpstr>Instagram Followers Change | SYM</vt:lpstr>
      <vt:lpstr>Instagram Posts By Weekday | SYM</vt:lpstr>
      <vt:lpstr>Instagram Followers Change Per Weekday | SYM</vt:lpstr>
      <vt:lpstr>Instagram Posts By Hour | SYM</vt:lpstr>
      <vt:lpstr>Instagram Interaction Rate By Weekday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 - 1 of 3</vt:lpstr>
      <vt:lpstr>Instagram Hashtag Detection | SYM - 2 of 3</vt:lpstr>
      <vt:lpstr>Instagram Hashtag Detection | SYM - 3 of 3</vt:lpstr>
      <vt:lpstr>Instagram Posts Table | SYM - 1 of 5</vt:lpstr>
      <vt:lpstr>Instagram Posts Table | SYM - 2 of 5</vt:lpstr>
      <vt:lpstr>Instagram Posts Table | SYM - 3 of 5</vt:lpstr>
      <vt:lpstr>Instagram Posts Table | SYM - 4 of 5</vt:lpstr>
      <vt:lpstr>Instagram Posts Table | SYM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2021-06-01T11:04:56Z</dcterms:created>
  <dcterms:modified xsi:type="dcterms:W3CDTF">2021-06-01T11:05:47Z</dcterms:modified>
</cp:coreProperties>
</file>