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3.6621999999999999</c:v>
                </c:pt>
                <c:pt idx="1">
                  <c:v>33.333300000000001</c:v>
                </c:pt>
                <c:pt idx="2">
                  <c:v>35.714300000000001</c:v>
                </c:pt>
                <c:pt idx="3">
                  <c:v>0</c:v>
                </c:pt>
                <c:pt idx="4">
                  <c:v>17.849499999999999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0B-4608-951C-6607F21919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0.60950000000000004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49.964300000000001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0B-4608-951C-6607F21919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9.6471999999999998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0B-4608-951C-6607F2191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6521160"/>
        <c:axId val="336513616"/>
      </c:radarChart>
      <c:catAx>
        <c:axId val="33652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13616"/>
        <c:crosses val="autoZero"/>
        <c:auto val="1"/>
        <c:lblAlgn val="ctr"/>
        <c:lblOffset val="100"/>
        <c:noMultiLvlLbl val="0"/>
      </c:catAx>
      <c:valAx>
        <c:axId val="33651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2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1152585</c:v>
                </c:pt>
                <c:pt idx="1">
                  <c:v>42210</c:v>
                </c:pt>
                <c:pt idx="2">
                  <c:v>7025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8-44D0-8ADD-16CB9D444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476</c:v>
                </c:pt>
                <c:pt idx="1">
                  <c:v>180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0B-40D1-A2C6-9A8F434C5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E-4EB1-84CA-1612436052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10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F0-42B7-BA84-AD7C3739C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42031</c:v>
                </c:pt>
                <c:pt idx="1">
                  <c:v>42031</c:v>
                </c:pt>
                <c:pt idx="2">
                  <c:v>42032</c:v>
                </c:pt>
                <c:pt idx="3">
                  <c:v>42037</c:v>
                </c:pt>
                <c:pt idx="4">
                  <c:v>42045</c:v>
                </c:pt>
                <c:pt idx="5">
                  <c:v>42057</c:v>
                </c:pt>
                <c:pt idx="6">
                  <c:v>42066</c:v>
                </c:pt>
                <c:pt idx="7">
                  <c:v>42074</c:v>
                </c:pt>
                <c:pt idx="8">
                  <c:v>42080</c:v>
                </c:pt>
                <c:pt idx="9">
                  <c:v>42091</c:v>
                </c:pt>
                <c:pt idx="10">
                  <c:v>42095</c:v>
                </c:pt>
                <c:pt idx="11">
                  <c:v>42098</c:v>
                </c:pt>
                <c:pt idx="12">
                  <c:v>42105</c:v>
                </c:pt>
                <c:pt idx="13">
                  <c:v>42109</c:v>
                </c:pt>
                <c:pt idx="14">
                  <c:v>42113</c:v>
                </c:pt>
                <c:pt idx="15">
                  <c:v>42121</c:v>
                </c:pt>
                <c:pt idx="16">
                  <c:v>42120</c:v>
                </c:pt>
                <c:pt idx="17">
                  <c:v>42123</c:v>
                </c:pt>
                <c:pt idx="18">
                  <c:v>42132</c:v>
                </c:pt>
                <c:pt idx="19">
                  <c:v>42139</c:v>
                </c:pt>
                <c:pt idx="20">
                  <c:v>42149</c:v>
                </c:pt>
                <c:pt idx="21">
                  <c:v>42155</c:v>
                </c:pt>
                <c:pt idx="22">
                  <c:v>42163</c:v>
                </c:pt>
                <c:pt idx="23">
                  <c:v>42162</c:v>
                </c:pt>
                <c:pt idx="24">
                  <c:v>42177</c:v>
                </c:pt>
                <c:pt idx="25">
                  <c:v>42185</c:v>
                </c:pt>
                <c:pt idx="26">
                  <c:v>42190</c:v>
                </c:pt>
                <c:pt idx="27">
                  <c:v>42197</c:v>
                </c:pt>
                <c:pt idx="28">
                  <c:v>42200</c:v>
                </c:pt>
                <c:pt idx="29">
                  <c:v>42204</c:v>
                </c:pt>
                <c:pt idx="30">
                  <c:v>42210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0A-48F9-8CB1-A5C4E3B794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7011</c:v>
                </c:pt>
                <c:pt idx="1">
                  <c:v>7011</c:v>
                </c:pt>
                <c:pt idx="2">
                  <c:v>7011</c:v>
                </c:pt>
                <c:pt idx="3">
                  <c:v>7011</c:v>
                </c:pt>
                <c:pt idx="4">
                  <c:v>7014</c:v>
                </c:pt>
                <c:pt idx="5">
                  <c:v>7014</c:v>
                </c:pt>
                <c:pt idx="6">
                  <c:v>7013</c:v>
                </c:pt>
                <c:pt idx="7">
                  <c:v>7013</c:v>
                </c:pt>
                <c:pt idx="8">
                  <c:v>7012</c:v>
                </c:pt>
                <c:pt idx="9">
                  <c:v>7012</c:v>
                </c:pt>
                <c:pt idx="10">
                  <c:v>7012</c:v>
                </c:pt>
                <c:pt idx="11">
                  <c:v>7013</c:v>
                </c:pt>
                <c:pt idx="12">
                  <c:v>7013</c:v>
                </c:pt>
                <c:pt idx="13">
                  <c:v>7014</c:v>
                </c:pt>
                <c:pt idx="14">
                  <c:v>7016</c:v>
                </c:pt>
                <c:pt idx="15">
                  <c:v>7015</c:v>
                </c:pt>
                <c:pt idx="16">
                  <c:v>7017</c:v>
                </c:pt>
                <c:pt idx="17">
                  <c:v>7017</c:v>
                </c:pt>
                <c:pt idx="18">
                  <c:v>7020</c:v>
                </c:pt>
                <c:pt idx="19">
                  <c:v>7021</c:v>
                </c:pt>
                <c:pt idx="20">
                  <c:v>7022</c:v>
                </c:pt>
                <c:pt idx="21">
                  <c:v>7024</c:v>
                </c:pt>
                <c:pt idx="22">
                  <c:v>7025</c:v>
                </c:pt>
                <c:pt idx="23">
                  <c:v>7025</c:v>
                </c:pt>
                <c:pt idx="24">
                  <c:v>7025</c:v>
                </c:pt>
                <c:pt idx="25">
                  <c:v>7025</c:v>
                </c:pt>
                <c:pt idx="26">
                  <c:v>7026</c:v>
                </c:pt>
                <c:pt idx="27">
                  <c:v>7025</c:v>
                </c:pt>
                <c:pt idx="28">
                  <c:v>7026</c:v>
                </c:pt>
                <c:pt idx="29">
                  <c:v>7025</c:v>
                </c:pt>
                <c:pt idx="30">
                  <c:v>7025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40A-48F9-8CB1-A5C4E3B794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1152231</c:v>
                </c:pt>
                <c:pt idx="1">
                  <c:v>1152360</c:v>
                </c:pt>
                <c:pt idx="2">
                  <c:v>1152466</c:v>
                </c:pt>
                <c:pt idx="3">
                  <c:v>1152607</c:v>
                </c:pt>
                <c:pt idx="4">
                  <c:v>1152900</c:v>
                </c:pt>
                <c:pt idx="5">
                  <c:v>1153114</c:v>
                </c:pt>
                <c:pt idx="6">
                  <c:v>1153112</c:v>
                </c:pt>
                <c:pt idx="7">
                  <c:v>1153111</c:v>
                </c:pt>
                <c:pt idx="8">
                  <c:v>1153325</c:v>
                </c:pt>
                <c:pt idx="9">
                  <c:v>1153549</c:v>
                </c:pt>
                <c:pt idx="10">
                  <c:v>1153065</c:v>
                </c:pt>
                <c:pt idx="11">
                  <c:v>1153262</c:v>
                </c:pt>
                <c:pt idx="12">
                  <c:v>1153550</c:v>
                </c:pt>
                <c:pt idx="13">
                  <c:v>1153642</c:v>
                </c:pt>
                <c:pt idx="14">
                  <c:v>1153859</c:v>
                </c:pt>
                <c:pt idx="15">
                  <c:v>1154035</c:v>
                </c:pt>
                <c:pt idx="16">
                  <c:v>1154182</c:v>
                </c:pt>
                <c:pt idx="17">
                  <c:v>1154085</c:v>
                </c:pt>
                <c:pt idx="18">
                  <c:v>1154255</c:v>
                </c:pt>
                <c:pt idx="19">
                  <c:v>1154338</c:v>
                </c:pt>
                <c:pt idx="20">
                  <c:v>1154459</c:v>
                </c:pt>
                <c:pt idx="21">
                  <c:v>1154602</c:v>
                </c:pt>
                <c:pt idx="22">
                  <c:v>1154751</c:v>
                </c:pt>
                <c:pt idx="23">
                  <c:v>1151537</c:v>
                </c:pt>
                <c:pt idx="24">
                  <c:v>1151545</c:v>
                </c:pt>
                <c:pt idx="25">
                  <c:v>1151731</c:v>
                </c:pt>
                <c:pt idx="26">
                  <c:v>1151789</c:v>
                </c:pt>
                <c:pt idx="27">
                  <c:v>1152135</c:v>
                </c:pt>
                <c:pt idx="28">
                  <c:v>1152314</c:v>
                </c:pt>
                <c:pt idx="29">
                  <c:v>1152518</c:v>
                </c:pt>
                <c:pt idx="30">
                  <c:v>1152585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40A-48F9-8CB1-A5C4E3B79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07712"/>
        <c:axId val="340303776"/>
      </c:lineChart>
      <c:dateAx>
        <c:axId val="340307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03776"/>
        <c:crosses val="autoZero"/>
        <c:auto val="1"/>
        <c:lblOffset val="100"/>
        <c:baseTimeUnit val="days"/>
      </c:dateAx>
      <c:valAx>
        <c:axId val="34030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0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5</c:v>
                </c:pt>
                <c:pt idx="4">
                  <c:v>8</c:v>
                </c:pt>
                <c:pt idx="5">
                  <c:v>12</c:v>
                </c:pt>
                <c:pt idx="6">
                  <c:v>9</c:v>
                </c:pt>
                <c:pt idx="7">
                  <c:v>8</c:v>
                </c:pt>
                <c:pt idx="8">
                  <c:v>6</c:v>
                </c:pt>
                <c:pt idx="9">
                  <c:v>11</c:v>
                </c:pt>
                <c:pt idx="10">
                  <c:v>4</c:v>
                </c:pt>
                <c:pt idx="11">
                  <c:v>3</c:v>
                </c:pt>
                <c:pt idx="12">
                  <c:v>7</c:v>
                </c:pt>
                <c:pt idx="13">
                  <c:v>4</c:v>
                </c:pt>
                <c:pt idx="14">
                  <c:v>4</c:v>
                </c:pt>
                <c:pt idx="15">
                  <c:v>8</c:v>
                </c:pt>
                <c:pt idx="16">
                  <c:v>-1</c:v>
                </c:pt>
                <c:pt idx="17">
                  <c:v>3</c:v>
                </c:pt>
                <c:pt idx="18">
                  <c:v>9</c:v>
                </c:pt>
                <c:pt idx="19">
                  <c:v>7</c:v>
                </c:pt>
                <c:pt idx="20">
                  <c:v>10</c:v>
                </c:pt>
                <c:pt idx="21">
                  <c:v>6</c:v>
                </c:pt>
                <c:pt idx="22">
                  <c:v>8</c:v>
                </c:pt>
                <c:pt idx="23">
                  <c:v>-1</c:v>
                </c:pt>
                <c:pt idx="24">
                  <c:v>15</c:v>
                </c:pt>
                <c:pt idx="25">
                  <c:v>8</c:v>
                </c:pt>
                <c:pt idx="26">
                  <c:v>5</c:v>
                </c:pt>
                <c:pt idx="27">
                  <c:v>7</c:v>
                </c:pt>
                <c:pt idx="28">
                  <c:v>3</c:v>
                </c:pt>
                <c:pt idx="29">
                  <c:v>4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DC-44A0-AFA5-BAD1A4AA90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-1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-1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-1</c:v>
                </c:pt>
                <c:pt idx="28">
                  <c:v>1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DC-44A0-AFA5-BAD1A4AA90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122</c:v>
                </c:pt>
                <c:pt idx="1">
                  <c:v>129</c:v>
                </c:pt>
                <c:pt idx="2">
                  <c:v>106</c:v>
                </c:pt>
                <c:pt idx="3">
                  <c:v>141</c:v>
                </c:pt>
                <c:pt idx="4">
                  <c:v>293</c:v>
                </c:pt>
                <c:pt idx="5">
                  <c:v>214</c:v>
                </c:pt>
                <c:pt idx="6">
                  <c:v>-2</c:v>
                </c:pt>
                <c:pt idx="7">
                  <c:v>-1</c:v>
                </c:pt>
                <c:pt idx="8">
                  <c:v>214</c:v>
                </c:pt>
                <c:pt idx="9">
                  <c:v>224</c:v>
                </c:pt>
                <c:pt idx="10">
                  <c:v>-484</c:v>
                </c:pt>
                <c:pt idx="11">
                  <c:v>197</c:v>
                </c:pt>
                <c:pt idx="12">
                  <c:v>288</c:v>
                </c:pt>
                <c:pt idx="13">
                  <c:v>92</c:v>
                </c:pt>
                <c:pt idx="14">
                  <c:v>217</c:v>
                </c:pt>
                <c:pt idx="15">
                  <c:v>176</c:v>
                </c:pt>
                <c:pt idx="16">
                  <c:v>147</c:v>
                </c:pt>
                <c:pt idx="17">
                  <c:v>-97</c:v>
                </c:pt>
                <c:pt idx="18">
                  <c:v>170</c:v>
                </c:pt>
                <c:pt idx="19">
                  <c:v>83</c:v>
                </c:pt>
                <c:pt idx="20">
                  <c:v>121</c:v>
                </c:pt>
                <c:pt idx="21">
                  <c:v>143</c:v>
                </c:pt>
                <c:pt idx="22">
                  <c:v>149</c:v>
                </c:pt>
                <c:pt idx="23">
                  <c:v>-3214</c:v>
                </c:pt>
                <c:pt idx="24">
                  <c:v>8</c:v>
                </c:pt>
                <c:pt idx="25">
                  <c:v>186</c:v>
                </c:pt>
                <c:pt idx="26">
                  <c:v>58</c:v>
                </c:pt>
                <c:pt idx="27">
                  <c:v>346</c:v>
                </c:pt>
                <c:pt idx="28">
                  <c:v>179</c:v>
                </c:pt>
                <c:pt idx="29">
                  <c:v>204</c:v>
                </c:pt>
                <c:pt idx="30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4DC-44A0-AFA5-BAD1A4AA90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306400"/>
        <c:axId val="340306728"/>
      </c:lineChart>
      <c:dateAx>
        <c:axId val="340306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06728"/>
        <c:crosses val="autoZero"/>
        <c:auto val="1"/>
        <c:lblOffset val="100"/>
        <c:baseTimeUnit val="days"/>
      </c:dateAx>
      <c:valAx>
        <c:axId val="34030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0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7</c:v>
                </c:pt>
                <c:pt idx="2">
                  <c:v>7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9-419E-B233-1E6FD099E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9-419E-B233-1E6FD099E0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-534</c:v>
                </c:pt>
                <c:pt idx="1">
                  <c:v>-108</c:v>
                </c:pt>
                <c:pt idx="2">
                  <c:v>212</c:v>
                </c:pt>
                <c:pt idx="3">
                  <c:v>161</c:v>
                </c:pt>
                <c:pt idx="4">
                  <c:v>139</c:v>
                </c:pt>
                <c:pt idx="5">
                  <c:v>132</c:v>
                </c:pt>
                <c:pt idx="6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C9-419E-B233-1E6FD099E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315584"/>
        <c:axId val="340314272"/>
      </c:barChart>
      <c:catAx>
        <c:axId val="34031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14272"/>
        <c:crosses val="autoZero"/>
        <c:auto val="1"/>
        <c:lblAlgn val="ctr"/>
        <c:lblOffset val="100"/>
        <c:noMultiLvlLbl val="0"/>
      </c:catAx>
      <c:valAx>
        <c:axId val="34031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15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2.3792529145848199E-3</c:v>
                </c:pt>
                <c:pt idx="1">
                  <c:v>0</c:v>
                </c:pt>
                <c:pt idx="2">
                  <c:v>2.37919630748733E-3</c:v>
                </c:pt>
                <c:pt idx="3">
                  <c:v>1.1895698515416799E-2</c:v>
                </c:pt>
                <c:pt idx="4">
                  <c:v>1.9030853771677299E-2</c:v>
                </c:pt>
                <c:pt idx="5">
                  <c:v>2.85408490902604E-2</c:v>
                </c:pt>
                <c:pt idx="6">
                  <c:v>2.1399529210357399E-2</c:v>
                </c:pt>
                <c:pt idx="7">
                  <c:v>1.90177340369895E-2</c:v>
                </c:pt>
                <c:pt idx="8">
                  <c:v>1.42605884869516E-2</c:v>
                </c:pt>
                <c:pt idx="9">
                  <c:v>2.61406844106464E-2</c:v>
                </c:pt>
                <c:pt idx="10">
                  <c:v>9.5032192155092496E-3</c:v>
                </c:pt>
                <c:pt idx="11">
                  <c:v>7.1267371421784098E-3</c:v>
                </c:pt>
                <c:pt idx="12">
                  <c:v>1.6627868307283002E-2</c:v>
                </c:pt>
                <c:pt idx="13">
                  <c:v>9.5000593753711005E-3</c:v>
                </c:pt>
                <c:pt idx="14">
                  <c:v>9.4991569498206994E-3</c:v>
                </c:pt>
                <c:pt idx="15">
                  <c:v>1.89965093913993E-2</c:v>
                </c:pt>
                <c:pt idx="16">
                  <c:v>-2.3741126753875699E-3</c:v>
                </c:pt>
                <c:pt idx="17">
                  <c:v>7.12250712250712E-3</c:v>
                </c:pt>
                <c:pt idx="18">
                  <c:v>2.1365999572680001E-2</c:v>
                </c:pt>
                <c:pt idx="19">
                  <c:v>1.6614449824361499E-2</c:v>
                </c:pt>
                <c:pt idx="20">
                  <c:v>2.3730985547829798E-2</c:v>
                </c:pt>
                <c:pt idx="21">
                  <c:v>1.4235213172317299E-2</c:v>
                </c:pt>
                <c:pt idx="22">
                  <c:v>1.8977582730399699E-2</c:v>
                </c:pt>
                <c:pt idx="23">
                  <c:v>-2.3717477409102802E-3</c:v>
                </c:pt>
                <c:pt idx="24">
                  <c:v>3.5577059911768898E-2</c:v>
                </c:pt>
                <c:pt idx="25">
                  <c:v>1.8967683808710899E-2</c:v>
                </c:pt>
                <c:pt idx="26">
                  <c:v>1.18525542254356E-2</c:v>
                </c:pt>
                <c:pt idx="27">
                  <c:v>1.6591609386110501E-2</c:v>
                </c:pt>
                <c:pt idx="28">
                  <c:v>7.1095101547503396E-3</c:v>
                </c:pt>
                <c:pt idx="29">
                  <c:v>9.4786729857819895E-3</c:v>
                </c:pt>
                <c:pt idx="30">
                  <c:v>1.42166619277794E-2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B-4DFD-AF9A-09CA4C56ED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1.4265335235378001E-2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4.2789901583226403E-2</c:v>
                </c:pt>
                <c:pt idx="5">
                  <c:v>0</c:v>
                </c:pt>
                <c:pt idx="6">
                  <c:v>-1.4257199885942399E-2</c:v>
                </c:pt>
                <c:pt idx="7">
                  <c:v>0</c:v>
                </c:pt>
                <c:pt idx="8">
                  <c:v>-1.42592328532725E-2</c:v>
                </c:pt>
                <c:pt idx="9">
                  <c:v>0</c:v>
                </c:pt>
                <c:pt idx="10">
                  <c:v>0</c:v>
                </c:pt>
                <c:pt idx="11">
                  <c:v>1.4261266400456401E-2</c:v>
                </c:pt>
                <c:pt idx="12">
                  <c:v>0</c:v>
                </c:pt>
                <c:pt idx="13">
                  <c:v>1.42592328532725E-2</c:v>
                </c:pt>
                <c:pt idx="14">
                  <c:v>2.8514399771884798E-2</c:v>
                </c:pt>
                <c:pt idx="15">
                  <c:v>-1.4253135689851801E-2</c:v>
                </c:pt>
                <c:pt idx="16">
                  <c:v>2.8510334996436199E-2</c:v>
                </c:pt>
                <c:pt idx="17">
                  <c:v>0</c:v>
                </c:pt>
                <c:pt idx="18">
                  <c:v>4.2753313381787103E-2</c:v>
                </c:pt>
                <c:pt idx="19">
                  <c:v>1.42450142450142E-2</c:v>
                </c:pt>
                <c:pt idx="20">
                  <c:v>1.4242985329725099E-2</c:v>
                </c:pt>
                <c:pt idx="21">
                  <c:v>2.84819139846198E-2</c:v>
                </c:pt>
                <c:pt idx="22">
                  <c:v>1.42369020501139E-2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1.42348754448399E-2</c:v>
                </c:pt>
                <c:pt idx="27">
                  <c:v>-1.4232849416453201E-2</c:v>
                </c:pt>
                <c:pt idx="28">
                  <c:v>1.42348754448399E-2</c:v>
                </c:pt>
                <c:pt idx="29">
                  <c:v>-1.4232849416453201E-2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1B-4DFD-AF9A-09CA4C56ED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1.0589275841088E-2</c:v>
                </c:pt>
                <c:pt idx="1">
                  <c:v>1.1195671701247399E-2</c:v>
                </c:pt>
                <c:pt idx="2">
                  <c:v>9.1985143531535304E-3</c:v>
                </c:pt>
                <c:pt idx="3">
                  <c:v>1.2234634253852201E-2</c:v>
                </c:pt>
                <c:pt idx="4">
                  <c:v>2.5420633398894901E-2</c:v>
                </c:pt>
                <c:pt idx="5">
                  <c:v>1.85618874143464E-2</c:v>
                </c:pt>
                <c:pt idx="6">
                  <c:v>-1.73443388945065E-4</c:v>
                </c:pt>
                <c:pt idx="7" formatCode="0.00E+00">
                  <c:v>-8.6721844885839403E-5</c:v>
                </c:pt>
                <c:pt idx="8">
                  <c:v>1.85584908998353E-2</c:v>
                </c:pt>
                <c:pt idx="9">
                  <c:v>1.9422105651052401E-2</c:v>
                </c:pt>
                <c:pt idx="10">
                  <c:v>-4.1957472114318502E-2</c:v>
                </c:pt>
                <c:pt idx="11">
                  <c:v>1.7084899810505001E-2</c:v>
                </c:pt>
                <c:pt idx="12">
                  <c:v>2.4972642816636598E-2</c:v>
                </c:pt>
                <c:pt idx="13">
                  <c:v>7.9753803476225599E-3</c:v>
                </c:pt>
                <c:pt idx="14">
                  <c:v>1.8809994781743399E-2</c:v>
                </c:pt>
                <c:pt idx="15">
                  <c:v>1.52531635147795E-2</c:v>
                </c:pt>
                <c:pt idx="16">
                  <c:v>1.2737915227874401E-2</c:v>
                </c:pt>
                <c:pt idx="17">
                  <c:v>-8.4042204782261397E-3</c:v>
                </c:pt>
                <c:pt idx="18">
                  <c:v>1.47302841645113E-2</c:v>
                </c:pt>
                <c:pt idx="19">
                  <c:v>7.1907853983738399E-3</c:v>
                </c:pt>
                <c:pt idx="20">
                  <c:v>1.0482198454871999E-2</c:v>
                </c:pt>
                <c:pt idx="21">
                  <c:v>1.23867543152247E-2</c:v>
                </c:pt>
                <c:pt idx="22">
                  <c:v>1.29048797767542E-2</c:v>
                </c:pt>
                <c:pt idx="23">
                  <c:v>-0.27832840153418398</c:v>
                </c:pt>
                <c:pt idx="24">
                  <c:v>6.9472366063791304E-4</c:v>
                </c:pt>
                <c:pt idx="25">
                  <c:v>1.61522128965868E-2</c:v>
                </c:pt>
                <c:pt idx="26">
                  <c:v>5.0358981394092901E-3</c:v>
                </c:pt>
                <c:pt idx="27">
                  <c:v>3.0040224381375401E-2</c:v>
                </c:pt>
                <c:pt idx="28">
                  <c:v>1.55363737756426E-2</c:v>
                </c:pt>
                <c:pt idx="29">
                  <c:v>1.7703507898020901E-2</c:v>
                </c:pt>
                <c:pt idx="30">
                  <c:v>5.8133582295460898E-3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1B-4DFD-AF9A-09CA4C56E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32040"/>
        <c:axId val="337033024"/>
      </c:lineChart>
      <c:dateAx>
        <c:axId val="33703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33024"/>
        <c:crosses val="autoZero"/>
        <c:auto val="1"/>
        <c:lblOffset val="100"/>
        <c:baseTimeUnit val="days"/>
      </c:dateAx>
      <c:valAx>
        <c:axId val="33703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3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3E-4B31-A4D1-23353D55DD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43E-4B31-A4D1-23353D55DD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43E-4B31-A4D1-23353D55D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30072"/>
        <c:axId val="337028104"/>
      </c:lineChart>
      <c:dateAx>
        <c:axId val="33703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8104"/>
        <c:crosses val="autoZero"/>
        <c:auto val="1"/>
        <c:lblOffset val="100"/>
        <c:baseTimeUnit val="days"/>
      </c:dateAx>
      <c:valAx>
        <c:axId val="33702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3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6B-4F05-9ED6-D152062926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6B-4F05-9ED6-D152062926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6B-4F05-9ED6-D152062926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37288"/>
        <c:axId val="337030728"/>
      </c:lineChart>
      <c:catAx>
        <c:axId val="33703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30728"/>
        <c:crosses val="autoZero"/>
        <c:auto val="1"/>
        <c:lblAlgn val="ctr"/>
        <c:lblOffset val="100"/>
        <c:noMultiLvlLbl val="0"/>
      </c:catAx>
      <c:valAx>
        <c:axId val="33703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3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8B-4766-A974-3D00E84A84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8B-4766-A974-3D00E84A84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8B-4766-A974-3D00E84A8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040896"/>
        <c:axId val="337041552"/>
      </c:barChart>
      <c:catAx>
        <c:axId val="33704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41552"/>
        <c:crosses val="autoZero"/>
        <c:auto val="1"/>
        <c:lblAlgn val="ctr"/>
        <c:lblOffset val="100"/>
        <c:noMultiLvlLbl val="0"/>
      </c:catAx>
      <c:valAx>
        <c:axId val="33704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4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</c:v>
                </c:pt>
                <c:pt idx="1">
                  <c:v>18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C2-4612-A806-5F23B3BC3B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C2-4612-A806-5F23B3BC3B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C2-4612-A806-5F23B3BC3B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C2-4612-A806-5F23B3BC3B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C2-4612-A806-5F23B3BC3B2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C2-4612-A806-5F23B3BC3B2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C2-4612-A806-5F23B3BC3B2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AC2-4612-A806-5F23B3BC3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3903640"/>
        <c:axId val="263900688"/>
      </c:barChart>
      <c:catAx>
        <c:axId val="26390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00688"/>
        <c:crosses val="autoZero"/>
        <c:auto val="1"/>
        <c:lblAlgn val="ctr"/>
        <c:lblOffset val="100"/>
        <c:noMultiLvlLbl val="0"/>
      </c:catAx>
      <c:valAx>
        <c:axId val="26390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90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29-402F-87EF-C1BDEC124B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974760"/>
        <c:axId val="266658168"/>
      </c:barChart>
      <c:catAx>
        <c:axId val="33297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8168"/>
        <c:crosses val="autoZero"/>
        <c:auto val="1"/>
        <c:lblAlgn val="ctr"/>
        <c:lblOffset val="100"/>
        <c:noMultiLvlLbl val="0"/>
      </c:catAx>
      <c:valAx>
        <c:axId val="26665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97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2.3741690408357101E-2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E2-4BF2-B7C5-5C969D6FE3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0.18523795953263</c:v>
                </c:pt>
                <c:pt idx="1">
                  <c:v>1.42490738102023E-2</c:v>
                </c:pt>
                <c:pt idx="2">
                  <c:v>1.42490738102023E-2</c:v>
                </c:pt>
                <c:pt idx="4">
                  <c:v>7.1245369051011698E-2</c:v>
                </c:pt>
                <c:pt idx="5">
                  <c:v>1.42490738102023E-2</c:v>
                </c:pt>
                <c:pt idx="6">
                  <c:v>9.9743516671416399E-2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E2-4BF2-B7C5-5C969D6FE3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36E2-4BF2-B7C5-5C969D6FE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659480"/>
        <c:axId val="266658824"/>
      </c:barChart>
      <c:catAx>
        <c:axId val="26665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8824"/>
        <c:crosses val="autoZero"/>
        <c:auto val="1"/>
        <c:lblAlgn val="ctr"/>
        <c:lblOffset val="100"/>
        <c:noMultiLvlLbl val="0"/>
      </c:catAx>
      <c:valAx>
        <c:axId val="266658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2.3756919202717799E-2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7F-42BC-99CD-EF88CC966B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0.185396463205933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1.42551674982181E-2</c:v>
                </c:pt>
                <c:pt idx="15">
                  <c:v>0</c:v>
                </c:pt>
                <c:pt idx="16">
                  <c:v>0</c:v>
                </c:pt>
                <c:pt idx="17">
                  <c:v>1.4251104460595699E-2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1.42348754448399E-2</c:v>
                </c:pt>
                <c:pt idx="26">
                  <c:v>0</c:v>
                </c:pt>
                <c:pt idx="27">
                  <c:v>7.1174377224199295E-2</c:v>
                </c:pt>
                <c:pt idx="28">
                  <c:v>0</c:v>
                </c:pt>
                <c:pt idx="29">
                  <c:v>9.9644128113879002E-2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7F-42BC-99CD-EF88CC966B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7F-42BC-99CD-EF88CC966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67024"/>
        <c:axId val="266665712"/>
      </c:lineChart>
      <c:dateAx>
        <c:axId val="26666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65712"/>
        <c:crosses val="autoZero"/>
        <c:auto val="1"/>
        <c:lblOffset val="100"/>
        <c:baseTimeUnit val="days"/>
      </c:dateAx>
      <c:valAx>
        <c:axId val="26666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6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1.1877895236964E-2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2-4C5F-A4F9-E5CB525FAE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6.64923473565497E-2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22-4C5F-A4F9-E5CB525FAE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22-4C5F-A4F9-E5CB525FA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6670304"/>
        <c:axId val="266673912"/>
      </c:barChart>
      <c:catAx>
        <c:axId val="26667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73912"/>
        <c:crosses val="autoZero"/>
        <c:auto val="1"/>
        <c:lblAlgn val="ctr"/>
        <c:lblOffset val="100"/>
        <c:noMultiLvlLbl val="0"/>
      </c:catAx>
      <c:valAx>
        <c:axId val="26667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7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2.3741126753875699E-2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6B-4AE1-85BB-EF9CAB136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7.1245369051011698E-2</c:v>
                </c:pt>
                <c:pt idx="10">
                  <c:v>0</c:v>
                </c:pt>
                <c:pt idx="11">
                  <c:v>1.42490738102023E-2</c:v>
                </c:pt>
                <c:pt idx="12">
                  <c:v>0</c:v>
                </c:pt>
                <c:pt idx="13">
                  <c:v>9.9743516671416399E-2</c:v>
                </c:pt>
                <c:pt idx="14">
                  <c:v>0.18523795953263</c:v>
                </c:pt>
                <c:pt idx="15">
                  <c:v>0</c:v>
                </c:pt>
                <c:pt idx="16">
                  <c:v>1.42490738102023E-2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6B-4AE1-85BB-EF9CAB1368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6B-4AE1-85BB-EF9CAB136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72272"/>
        <c:axId val="266673256"/>
      </c:lineChart>
      <c:catAx>
        <c:axId val="26667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73256"/>
        <c:crosses val="autoZero"/>
        <c:auto val="1"/>
        <c:lblAlgn val="ctr"/>
        <c:lblOffset val="100"/>
        <c:noMultiLvlLbl val="0"/>
      </c:catAx>
      <c:valAx>
        <c:axId val="26667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7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85-4362-AFB1-FE564109DF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F85-4362-AFB1-FE564109DF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44317</c:v>
                </c:pt>
                <c:pt idx="1">
                  <c:v>44318</c:v>
                </c:pt>
                <c:pt idx="2">
                  <c:v>44319</c:v>
                </c:pt>
                <c:pt idx="3">
                  <c:v>44320</c:v>
                </c:pt>
                <c:pt idx="4">
                  <c:v>44321</c:v>
                </c:pt>
                <c:pt idx="5">
                  <c:v>44322</c:v>
                </c:pt>
                <c:pt idx="6">
                  <c:v>44323</c:v>
                </c:pt>
                <c:pt idx="7">
                  <c:v>44324</c:v>
                </c:pt>
                <c:pt idx="8">
                  <c:v>44325</c:v>
                </c:pt>
                <c:pt idx="9">
                  <c:v>44326</c:v>
                </c:pt>
                <c:pt idx="10">
                  <c:v>44327</c:v>
                </c:pt>
                <c:pt idx="11">
                  <c:v>44328</c:v>
                </c:pt>
                <c:pt idx="12">
                  <c:v>44329</c:v>
                </c:pt>
                <c:pt idx="13">
                  <c:v>44330</c:v>
                </c:pt>
                <c:pt idx="14">
                  <c:v>44331</c:v>
                </c:pt>
                <c:pt idx="15">
                  <c:v>44332</c:v>
                </c:pt>
                <c:pt idx="16">
                  <c:v>44333</c:v>
                </c:pt>
                <c:pt idx="17">
                  <c:v>44334</c:v>
                </c:pt>
                <c:pt idx="18">
                  <c:v>44335</c:v>
                </c:pt>
                <c:pt idx="19">
                  <c:v>44336</c:v>
                </c:pt>
                <c:pt idx="20">
                  <c:v>44337</c:v>
                </c:pt>
                <c:pt idx="21">
                  <c:v>44338</c:v>
                </c:pt>
                <c:pt idx="22">
                  <c:v>44339</c:v>
                </c:pt>
                <c:pt idx="23">
                  <c:v>44340</c:v>
                </c:pt>
                <c:pt idx="24">
                  <c:v>44341</c:v>
                </c:pt>
                <c:pt idx="25">
                  <c:v>44342</c:v>
                </c:pt>
                <c:pt idx="26">
                  <c:v>44343</c:v>
                </c:pt>
                <c:pt idx="27">
                  <c:v>44344</c:v>
                </c:pt>
                <c:pt idx="28">
                  <c:v>44345</c:v>
                </c:pt>
                <c:pt idx="29">
                  <c:v>44346</c:v>
                </c:pt>
                <c:pt idx="30">
                  <c:v>44347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F85-4362-AFB1-FE564109D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864816"/>
        <c:axId val="458854976"/>
      </c:lineChart>
      <c:dateAx>
        <c:axId val="45886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854976"/>
        <c:crosses val="autoZero"/>
        <c:auto val="1"/>
        <c:lblOffset val="100"/>
        <c:baseTimeUnit val="days"/>
      </c:dateAx>
      <c:valAx>
        <c:axId val="4588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86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B6767-4783-4A86-A76A-E74975F9E0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9E714C-7CC1-4A52-90E0-3FA2ED4510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37435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4E344-98A8-4693-A997-6985ABD8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19A631-1C25-48F4-82DC-EEF653F127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8463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02504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2032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2668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19596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3860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1331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12691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23523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3067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0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7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2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792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91571-02CE-4755-AB95-088B69854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601541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2E950-AB44-4113-A924-B5BCD08B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694F6A-E41D-4F4F-B402-DFFDC200B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0699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68B62-1BA5-480C-B021-A2A222AB2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D331B-DE66-432B-A81E-EE7E6C942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71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9F71-3FE0-43DA-AC88-1BAA2C21A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0C6A52-182C-4FAA-85E2-3569E6B0B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8513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BF21B-E260-45B8-A79F-5FBC1DBA2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04BEEA-E290-4D4C-97A1-6E852445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32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D5DB1-F196-4A0D-9372-5F36CF56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5E363-DB15-49E8-9944-6BBCD28C21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3947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C39CF-EFB4-4770-8CED-9D350AAE7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6E367-FD98-4582-B802-86426F41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77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CEC0E-D755-40A1-A3BE-833FFF5F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646B1B-40D9-4BEF-B309-143166B09A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912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1301C-ABB8-46EF-B816-DA7C1C1C1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B32B2-EF2C-4BC6-B9DF-BD4BAEDB8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01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D0538-9DFE-433E-AD73-0243198D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428A5D-D669-4E7B-A11A-7DC4B8EFF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8841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74B107-6918-41BC-A052-B378B6561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C42DC-89CD-45C4-A9A5-A3114D052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309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C75CE-47BE-4E1F-9C4D-CDA84391A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56D9BD-4D97-4ADA-B97A-7AEF3E186D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4331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187DE-A63C-46C8-A670-C3099646D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8CD83-9CC2-4643-A3DD-85A9A465A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852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0B4E-8A8F-4F35-88EF-4FFD6A36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ABBAC1-DECA-446C-ABFA-792AFE48A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6545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8A2883-DE17-43A6-A25D-15B2013CB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8F9AA-0B5B-457A-98E7-693308D4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10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8C47C-CE4C-4789-88FC-DD0190F84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1C918F-7F34-4328-8CC6-AE0E539EDA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942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17AF5-343A-43A1-B224-D3F9DCCAF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F861C-7507-413A-BA90-2F3C91AA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65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88096-6672-4916-98D6-F860C094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7DEF4C-3FB8-4E3B-B88B-415A9F93BC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9694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282E1-FA64-4EB1-A8B8-347EFD027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C397A-D881-4B89-A33C-339F3D9F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581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3565-D3DD-4C51-8AC0-FC7EB5C98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3094E-4607-435F-9CF0-F4DCCDF5C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7567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6687F-C60A-4817-A544-4B2939F0CC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53847-5C82-482A-B03D-F15DB3B76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833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CB950-4DBA-4F70-877C-FAC91F90F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E20F1-E7A0-41F6-97E4-FCF5D7218F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9372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03185-C34D-4B3F-85E6-D54E4C8D0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67C13-4393-48DB-8317-7ECA3FE1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2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DCCAA-1E5D-4A43-9A15-50F644CB7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697C1D-834D-401C-BFD9-4296C4DFE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345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D7CDF-743B-43A6-9FDD-7D4E5EC02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A750C-78C6-4A44-B24F-302D166C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27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1107-BF6B-4A73-A3C7-CC2D0504D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DA5CD0-FA2B-4F98-BE23-6B4AD68A98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689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FE5CF-93A3-4B3F-ACE9-A4780AB4D7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72C4FA-C0C5-466D-B972-28ECDB4EF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539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56982-44F0-4D27-80F7-E18C652BF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A2341-3B5B-499C-826F-5207F0CB55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35227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3A8BF-D126-490D-A7CA-377518EF4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7429E-ADDC-473B-AEC0-65975299C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4416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B953-2847-4471-BA38-0B1F02AD5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EE7C82-78E0-4C9E-8FE3-F9FE78D50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1600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D4383-822F-4568-9F56-9134C618A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D4B62-903B-4F9E-BFDC-9E432DA08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758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34326-4CA2-4FC8-8CB2-B26D301BC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5B018E-B4EB-4AF9-9F95-58E87B3C61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80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80EA5-B066-4A53-9DA1-954FF1F3C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0AC2B-FABD-4F55-B8DD-13D9E772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321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1CBE6-7A7B-486C-B42E-1DBCB34F7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4B8F6D-0CD4-461F-B5D9-DC36E82719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8294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43EA9-90F5-4549-A35A-565721921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53C0E-4313-4C26-B3E5-726CD1D2B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06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F1DAE-B2CB-4A0A-B3AB-6D38FB7FB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C15429-D331-48B1-8D2C-DE97857102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7120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DBDC5-2B09-437D-8105-9C663AE9B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DB1C1-25D9-4758-A48F-BB69C6A53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44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1CB87-50EF-42AE-B9AC-A57CDA9C1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A54AFC-6CF9-4A08-B661-F629A774A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6499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380513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753290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36117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285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24884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59638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6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46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112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00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511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19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79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0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97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0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623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37BDB-DFA2-445B-A0CD-9F980F708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532661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BD028-A6DC-4F2D-B3DD-DD8DCCBB1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B0085-D54B-4A8E-B645-77C1A6C942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3825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25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9515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32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333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928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538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4469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7333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6853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329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782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482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03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- 2021-05-10 14:35:52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¡SIN INTERÉS!
#kymco #ahora12 #ahora18 #financiacion #cuotassininteres #sininteres #cuotas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21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- 2021-05-11 16:14:02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#Maxsym 600i reúne lo más avanzado en #tecnología, confort y prestaciones, con la mejor relación calidad precio del mercado.⁣
⁣
⁣
Elegí moverte cómodo y seguro.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23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C6948-4B79-446B-B31D-E6132996F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3437659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2C1C-0960-46D6-9E0A-B19DBE0F2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3D2122-FFB1-4FA5-89ED-FC576D2A7F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523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439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310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769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831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037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7782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893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38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133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809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363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449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753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- 2021-05-30 13:12:38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😎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08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D752D0-0E29-4440-8109-6287DA668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9050845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E4DB-E86F-4876-8D4B-2FC82D510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8F0F6D-50F6-4A83-AD8A-212BBCEFC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154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400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013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05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303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716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897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955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490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562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17132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478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565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61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- 2021-05-28 09:51:52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Encontrá tu mejor imagen recorriendo la ciudad con estilo, con las prestaciones que necesitas y la potencia que buscas 
Descubrí hoy tu Kymco Like 125 en nuestra red de concesionarios oficiales
#kymco #scooter #like125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0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- 2021-05-15 16:27:00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Clickeá el link en la bio, completa el formulario y tené tu Kymco en 12 y 18 cuotas SIN INTERES.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699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74BC9-FACD-40B1-B34C-482E2DFE9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3303674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00C8C-3C05-4B7A-8195-0EEF991E4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45AFE-9098-410B-ACAA-678E31D67E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6813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5209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467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389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714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62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249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193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533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0159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78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06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292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8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- 2021-05-18 16:52:28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¿Necesitás el mejor scooter para viajar todos los días?
Clickeá el link en la bio, completa el formulario y tené tu Kymco en 12 y 18 cuotas SIN INTERES
KYMCO, el scooter más vendido de Europa
#kymco #ahora12 #ahora18 #financiacion #cuotassininteres #sininteres #cuotas #scooter"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62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3E4E9-8435-4077-9C9A-E8FBC0530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40491629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50950-EEA5-4975-B028-C08F9DD4A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8FD28-BD30-4F33-A1BB-584D8700B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20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7385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4020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2843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705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8266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730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8761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24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573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826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713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374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355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- 2021-05-26 11:20:28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Práctico, cómodo y con un estilo único: Agility 125 RS Naked te ofrece desplazate de forma segura y cómoda por donde sea y en el momento que lo desees 😎
Hacé click el link en la bio, completa el formulario y tené hoy tu Kymco en 12 y 18 cuotas SIN INTERES 🎉
#kymco #ahora12 #ahora18 #financiacion #cuotassininteres #sininteres #cuotas #scooter" #agility125rs #agilitynaked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714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58F8C-0441-4AC4-85B1-88AB868D4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450505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F538F-B8ED-4E2A-B5E1-2361CDD82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EC4D81-0916-4096-AA31-B10571B6D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594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2778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86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579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210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094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03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0910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40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053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540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994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066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6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- 2021-05-06 17:46:42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trasladarte de forma cómoda y agradable la #𝐅𝐢𝐝𝐝𝐥𝐞 𝐈𝐈 es ligera, cómoda y elegante y tiene un espacioso baúl porta casco.✅⁣
⁣
Un scooter perfecto para un desplazamiento práctico y funcional. 😎⁣
⁣
#Sym es #Rendimiento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64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C2501-976F-4D94-9F97-47418955C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</p:spTree>
    <p:extLst>
      <p:ext uri="{BB962C8B-B14F-4D97-AF65-F5344CB8AC3E}">
        <p14:creationId xmlns:p14="http://schemas.microsoft.com/office/powerpoint/2010/main" val="18587568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11C9C-B31E-4007-BF78-52F5FF619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B61654-7E8F-4465-B3CF-EB6FE7D531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1058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26DC5-6E02-4252-89AE-837D03E89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288C03-6B98-48FE-B14E-8E814901C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536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689</Words>
  <Application>Microsoft Office PowerPoint</Application>
  <PresentationFormat>On-screen Show (4:3)</PresentationFormat>
  <Paragraphs>345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6</vt:lpstr>
      <vt:lpstr>Facebook Post Table + Reactions | SYM - 2 of 6</vt:lpstr>
      <vt:lpstr>Facebook Post Table + Reactions | SYM - 3 of 6</vt:lpstr>
      <vt:lpstr>Facebook Post Table + Reactions | SYM - 4 of 6</vt:lpstr>
      <vt:lpstr>Facebook Post Table + Reactions | SYM - 5 of 6</vt:lpstr>
      <vt:lpstr>Facebook Post Table + Reactions | SYM - 6 of 6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2021-06-01T10:56:24Z</dcterms:created>
  <dcterms:modified xsi:type="dcterms:W3CDTF">2021-06-01T10:57:14Z</dcterms:modified>
</cp:coreProperties>
</file>