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166834</c:v>
                </c:pt>
                <c:pt idx="1">
                  <c:v>164396</c:v>
                </c:pt>
                <c:pt idx="2">
                  <c:v>57739</c:v>
                </c:pt>
                <c:pt idx="3">
                  <c:v>42134</c:v>
                </c:pt>
              </c:numCache>
            </c:numRef>
          </c:val>
          <c:extLst>
            <c:ext xmlns:c16="http://schemas.microsoft.com/office/drawing/2014/chart" uri="{C3380CC4-5D6E-409C-BE32-E72D297353CC}">
              <c16:uniqueId val="{00000000-41DD-4D05-8130-9EB887CD05F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26.666699999999999</c:v>
                </c:pt>
                <c:pt idx="2">
                  <c:v>12.5</c:v>
                </c:pt>
                <c:pt idx="3">
                  <c:v>23.076899999999998</c:v>
                </c:pt>
                <c:pt idx="4">
                  <c:v>20.895499999999998</c:v>
                </c:pt>
                <c:pt idx="5">
                  <c:v>45.883499999999998</c:v>
                </c:pt>
                <c:pt idx="6">
                  <c:v>31.078199999999999</c:v>
                </c:pt>
                <c:pt idx="7">
                  <c:v>52.163499999999999</c:v>
                </c:pt>
              </c:numCache>
            </c:numRef>
          </c:val>
          <c:extLst>
            <c:ext xmlns:c16="http://schemas.microsoft.com/office/drawing/2014/chart" uri="{C3380CC4-5D6E-409C-BE32-E72D297353CC}">
              <c16:uniqueId val="{00000000-4B96-49A6-AF0B-01EDBB5E4E75}"/>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98.538700000000006</c:v>
                </c:pt>
                <c:pt idx="1">
                  <c:v>100</c:v>
                </c:pt>
                <c:pt idx="2">
                  <c:v>100</c:v>
                </c:pt>
                <c:pt idx="3">
                  <c:v>100</c:v>
                </c:pt>
                <c:pt idx="4">
                  <c:v>100</c:v>
                </c:pt>
                <c:pt idx="5">
                  <c:v>100</c:v>
                </c:pt>
                <c:pt idx="6">
                  <c:v>11.1557</c:v>
                </c:pt>
                <c:pt idx="7">
                  <c:v>71.201499999999996</c:v>
                </c:pt>
              </c:numCache>
            </c:numRef>
          </c:val>
          <c:extLst>
            <c:ext xmlns:c16="http://schemas.microsoft.com/office/drawing/2014/chart" uri="{C3380CC4-5D6E-409C-BE32-E72D297353CC}">
              <c16:uniqueId val="{00000001-4B96-49A6-AF0B-01EDBB5E4E75}"/>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25.254999999999999</c:v>
                </c:pt>
                <c:pt idx="1">
                  <c:v>0</c:v>
                </c:pt>
                <c:pt idx="2">
                  <c:v>37.5</c:v>
                </c:pt>
                <c:pt idx="3">
                  <c:v>15.384600000000001</c:v>
                </c:pt>
                <c:pt idx="4">
                  <c:v>16.417899999999999</c:v>
                </c:pt>
                <c:pt idx="5">
                  <c:v>21.9771</c:v>
                </c:pt>
                <c:pt idx="6">
                  <c:v>100</c:v>
                </c:pt>
                <c:pt idx="7">
                  <c:v>71.764899999999997</c:v>
                </c:pt>
              </c:numCache>
            </c:numRef>
          </c:val>
          <c:extLst>
            <c:ext xmlns:c16="http://schemas.microsoft.com/office/drawing/2014/chart" uri="{C3380CC4-5D6E-409C-BE32-E72D297353CC}">
              <c16:uniqueId val="{00000002-4B96-49A6-AF0B-01EDBB5E4E75}"/>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34.608699999999999</c:v>
                </c:pt>
                <c:pt idx="1">
                  <c:v>26.666699999999999</c:v>
                </c:pt>
                <c:pt idx="2">
                  <c:v>4.1666999999999996</c:v>
                </c:pt>
                <c:pt idx="3">
                  <c:v>23.076899999999998</c:v>
                </c:pt>
                <c:pt idx="4">
                  <c:v>17.910399999999999</c:v>
                </c:pt>
                <c:pt idx="5">
                  <c:v>48.777299999999997</c:v>
                </c:pt>
                <c:pt idx="6">
                  <c:v>82.204599999999999</c:v>
                </c:pt>
                <c:pt idx="7">
                  <c:v>100</c:v>
                </c:pt>
              </c:numCache>
            </c:numRef>
          </c:val>
          <c:extLst>
            <c:ext xmlns:c16="http://schemas.microsoft.com/office/drawing/2014/chart" uri="{C3380CC4-5D6E-409C-BE32-E72D297353CC}">
              <c16:uniqueId val="{00000003-4B96-49A6-AF0B-01EDBB5E4E75}"/>
            </c:ext>
          </c:extLst>
        </c:ser>
        <c:dLbls>
          <c:showLegendKey val="0"/>
          <c:showVal val="0"/>
          <c:showCatName val="0"/>
          <c:showSerName val="0"/>
          <c:showPercent val="0"/>
          <c:showBubbleSize val="0"/>
        </c:dLbls>
        <c:axId val="337714432"/>
        <c:axId val="332500480"/>
      </c:radarChart>
      <c:catAx>
        <c:axId val="33771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00480"/>
        <c:crosses val="autoZero"/>
        <c:auto val="1"/>
        <c:lblAlgn val="ctr"/>
        <c:lblOffset val="100"/>
        <c:noMultiLvlLbl val="0"/>
      </c:catAx>
      <c:valAx>
        <c:axId val="33250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71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165249</c:v>
                </c:pt>
                <c:pt idx="1">
                  <c:v>165314</c:v>
                </c:pt>
                <c:pt idx="2">
                  <c:v>165409</c:v>
                </c:pt>
                <c:pt idx="3">
                  <c:v>165480</c:v>
                </c:pt>
                <c:pt idx="4">
                  <c:v>165545</c:v>
                </c:pt>
                <c:pt idx="5">
                  <c:v>165604</c:v>
                </c:pt>
                <c:pt idx="6">
                  <c:v>165660</c:v>
                </c:pt>
                <c:pt idx="7">
                  <c:v>165715</c:v>
                </c:pt>
                <c:pt idx="8">
                  <c:v>165755</c:v>
                </c:pt>
                <c:pt idx="9">
                  <c:v>165816</c:v>
                </c:pt>
                <c:pt idx="10">
                  <c:v>165867</c:v>
                </c:pt>
                <c:pt idx="11">
                  <c:v>165905</c:v>
                </c:pt>
                <c:pt idx="12">
                  <c:v>165939</c:v>
                </c:pt>
                <c:pt idx="13">
                  <c:v>165986</c:v>
                </c:pt>
                <c:pt idx="14">
                  <c:v>166047</c:v>
                </c:pt>
                <c:pt idx="15">
                  <c:v>166093</c:v>
                </c:pt>
                <c:pt idx="16">
                  <c:v>166155</c:v>
                </c:pt>
                <c:pt idx="17">
                  <c:v>166179</c:v>
                </c:pt>
                <c:pt idx="18">
                  <c:v>166209</c:v>
                </c:pt>
                <c:pt idx="19">
                  <c:v>166251</c:v>
                </c:pt>
                <c:pt idx="20">
                  <c:v>166304</c:v>
                </c:pt>
                <c:pt idx="21">
                  <c:v>166354</c:v>
                </c:pt>
                <c:pt idx="22">
                  <c:v>166401</c:v>
                </c:pt>
                <c:pt idx="23">
                  <c:v>166452</c:v>
                </c:pt>
                <c:pt idx="24">
                  <c:v>166517</c:v>
                </c:pt>
                <c:pt idx="25">
                  <c:v>166561</c:v>
                </c:pt>
                <c:pt idx="26">
                  <c:v>166618</c:v>
                </c:pt>
                <c:pt idx="27">
                  <c:v>166651</c:v>
                </c:pt>
                <c:pt idx="28">
                  <c:v>166719</c:v>
                </c:pt>
                <c:pt idx="29">
                  <c:v>166791</c:v>
                </c:pt>
                <c:pt idx="30">
                  <c:v>166834</c:v>
                </c:pt>
              </c:numCache>
            </c:numRef>
          </c:val>
          <c:smooth val="0"/>
          <c:extLst>
            <c:ext xmlns:c16="http://schemas.microsoft.com/office/drawing/2014/chart" uri="{C3380CC4-5D6E-409C-BE32-E72D297353CC}">
              <c16:uniqueId val="{00000000-C653-41FB-B3AB-E4E9AD1B9DC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162219</c:v>
                </c:pt>
                <c:pt idx="1">
                  <c:v>162253</c:v>
                </c:pt>
                <c:pt idx="2">
                  <c:v>162261</c:v>
                </c:pt>
                <c:pt idx="3">
                  <c:v>162274</c:v>
                </c:pt>
                <c:pt idx="4">
                  <c:v>162349</c:v>
                </c:pt>
                <c:pt idx="5">
                  <c:v>162405</c:v>
                </c:pt>
                <c:pt idx="6">
                  <c:v>162480</c:v>
                </c:pt>
                <c:pt idx="7">
                  <c:v>162545</c:v>
                </c:pt>
                <c:pt idx="8">
                  <c:v>162629</c:v>
                </c:pt>
                <c:pt idx="9">
                  <c:v>162704</c:v>
                </c:pt>
                <c:pt idx="10">
                  <c:v>162789</c:v>
                </c:pt>
                <c:pt idx="11">
                  <c:v>162846</c:v>
                </c:pt>
                <c:pt idx="12">
                  <c:v>162908</c:v>
                </c:pt>
                <c:pt idx="13">
                  <c:v>162981</c:v>
                </c:pt>
                <c:pt idx="14">
                  <c:v>163092</c:v>
                </c:pt>
                <c:pt idx="15">
                  <c:v>163170</c:v>
                </c:pt>
                <c:pt idx="16">
                  <c:v>163262</c:v>
                </c:pt>
                <c:pt idx="17">
                  <c:v>163349</c:v>
                </c:pt>
                <c:pt idx="18">
                  <c:v>163422</c:v>
                </c:pt>
                <c:pt idx="19">
                  <c:v>163482</c:v>
                </c:pt>
                <c:pt idx="20">
                  <c:v>163548</c:v>
                </c:pt>
                <c:pt idx="21">
                  <c:v>163613</c:v>
                </c:pt>
                <c:pt idx="22">
                  <c:v>163699</c:v>
                </c:pt>
                <c:pt idx="23">
                  <c:v>163820</c:v>
                </c:pt>
                <c:pt idx="24">
                  <c:v>163954</c:v>
                </c:pt>
                <c:pt idx="25">
                  <c:v>163985</c:v>
                </c:pt>
                <c:pt idx="26">
                  <c:v>164031</c:v>
                </c:pt>
                <c:pt idx="27">
                  <c:v>164104</c:v>
                </c:pt>
                <c:pt idx="28">
                  <c:v>164204</c:v>
                </c:pt>
                <c:pt idx="29">
                  <c:v>164304</c:v>
                </c:pt>
                <c:pt idx="30">
                  <c:v>164396</c:v>
                </c:pt>
              </c:numCache>
            </c:numRef>
          </c:val>
          <c:smooth val="0"/>
          <c:extLst>
            <c:ext xmlns:c16="http://schemas.microsoft.com/office/drawing/2014/chart" uri="{C3380CC4-5D6E-409C-BE32-E72D297353CC}">
              <c16:uniqueId val="{00000001-C653-41FB-B3AB-E4E9AD1B9DCE}"/>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41577</c:v>
                </c:pt>
                <c:pt idx="1">
                  <c:v>41597</c:v>
                </c:pt>
                <c:pt idx="2">
                  <c:v>41616</c:v>
                </c:pt>
                <c:pt idx="3">
                  <c:v>41646</c:v>
                </c:pt>
                <c:pt idx="4">
                  <c:v>41659</c:v>
                </c:pt>
                <c:pt idx="5">
                  <c:v>41661</c:v>
                </c:pt>
                <c:pt idx="6">
                  <c:v>41686</c:v>
                </c:pt>
                <c:pt idx="7">
                  <c:v>41700</c:v>
                </c:pt>
                <c:pt idx="8">
                  <c:v>41723</c:v>
                </c:pt>
                <c:pt idx="9">
                  <c:v>41745</c:v>
                </c:pt>
                <c:pt idx="10">
                  <c:v>41756</c:v>
                </c:pt>
                <c:pt idx="11">
                  <c:v>41774</c:v>
                </c:pt>
                <c:pt idx="12">
                  <c:v>41797</c:v>
                </c:pt>
                <c:pt idx="13">
                  <c:v>41812</c:v>
                </c:pt>
                <c:pt idx="14">
                  <c:v>41831</c:v>
                </c:pt>
                <c:pt idx="15">
                  <c:v>41842</c:v>
                </c:pt>
                <c:pt idx="16">
                  <c:v>41862</c:v>
                </c:pt>
                <c:pt idx="17">
                  <c:v>41885</c:v>
                </c:pt>
                <c:pt idx="18">
                  <c:v>41898</c:v>
                </c:pt>
                <c:pt idx="19">
                  <c:v>41907</c:v>
                </c:pt>
                <c:pt idx="20">
                  <c:v>41934</c:v>
                </c:pt>
                <c:pt idx="21">
                  <c:v>41945</c:v>
                </c:pt>
                <c:pt idx="22">
                  <c:v>41961</c:v>
                </c:pt>
                <c:pt idx="23">
                  <c:v>41995</c:v>
                </c:pt>
                <c:pt idx="24">
                  <c:v>42010</c:v>
                </c:pt>
                <c:pt idx="25">
                  <c:v>42003</c:v>
                </c:pt>
                <c:pt idx="26">
                  <c:v>42033</c:v>
                </c:pt>
                <c:pt idx="27">
                  <c:v>42043</c:v>
                </c:pt>
                <c:pt idx="28">
                  <c:v>42084</c:v>
                </c:pt>
                <c:pt idx="29">
                  <c:v>42104</c:v>
                </c:pt>
                <c:pt idx="30">
                  <c:v>42134</c:v>
                </c:pt>
              </c:numCache>
            </c:numRef>
          </c:val>
          <c:smooth val="0"/>
          <c:extLst>
            <c:ext xmlns:c16="http://schemas.microsoft.com/office/drawing/2014/chart" uri="{C3380CC4-5D6E-409C-BE32-E72D297353CC}">
              <c16:uniqueId val="{00000002-C653-41FB-B3AB-E4E9AD1B9DCE}"/>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56676</c:v>
                </c:pt>
                <c:pt idx="1">
                  <c:v>56701</c:v>
                </c:pt>
                <c:pt idx="2">
                  <c:v>56738</c:v>
                </c:pt>
                <c:pt idx="3">
                  <c:v>56751</c:v>
                </c:pt>
                <c:pt idx="4">
                  <c:v>56791</c:v>
                </c:pt>
                <c:pt idx="5">
                  <c:v>56813</c:v>
                </c:pt>
                <c:pt idx="6">
                  <c:v>56840</c:v>
                </c:pt>
                <c:pt idx="7">
                  <c:v>56886</c:v>
                </c:pt>
                <c:pt idx="8">
                  <c:v>56939</c:v>
                </c:pt>
                <c:pt idx="9">
                  <c:v>56955</c:v>
                </c:pt>
                <c:pt idx="10">
                  <c:v>56990</c:v>
                </c:pt>
                <c:pt idx="11">
                  <c:v>57032</c:v>
                </c:pt>
                <c:pt idx="12">
                  <c:v>57053</c:v>
                </c:pt>
                <c:pt idx="13">
                  <c:v>57086</c:v>
                </c:pt>
                <c:pt idx="14">
                  <c:v>57107</c:v>
                </c:pt>
                <c:pt idx="15">
                  <c:v>57152</c:v>
                </c:pt>
                <c:pt idx="16">
                  <c:v>57180</c:v>
                </c:pt>
                <c:pt idx="17">
                  <c:v>57212</c:v>
                </c:pt>
                <c:pt idx="18">
                  <c:v>57252</c:v>
                </c:pt>
                <c:pt idx="19">
                  <c:v>57264</c:v>
                </c:pt>
                <c:pt idx="20">
                  <c:v>57303</c:v>
                </c:pt>
                <c:pt idx="21">
                  <c:v>57337</c:v>
                </c:pt>
                <c:pt idx="22">
                  <c:v>57383</c:v>
                </c:pt>
                <c:pt idx="23">
                  <c:v>57426</c:v>
                </c:pt>
                <c:pt idx="24">
                  <c:v>57474</c:v>
                </c:pt>
                <c:pt idx="25">
                  <c:v>57514</c:v>
                </c:pt>
                <c:pt idx="26">
                  <c:v>57566</c:v>
                </c:pt>
                <c:pt idx="27">
                  <c:v>57594</c:v>
                </c:pt>
                <c:pt idx="28">
                  <c:v>57642</c:v>
                </c:pt>
                <c:pt idx="29">
                  <c:v>57708</c:v>
                </c:pt>
                <c:pt idx="30">
                  <c:v>57739</c:v>
                </c:pt>
              </c:numCache>
            </c:numRef>
          </c:val>
          <c:smooth val="0"/>
          <c:extLst>
            <c:ext xmlns:c16="http://schemas.microsoft.com/office/drawing/2014/chart" uri="{C3380CC4-5D6E-409C-BE32-E72D297353CC}">
              <c16:uniqueId val="{00000003-C653-41FB-B3AB-E4E9AD1B9DCE}"/>
            </c:ext>
          </c:extLst>
        </c:ser>
        <c:dLbls>
          <c:showLegendKey val="0"/>
          <c:showVal val="0"/>
          <c:showCatName val="0"/>
          <c:showSerName val="0"/>
          <c:showPercent val="0"/>
          <c:showBubbleSize val="0"/>
        </c:dLbls>
        <c:smooth val="0"/>
        <c:axId val="337073728"/>
        <c:axId val="337071760"/>
      </c:lineChart>
      <c:dateAx>
        <c:axId val="337073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71760"/>
        <c:crosses val="autoZero"/>
        <c:auto val="1"/>
        <c:lblOffset val="100"/>
        <c:baseTimeUnit val="days"/>
      </c:dateAx>
      <c:valAx>
        <c:axId val="33707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7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79</c:v>
                </c:pt>
                <c:pt idx="1">
                  <c:v>65</c:v>
                </c:pt>
                <c:pt idx="2">
                  <c:v>95</c:v>
                </c:pt>
                <c:pt idx="3">
                  <c:v>71</c:v>
                </c:pt>
                <c:pt idx="4">
                  <c:v>65</c:v>
                </c:pt>
                <c:pt idx="5">
                  <c:v>59</c:v>
                </c:pt>
                <c:pt idx="6">
                  <c:v>56</c:v>
                </c:pt>
                <c:pt idx="7">
                  <c:v>55</c:v>
                </c:pt>
                <c:pt idx="8">
                  <c:v>40</c:v>
                </c:pt>
                <c:pt idx="9">
                  <c:v>61</c:v>
                </c:pt>
                <c:pt idx="10">
                  <c:v>51</c:v>
                </c:pt>
                <c:pt idx="11">
                  <c:v>38</c:v>
                </c:pt>
                <c:pt idx="12">
                  <c:v>34</c:v>
                </c:pt>
                <c:pt idx="13">
                  <c:v>47</c:v>
                </c:pt>
                <c:pt idx="14">
                  <c:v>61</c:v>
                </c:pt>
                <c:pt idx="15">
                  <c:v>46</c:v>
                </c:pt>
                <c:pt idx="16">
                  <c:v>62</c:v>
                </c:pt>
                <c:pt idx="17">
                  <c:v>24</c:v>
                </c:pt>
                <c:pt idx="18">
                  <c:v>30</c:v>
                </c:pt>
                <c:pt idx="19">
                  <c:v>42</c:v>
                </c:pt>
                <c:pt idx="20">
                  <c:v>53</c:v>
                </c:pt>
                <c:pt idx="21">
                  <c:v>50</c:v>
                </c:pt>
                <c:pt idx="22">
                  <c:v>47</c:v>
                </c:pt>
                <c:pt idx="23">
                  <c:v>51</c:v>
                </c:pt>
                <c:pt idx="24">
                  <c:v>65</c:v>
                </c:pt>
                <c:pt idx="25">
                  <c:v>44</c:v>
                </c:pt>
                <c:pt idx="26">
                  <c:v>57</c:v>
                </c:pt>
                <c:pt idx="27">
                  <c:v>33</c:v>
                </c:pt>
                <c:pt idx="28">
                  <c:v>68</c:v>
                </c:pt>
                <c:pt idx="29">
                  <c:v>72</c:v>
                </c:pt>
                <c:pt idx="30">
                  <c:v>43</c:v>
                </c:pt>
              </c:numCache>
            </c:numRef>
          </c:val>
          <c:smooth val="0"/>
          <c:extLst>
            <c:ext xmlns:c16="http://schemas.microsoft.com/office/drawing/2014/chart" uri="{C3380CC4-5D6E-409C-BE32-E72D297353CC}">
              <c16:uniqueId val="{00000000-D2D6-44D1-B2DD-7000656578D6}"/>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53</c:v>
                </c:pt>
                <c:pt idx="1">
                  <c:v>34</c:v>
                </c:pt>
                <c:pt idx="2">
                  <c:v>8</c:v>
                </c:pt>
                <c:pt idx="3">
                  <c:v>13</c:v>
                </c:pt>
                <c:pt idx="4">
                  <c:v>75</c:v>
                </c:pt>
                <c:pt idx="5">
                  <c:v>56</c:v>
                </c:pt>
                <c:pt idx="6">
                  <c:v>75</c:v>
                </c:pt>
                <c:pt idx="7">
                  <c:v>65</c:v>
                </c:pt>
                <c:pt idx="8">
                  <c:v>84</c:v>
                </c:pt>
                <c:pt idx="9">
                  <c:v>75</c:v>
                </c:pt>
                <c:pt idx="10">
                  <c:v>85</c:v>
                </c:pt>
                <c:pt idx="11">
                  <c:v>57</c:v>
                </c:pt>
                <c:pt idx="12">
                  <c:v>62</c:v>
                </c:pt>
                <c:pt idx="13">
                  <c:v>73</c:v>
                </c:pt>
                <c:pt idx="14">
                  <c:v>111</c:v>
                </c:pt>
                <c:pt idx="15">
                  <c:v>78</c:v>
                </c:pt>
                <c:pt idx="16">
                  <c:v>92</c:v>
                </c:pt>
                <c:pt idx="17">
                  <c:v>87</c:v>
                </c:pt>
                <c:pt idx="18">
                  <c:v>73</c:v>
                </c:pt>
                <c:pt idx="19">
                  <c:v>60</c:v>
                </c:pt>
                <c:pt idx="20">
                  <c:v>66</c:v>
                </c:pt>
                <c:pt idx="21">
                  <c:v>65</c:v>
                </c:pt>
                <c:pt idx="22">
                  <c:v>86</c:v>
                </c:pt>
                <c:pt idx="23">
                  <c:v>121</c:v>
                </c:pt>
                <c:pt idx="24">
                  <c:v>134</c:v>
                </c:pt>
                <c:pt idx="25">
                  <c:v>31</c:v>
                </c:pt>
                <c:pt idx="26">
                  <c:v>46</c:v>
                </c:pt>
                <c:pt idx="27">
                  <c:v>73</c:v>
                </c:pt>
                <c:pt idx="28">
                  <c:v>100</c:v>
                </c:pt>
                <c:pt idx="29">
                  <c:v>100</c:v>
                </c:pt>
                <c:pt idx="30">
                  <c:v>92</c:v>
                </c:pt>
              </c:numCache>
            </c:numRef>
          </c:val>
          <c:smooth val="0"/>
          <c:extLst>
            <c:ext xmlns:c16="http://schemas.microsoft.com/office/drawing/2014/chart" uri="{C3380CC4-5D6E-409C-BE32-E72D297353CC}">
              <c16:uniqueId val="{00000001-D2D6-44D1-B2DD-7000656578D6}"/>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19</c:v>
                </c:pt>
                <c:pt idx="1">
                  <c:v>20</c:v>
                </c:pt>
                <c:pt idx="2">
                  <c:v>19</c:v>
                </c:pt>
                <c:pt idx="3">
                  <c:v>30</c:v>
                </c:pt>
                <c:pt idx="4">
                  <c:v>13</c:v>
                </c:pt>
                <c:pt idx="5">
                  <c:v>2</c:v>
                </c:pt>
                <c:pt idx="6">
                  <c:v>25</c:v>
                </c:pt>
                <c:pt idx="7">
                  <c:v>14</c:v>
                </c:pt>
                <c:pt idx="8">
                  <c:v>23</c:v>
                </c:pt>
                <c:pt idx="9">
                  <c:v>22</c:v>
                </c:pt>
                <c:pt idx="10">
                  <c:v>11</c:v>
                </c:pt>
                <c:pt idx="11">
                  <c:v>18</c:v>
                </c:pt>
                <c:pt idx="12">
                  <c:v>23</c:v>
                </c:pt>
                <c:pt idx="13">
                  <c:v>15</c:v>
                </c:pt>
                <c:pt idx="14">
                  <c:v>19</c:v>
                </c:pt>
                <c:pt idx="15">
                  <c:v>11</c:v>
                </c:pt>
                <c:pt idx="16">
                  <c:v>20</c:v>
                </c:pt>
                <c:pt idx="17">
                  <c:v>23</c:v>
                </c:pt>
                <c:pt idx="18">
                  <c:v>13</c:v>
                </c:pt>
                <c:pt idx="19">
                  <c:v>9</c:v>
                </c:pt>
                <c:pt idx="20">
                  <c:v>27</c:v>
                </c:pt>
                <c:pt idx="21">
                  <c:v>11</c:v>
                </c:pt>
                <c:pt idx="22">
                  <c:v>16</c:v>
                </c:pt>
                <c:pt idx="23">
                  <c:v>34</c:v>
                </c:pt>
                <c:pt idx="24">
                  <c:v>15</c:v>
                </c:pt>
                <c:pt idx="25">
                  <c:v>-7</c:v>
                </c:pt>
                <c:pt idx="26">
                  <c:v>30</c:v>
                </c:pt>
                <c:pt idx="27">
                  <c:v>10</c:v>
                </c:pt>
                <c:pt idx="28">
                  <c:v>41</c:v>
                </c:pt>
                <c:pt idx="29">
                  <c:v>20</c:v>
                </c:pt>
                <c:pt idx="30">
                  <c:v>30</c:v>
                </c:pt>
              </c:numCache>
            </c:numRef>
          </c:val>
          <c:smooth val="0"/>
          <c:extLst>
            <c:ext xmlns:c16="http://schemas.microsoft.com/office/drawing/2014/chart" uri="{C3380CC4-5D6E-409C-BE32-E72D297353CC}">
              <c16:uniqueId val="{00000002-D2D6-44D1-B2DD-7000656578D6}"/>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31</c:v>
                </c:pt>
                <c:pt idx="1">
                  <c:v>25</c:v>
                </c:pt>
                <c:pt idx="2">
                  <c:v>37</c:v>
                </c:pt>
                <c:pt idx="3">
                  <c:v>13</c:v>
                </c:pt>
                <c:pt idx="4">
                  <c:v>40</c:v>
                </c:pt>
                <c:pt idx="5">
                  <c:v>22</c:v>
                </c:pt>
                <c:pt idx="6">
                  <c:v>27</c:v>
                </c:pt>
                <c:pt idx="7">
                  <c:v>46</c:v>
                </c:pt>
                <c:pt idx="8">
                  <c:v>53</c:v>
                </c:pt>
                <c:pt idx="9">
                  <c:v>16</c:v>
                </c:pt>
                <c:pt idx="10">
                  <c:v>35</c:v>
                </c:pt>
                <c:pt idx="11">
                  <c:v>42</c:v>
                </c:pt>
                <c:pt idx="12">
                  <c:v>21</c:v>
                </c:pt>
                <c:pt idx="13">
                  <c:v>33</c:v>
                </c:pt>
                <c:pt idx="14">
                  <c:v>21</c:v>
                </c:pt>
                <c:pt idx="15">
                  <c:v>45</c:v>
                </c:pt>
                <c:pt idx="16">
                  <c:v>28</c:v>
                </c:pt>
                <c:pt idx="17">
                  <c:v>32</c:v>
                </c:pt>
                <c:pt idx="18">
                  <c:v>40</c:v>
                </c:pt>
                <c:pt idx="19">
                  <c:v>12</c:v>
                </c:pt>
                <c:pt idx="20">
                  <c:v>39</c:v>
                </c:pt>
                <c:pt idx="21">
                  <c:v>34</c:v>
                </c:pt>
                <c:pt idx="22">
                  <c:v>46</c:v>
                </c:pt>
                <c:pt idx="23">
                  <c:v>43</c:v>
                </c:pt>
                <c:pt idx="24">
                  <c:v>48</c:v>
                </c:pt>
                <c:pt idx="25">
                  <c:v>40</c:v>
                </c:pt>
                <c:pt idx="26">
                  <c:v>52</c:v>
                </c:pt>
                <c:pt idx="27">
                  <c:v>28</c:v>
                </c:pt>
                <c:pt idx="28">
                  <c:v>48</c:v>
                </c:pt>
                <c:pt idx="29">
                  <c:v>66</c:v>
                </c:pt>
                <c:pt idx="30">
                  <c:v>31</c:v>
                </c:pt>
              </c:numCache>
            </c:numRef>
          </c:val>
          <c:smooth val="0"/>
          <c:extLst>
            <c:ext xmlns:c16="http://schemas.microsoft.com/office/drawing/2014/chart" uri="{C3380CC4-5D6E-409C-BE32-E72D297353CC}">
              <c16:uniqueId val="{00000003-D2D6-44D1-B2DD-7000656578D6}"/>
            </c:ext>
          </c:extLst>
        </c:ser>
        <c:dLbls>
          <c:showLegendKey val="0"/>
          <c:showVal val="0"/>
          <c:showCatName val="0"/>
          <c:showSerName val="0"/>
          <c:showPercent val="0"/>
          <c:showBubbleSize val="0"/>
        </c:dLbls>
        <c:smooth val="0"/>
        <c:axId val="337072416"/>
        <c:axId val="337073400"/>
      </c:lineChart>
      <c:dateAx>
        <c:axId val="33707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73400"/>
        <c:crosses val="autoZero"/>
        <c:auto val="1"/>
        <c:lblOffset val="100"/>
        <c:baseTimeUnit val="days"/>
      </c:dateAx>
      <c:valAx>
        <c:axId val="33707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7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2</c:v>
                </c:pt>
                <c:pt idx="3">
                  <c:v>1</c:v>
                </c:pt>
                <c:pt idx="4">
                  <c:v>3</c:v>
                </c:pt>
                <c:pt idx="5">
                  <c:v>2</c:v>
                </c:pt>
                <c:pt idx="6">
                  <c:v>1</c:v>
                </c:pt>
              </c:numCache>
            </c:numRef>
          </c:val>
          <c:extLst>
            <c:ext xmlns:c16="http://schemas.microsoft.com/office/drawing/2014/chart" uri="{C3380CC4-5D6E-409C-BE32-E72D297353CC}">
              <c16:uniqueId val="{00000000-F291-4B07-9BC5-08D8B85C74C8}"/>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10</c:v>
                </c:pt>
                <c:pt idx="2">
                  <c:v>13</c:v>
                </c:pt>
                <c:pt idx="3">
                  <c:v>14</c:v>
                </c:pt>
                <c:pt idx="4">
                  <c:v>14</c:v>
                </c:pt>
                <c:pt idx="5">
                  <c:v>0</c:v>
                </c:pt>
                <c:pt idx="6">
                  <c:v>3</c:v>
                </c:pt>
              </c:numCache>
            </c:numRef>
          </c:val>
          <c:extLst>
            <c:ext xmlns:c16="http://schemas.microsoft.com/office/drawing/2014/chart" uri="{C3380CC4-5D6E-409C-BE32-E72D297353CC}">
              <c16:uniqueId val="{00000001-F291-4B07-9BC5-08D8B85C74C8}"/>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1</c:v>
                </c:pt>
                <c:pt idx="4">
                  <c:v>3</c:v>
                </c:pt>
                <c:pt idx="5">
                  <c:v>1</c:v>
                </c:pt>
                <c:pt idx="6">
                  <c:v>2</c:v>
                </c:pt>
              </c:numCache>
            </c:numRef>
          </c:val>
          <c:extLst>
            <c:ext xmlns:c16="http://schemas.microsoft.com/office/drawing/2014/chart" uri="{C3380CC4-5D6E-409C-BE32-E72D297353CC}">
              <c16:uniqueId val="{00000002-F291-4B07-9BC5-08D8B85C74C8}"/>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3</c:v>
                </c:pt>
                <c:pt idx="2">
                  <c:v>0</c:v>
                </c:pt>
                <c:pt idx="3">
                  <c:v>3</c:v>
                </c:pt>
                <c:pt idx="4">
                  <c:v>3</c:v>
                </c:pt>
                <c:pt idx="5">
                  <c:v>3</c:v>
                </c:pt>
                <c:pt idx="6">
                  <c:v>0</c:v>
                </c:pt>
              </c:numCache>
            </c:numRef>
          </c:val>
          <c:extLst>
            <c:ext xmlns:c16="http://schemas.microsoft.com/office/drawing/2014/chart" uri="{C3380CC4-5D6E-409C-BE32-E72D297353CC}">
              <c16:uniqueId val="{00000003-F291-4B07-9BC5-08D8B85C74C8}"/>
            </c:ext>
          </c:extLst>
        </c:ser>
        <c:dLbls>
          <c:showLegendKey val="0"/>
          <c:showVal val="0"/>
          <c:showCatName val="0"/>
          <c:showSerName val="0"/>
          <c:showPercent val="0"/>
          <c:showBubbleSize val="0"/>
        </c:dLbls>
        <c:gapWidth val="219"/>
        <c:overlap val="-27"/>
        <c:axId val="340603056"/>
        <c:axId val="340596496"/>
      </c:barChart>
      <c:catAx>
        <c:axId val="34060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96496"/>
        <c:crosses val="autoZero"/>
        <c:auto val="1"/>
        <c:lblAlgn val="ctr"/>
        <c:lblOffset val="100"/>
        <c:noMultiLvlLbl val="0"/>
      </c:catAx>
      <c:valAx>
        <c:axId val="34059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0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c:v>
                </c:pt>
                <c:pt idx="1">
                  <c:v>53</c:v>
                </c:pt>
                <c:pt idx="2">
                  <c:v>44</c:v>
                </c:pt>
                <c:pt idx="3">
                  <c:v>48</c:v>
                </c:pt>
                <c:pt idx="4">
                  <c:v>47</c:v>
                </c:pt>
                <c:pt idx="5">
                  <c:v>63</c:v>
                </c:pt>
                <c:pt idx="6">
                  <c:v>54</c:v>
                </c:pt>
              </c:numCache>
            </c:numRef>
          </c:val>
          <c:extLst>
            <c:ext xmlns:c16="http://schemas.microsoft.com/office/drawing/2014/chart" uri="{C3380CC4-5D6E-409C-BE32-E72D297353CC}">
              <c16:uniqueId val="{00000000-CC6F-47A3-BF94-7EFB2EB309E9}"/>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78</c:v>
                </c:pt>
                <c:pt idx="1">
                  <c:v>80</c:v>
                </c:pt>
                <c:pt idx="2">
                  <c:v>59</c:v>
                </c:pt>
                <c:pt idx="3">
                  <c:v>56</c:v>
                </c:pt>
                <c:pt idx="4">
                  <c:v>72</c:v>
                </c:pt>
                <c:pt idx="5">
                  <c:v>79</c:v>
                </c:pt>
                <c:pt idx="6">
                  <c:v>76</c:v>
                </c:pt>
              </c:numCache>
            </c:numRef>
          </c:val>
          <c:extLst>
            <c:ext xmlns:c16="http://schemas.microsoft.com/office/drawing/2014/chart" uri="{C3380CC4-5D6E-409C-BE32-E72D297353CC}">
              <c16:uniqueId val="{00000001-CC6F-47A3-BF94-7EFB2EB309E9}"/>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c:v>
                </c:pt>
                <c:pt idx="1">
                  <c:v>20</c:v>
                </c:pt>
                <c:pt idx="2">
                  <c:v>9</c:v>
                </c:pt>
                <c:pt idx="3">
                  <c:v>16</c:v>
                </c:pt>
                <c:pt idx="4">
                  <c:v>19</c:v>
                </c:pt>
                <c:pt idx="5">
                  <c:v>21</c:v>
                </c:pt>
                <c:pt idx="6">
                  <c:v>18</c:v>
                </c:pt>
              </c:numCache>
            </c:numRef>
          </c:val>
          <c:extLst>
            <c:ext xmlns:c16="http://schemas.microsoft.com/office/drawing/2014/chart" uri="{C3380CC4-5D6E-409C-BE32-E72D297353CC}">
              <c16:uniqueId val="{00000002-CC6F-47A3-BF94-7EFB2EB309E9}"/>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31</c:v>
                </c:pt>
                <c:pt idx="1">
                  <c:v>32</c:v>
                </c:pt>
                <c:pt idx="2">
                  <c:v>41</c:v>
                </c:pt>
                <c:pt idx="3">
                  <c:v>27</c:v>
                </c:pt>
                <c:pt idx="4">
                  <c:v>32</c:v>
                </c:pt>
                <c:pt idx="5">
                  <c:v>36</c:v>
                </c:pt>
                <c:pt idx="6">
                  <c:v>47</c:v>
                </c:pt>
              </c:numCache>
            </c:numRef>
          </c:val>
          <c:extLst>
            <c:ext xmlns:c16="http://schemas.microsoft.com/office/drawing/2014/chart" uri="{C3380CC4-5D6E-409C-BE32-E72D297353CC}">
              <c16:uniqueId val="{00000003-CC6F-47A3-BF94-7EFB2EB309E9}"/>
            </c:ext>
          </c:extLst>
        </c:ser>
        <c:dLbls>
          <c:showLegendKey val="0"/>
          <c:showVal val="0"/>
          <c:showCatName val="0"/>
          <c:showSerName val="0"/>
          <c:showPercent val="0"/>
          <c:showBubbleSize val="0"/>
        </c:dLbls>
        <c:gapWidth val="219"/>
        <c:overlap val="-27"/>
        <c:axId val="340599776"/>
        <c:axId val="340597152"/>
      </c:barChart>
      <c:catAx>
        <c:axId val="34059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97152"/>
        <c:crosses val="autoZero"/>
        <c:auto val="1"/>
        <c:lblAlgn val="ctr"/>
        <c:lblOffset val="100"/>
        <c:noMultiLvlLbl val="0"/>
      </c:catAx>
      <c:valAx>
        <c:axId val="34059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9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0</c:v>
                </c:pt>
                <c:pt idx="12">
                  <c:v>0</c:v>
                </c:pt>
                <c:pt idx="13">
                  <c:v>0</c:v>
                </c:pt>
                <c:pt idx="14">
                  <c:v>0</c:v>
                </c:pt>
                <c:pt idx="15">
                  <c:v>1</c:v>
                </c:pt>
                <c:pt idx="16">
                  <c:v>2</c:v>
                </c:pt>
                <c:pt idx="17">
                  <c:v>1</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0-1AAB-4735-A6AC-6B85C9AA5923}"/>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9</c:v>
                </c:pt>
                <c:pt idx="11">
                  <c:v>1</c:v>
                </c:pt>
                <c:pt idx="12">
                  <c:v>7</c:v>
                </c:pt>
                <c:pt idx="13">
                  <c:v>0</c:v>
                </c:pt>
                <c:pt idx="14">
                  <c:v>5</c:v>
                </c:pt>
                <c:pt idx="15">
                  <c:v>2</c:v>
                </c:pt>
                <c:pt idx="16">
                  <c:v>9</c:v>
                </c:pt>
                <c:pt idx="17">
                  <c:v>2</c:v>
                </c:pt>
                <c:pt idx="18">
                  <c:v>5</c:v>
                </c:pt>
                <c:pt idx="19">
                  <c:v>0</c:v>
                </c:pt>
                <c:pt idx="20">
                  <c:v>2</c:v>
                </c:pt>
                <c:pt idx="21">
                  <c:v>0</c:v>
                </c:pt>
                <c:pt idx="22">
                  <c:v>0</c:v>
                </c:pt>
                <c:pt idx="23">
                  <c:v>0</c:v>
                </c:pt>
              </c:numCache>
            </c:numRef>
          </c:val>
          <c:smooth val="0"/>
          <c:extLst>
            <c:ext xmlns:c16="http://schemas.microsoft.com/office/drawing/2014/chart" uri="{C3380CC4-5D6E-409C-BE32-E72D297353CC}">
              <c16:uniqueId val="{00000001-1AAB-4735-A6AC-6B85C9AA5923}"/>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AAB-4735-A6AC-6B85C9AA5923}"/>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1</c:v>
                </c:pt>
                <c:pt idx="15">
                  <c:v>2</c:v>
                </c:pt>
                <c:pt idx="16">
                  <c:v>1</c:v>
                </c:pt>
                <c:pt idx="17">
                  <c:v>2</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3-1AAB-4735-A6AC-6B85C9AA5923}"/>
            </c:ext>
          </c:extLst>
        </c:ser>
        <c:dLbls>
          <c:showLegendKey val="0"/>
          <c:showVal val="0"/>
          <c:showCatName val="0"/>
          <c:showSerName val="0"/>
          <c:showPercent val="0"/>
          <c:showBubbleSize val="0"/>
        </c:dLbls>
        <c:smooth val="0"/>
        <c:axId val="340595840"/>
        <c:axId val="340604040"/>
      </c:lineChart>
      <c:catAx>
        <c:axId val="34059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04040"/>
        <c:crosses val="autoZero"/>
        <c:auto val="1"/>
        <c:lblAlgn val="ctr"/>
        <c:lblOffset val="100"/>
        <c:noMultiLvlLbl val="0"/>
      </c:catAx>
      <c:valAx>
        <c:axId val="34060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9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0.20386531037514799</c:v>
                </c:pt>
                <c:pt idx="1">
                  <c:v>0.55508378452711504</c:v>
                </c:pt>
                <c:pt idx="2">
                  <c:v>0.72602549972597097</c:v>
                </c:pt>
                <c:pt idx="3">
                  <c:v>0.13671322143326001</c:v>
                </c:pt>
                <c:pt idx="4">
                  <c:v>9.9573800045370295E-2</c:v>
                </c:pt>
                <c:pt idx="5">
                  <c:v>0.19392800573352401</c:v>
                </c:pt>
                <c:pt idx="6">
                  <c:v>0.14936070006805499</c:v>
                </c:pt>
              </c:numCache>
            </c:numRef>
          </c:val>
          <c:extLst>
            <c:ext xmlns:c16="http://schemas.microsoft.com/office/drawing/2014/chart" uri="{C3380CC4-5D6E-409C-BE32-E72D297353CC}">
              <c16:uniqueId val="{00000000-BD2A-4215-A990-AC0D5A66678D}"/>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0.143244668892682</c:v>
                </c:pt>
                <c:pt idx="1">
                  <c:v>7.6787890292516606E-2</c:v>
                </c:pt>
                <c:pt idx="2">
                  <c:v>0.138436762096495</c:v>
                </c:pt>
                <c:pt idx="3">
                  <c:v>0.13891452470325399</c:v>
                </c:pt>
                <c:pt idx="4">
                  <c:v>0.21567617169765299</c:v>
                </c:pt>
                <c:pt idx="6">
                  <c:v>0.15716819650515099</c:v>
                </c:pt>
              </c:numCache>
            </c:numRef>
          </c:val>
          <c:extLst>
            <c:ext xmlns:c16="http://schemas.microsoft.com/office/drawing/2014/chart" uri="{C3380CC4-5D6E-409C-BE32-E72D297353CC}">
              <c16:uniqueId val="{00000001-BD2A-4215-A990-AC0D5A66678D}"/>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0.22697407717118601</c:v>
                </c:pt>
                <c:pt idx="1">
                  <c:v>1.1922112053518099</c:v>
                </c:pt>
                <c:pt idx="2">
                  <c:v>0.77171186238203304</c:v>
                </c:pt>
                <c:pt idx="3">
                  <c:v>0.32493131047664597</c:v>
                </c:pt>
                <c:pt idx="4">
                  <c:v>0.90789630868474502</c:v>
                </c:pt>
                <c:pt idx="5">
                  <c:v>0.16485485605065101</c:v>
                </c:pt>
                <c:pt idx="6">
                  <c:v>0.97479393142993698</c:v>
                </c:pt>
              </c:numCache>
            </c:numRef>
          </c:val>
          <c:extLst>
            <c:ext xmlns:c16="http://schemas.microsoft.com/office/drawing/2014/chart" uri="{C3380CC4-5D6E-409C-BE32-E72D297353CC}">
              <c16:uniqueId val="{00000002-BD2A-4215-A990-AC0D5A66678D}"/>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1.1624451553131601</c:v>
                </c:pt>
                <c:pt idx="1">
                  <c:v>1.0115312228690001</c:v>
                </c:pt>
                <c:pt idx="3">
                  <c:v>0.86061729042483104</c:v>
                </c:pt>
                <c:pt idx="4">
                  <c:v>0.94860186107760702</c:v>
                </c:pt>
                <c:pt idx="5">
                  <c:v>1.96246380104999</c:v>
                </c:pt>
              </c:numCache>
            </c:numRef>
          </c:val>
          <c:extLst>
            <c:ext xmlns:c16="http://schemas.microsoft.com/office/drawing/2014/chart" uri="{C3380CC4-5D6E-409C-BE32-E72D297353CC}">
              <c16:uniqueId val="{00000003-BD2A-4215-A990-AC0D5A66678D}"/>
            </c:ext>
          </c:extLst>
        </c:ser>
        <c:dLbls>
          <c:showLegendKey val="0"/>
          <c:showVal val="0"/>
          <c:showCatName val="0"/>
          <c:showSerName val="0"/>
          <c:showPercent val="0"/>
          <c:showBubbleSize val="0"/>
        </c:dLbls>
        <c:gapWidth val="219"/>
        <c:overlap val="-27"/>
        <c:axId val="340607648"/>
        <c:axId val="340610600"/>
      </c:barChart>
      <c:catAx>
        <c:axId val="34060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10600"/>
        <c:crosses val="autoZero"/>
        <c:auto val="1"/>
        <c:lblAlgn val="ctr"/>
        <c:lblOffset val="100"/>
        <c:noMultiLvlLbl val="0"/>
      </c:catAx>
      <c:valAx>
        <c:axId val="34061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0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0.29515760813912201</c:v>
                </c:pt>
                <c:pt idx="10">
                  <c:v>0.22317529350111101</c:v>
                </c:pt>
                <c:pt idx="11">
                  <c:v>0</c:v>
                </c:pt>
                <c:pt idx="12">
                  <c:v>0</c:v>
                </c:pt>
                <c:pt idx="13">
                  <c:v>0</c:v>
                </c:pt>
                <c:pt idx="14">
                  <c:v>0</c:v>
                </c:pt>
                <c:pt idx="15">
                  <c:v>0.18040755844421799</c:v>
                </c:pt>
                <c:pt idx="16">
                  <c:v>1.19267768186829</c:v>
                </c:pt>
                <c:pt idx="17">
                  <c:v>0.27588200924023998</c:v>
                </c:pt>
                <c:pt idx="18">
                  <c:v>8.85472824417365E-2</c:v>
                </c:pt>
                <c:pt idx="19">
                  <c:v>9.6679175727202096E-2</c:v>
                </c:pt>
                <c:pt idx="20">
                  <c:v>0</c:v>
                </c:pt>
                <c:pt idx="21">
                  <c:v>0</c:v>
                </c:pt>
                <c:pt idx="22">
                  <c:v>0</c:v>
                </c:pt>
                <c:pt idx="23">
                  <c:v>0</c:v>
                </c:pt>
              </c:numCache>
            </c:numRef>
          </c:val>
          <c:smooth val="0"/>
          <c:extLst>
            <c:ext xmlns:c16="http://schemas.microsoft.com/office/drawing/2014/chart" uri="{C3380CC4-5D6E-409C-BE32-E72D297353CC}">
              <c16:uniqueId val="{00000000-530B-4864-8C4D-288EF55DD187}"/>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9.3547517852112197E-2</c:v>
                </c:pt>
                <c:pt idx="10">
                  <c:v>9.6109484789469596E-2</c:v>
                </c:pt>
                <c:pt idx="11">
                  <c:v>0.13779503447937999</c:v>
                </c:pt>
                <c:pt idx="12">
                  <c:v>0.11630921614018799</c:v>
                </c:pt>
                <c:pt idx="13">
                  <c:v>0</c:v>
                </c:pt>
                <c:pt idx="14">
                  <c:v>0.22429969501365701</c:v>
                </c:pt>
                <c:pt idx="15">
                  <c:v>0.18939161961221401</c:v>
                </c:pt>
                <c:pt idx="16">
                  <c:v>0.196893793711647</c:v>
                </c:pt>
                <c:pt idx="17">
                  <c:v>0.12217826390505</c:v>
                </c:pt>
                <c:pt idx="18">
                  <c:v>0.15702509706894699</c:v>
                </c:pt>
                <c:pt idx="19">
                  <c:v>0</c:v>
                </c:pt>
                <c:pt idx="20">
                  <c:v>9.2475778695050401E-2</c:v>
                </c:pt>
                <c:pt idx="21">
                  <c:v>0</c:v>
                </c:pt>
                <c:pt idx="22">
                  <c:v>0</c:v>
                </c:pt>
                <c:pt idx="23">
                  <c:v>0</c:v>
                </c:pt>
              </c:numCache>
            </c:numRef>
          </c:val>
          <c:smooth val="0"/>
          <c:extLst>
            <c:ext xmlns:c16="http://schemas.microsoft.com/office/drawing/2014/chart" uri="{C3380CC4-5D6E-409C-BE32-E72D297353CC}">
              <c16:uniqueId val="{00000001-530B-4864-8C4D-288EF55DD187}"/>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0.164882431657427</c:v>
                </c:pt>
                <c:pt idx="14">
                  <c:v>0</c:v>
                </c:pt>
                <c:pt idx="15">
                  <c:v>0</c:v>
                </c:pt>
                <c:pt idx="16">
                  <c:v>1.5030586885872701</c:v>
                </c:pt>
                <c:pt idx="17">
                  <c:v>0.90565857388644599</c:v>
                </c:pt>
                <c:pt idx="18">
                  <c:v>0.77184094819346205</c:v>
                </c:pt>
                <c:pt idx="19">
                  <c:v>0.27958325367998499</c:v>
                </c:pt>
                <c:pt idx="20">
                  <c:v>0.205505639457083</c:v>
                </c:pt>
                <c:pt idx="21">
                  <c:v>2.1793156184286002</c:v>
                </c:pt>
                <c:pt idx="22">
                  <c:v>0.32498566239724702</c:v>
                </c:pt>
                <c:pt idx="23">
                  <c:v>1.6536035174918799</c:v>
                </c:pt>
              </c:numCache>
            </c:numRef>
          </c:val>
          <c:smooth val="0"/>
          <c:extLst>
            <c:ext xmlns:c16="http://schemas.microsoft.com/office/drawing/2014/chart" uri="{C3380CC4-5D6E-409C-BE32-E72D297353CC}">
              <c16:uniqueId val="{00000002-530B-4864-8C4D-288EF55DD187}"/>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0.67835725649946699</c:v>
                </c:pt>
                <c:pt idx="11">
                  <c:v>0</c:v>
                </c:pt>
                <c:pt idx="12">
                  <c:v>0.169589314124867</c:v>
                </c:pt>
                <c:pt idx="13">
                  <c:v>1.57525744357222</c:v>
                </c:pt>
                <c:pt idx="14">
                  <c:v>2.2352570939035301</c:v>
                </c:pt>
                <c:pt idx="15">
                  <c:v>0.91088693462943904</c:v>
                </c:pt>
                <c:pt idx="16">
                  <c:v>1.0420126929734099</c:v>
                </c:pt>
                <c:pt idx="17">
                  <c:v>1.0219067433606699</c:v>
                </c:pt>
                <c:pt idx="18">
                  <c:v>1.04026434952882</c:v>
                </c:pt>
                <c:pt idx="19">
                  <c:v>1.6329527772435599</c:v>
                </c:pt>
                <c:pt idx="20">
                  <c:v>0</c:v>
                </c:pt>
                <c:pt idx="21">
                  <c:v>0</c:v>
                </c:pt>
                <c:pt idx="22">
                  <c:v>0</c:v>
                </c:pt>
                <c:pt idx="23">
                  <c:v>0</c:v>
                </c:pt>
              </c:numCache>
            </c:numRef>
          </c:val>
          <c:smooth val="0"/>
          <c:extLst>
            <c:ext xmlns:c16="http://schemas.microsoft.com/office/drawing/2014/chart" uri="{C3380CC4-5D6E-409C-BE32-E72D297353CC}">
              <c16:uniqueId val="{00000003-530B-4864-8C4D-288EF55DD187}"/>
            </c:ext>
          </c:extLst>
        </c:ser>
        <c:dLbls>
          <c:showLegendKey val="0"/>
          <c:showVal val="0"/>
          <c:showCatName val="0"/>
          <c:showSerName val="0"/>
          <c:showPercent val="0"/>
          <c:showBubbleSize val="0"/>
        </c:dLbls>
        <c:smooth val="0"/>
        <c:axId val="278994344"/>
        <c:axId val="278988440"/>
      </c:lineChart>
      <c:catAx>
        <c:axId val="27899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88440"/>
        <c:crosses val="autoZero"/>
        <c:auto val="1"/>
        <c:lblAlgn val="ctr"/>
        <c:lblOffset val="100"/>
        <c:noMultiLvlLbl val="0"/>
      </c:catAx>
      <c:valAx>
        <c:axId val="27898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9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3</c:v>
                </c:pt>
                <c:pt idx="1">
                  <c:v>24</c:v>
                </c:pt>
                <c:pt idx="2">
                  <c:v>9</c:v>
                </c:pt>
                <c:pt idx="3">
                  <c:v>1</c:v>
                </c:pt>
              </c:numCache>
            </c:numRef>
          </c:val>
          <c:extLst>
            <c:ext xmlns:c16="http://schemas.microsoft.com/office/drawing/2014/chart" uri="{C3380CC4-5D6E-409C-BE32-E72D297353CC}">
              <c16:uniqueId val="{00000000-987E-4435-974C-C8B5427441B8}"/>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8</c:v>
                </c:pt>
                <c:pt idx="1">
                  <c:v>30</c:v>
                </c:pt>
                <c:pt idx="2">
                  <c:v>0</c:v>
                </c:pt>
                <c:pt idx="3">
                  <c:v>8</c:v>
                </c:pt>
              </c:numCache>
            </c:numRef>
          </c:val>
          <c:extLst>
            <c:ext xmlns:c16="http://schemas.microsoft.com/office/drawing/2014/chart" uri="{C3380CC4-5D6E-409C-BE32-E72D297353CC}">
              <c16:uniqueId val="{00000001-987E-4435-974C-C8B5427441B8}"/>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3</c:v>
                </c:pt>
                <c:pt idx="1">
                  <c:v>13</c:v>
                </c:pt>
                <c:pt idx="2">
                  <c:v>2</c:v>
                </c:pt>
                <c:pt idx="3">
                  <c:v>3</c:v>
                </c:pt>
              </c:numCache>
            </c:numRef>
          </c:val>
          <c:extLst>
            <c:ext xmlns:c16="http://schemas.microsoft.com/office/drawing/2014/chart" uri="{C3380CC4-5D6E-409C-BE32-E72D297353CC}">
              <c16:uniqueId val="{00000002-987E-4435-974C-C8B5427441B8}"/>
            </c:ext>
          </c:extLst>
        </c:ser>
        <c:dLbls>
          <c:showLegendKey val="0"/>
          <c:showVal val="0"/>
          <c:showCatName val="0"/>
          <c:showSerName val="0"/>
          <c:showPercent val="0"/>
          <c:showBubbleSize val="0"/>
        </c:dLbls>
        <c:gapWidth val="150"/>
        <c:overlap val="100"/>
        <c:axId val="278991392"/>
        <c:axId val="278994672"/>
      </c:barChart>
      <c:catAx>
        <c:axId val="27899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94672"/>
        <c:crosses val="autoZero"/>
        <c:auto val="1"/>
        <c:lblAlgn val="ctr"/>
        <c:lblOffset val="100"/>
        <c:noMultiLvlLbl val="0"/>
      </c:catAx>
      <c:valAx>
        <c:axId val="278994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9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6424</c:v>
                </c:pt>
                <c:pt idx="1">
                  <c:v>7674</c:v>
                </c:pt>
                <c:pt idx="2">
                  <c:v>0</c:v>
                </c:pt>
                <c:pt idx="3">
                  <c:v>3859</c:v>
                </c:pt>
              </c:numCache>
            </c:numRef>
          </c:val>
          <c:extLst>
            <c:ext xmlns:c16="http://schemas.microsoft.com/office/drawing/2014/chart" uri="{C3380CC4-5D6E-409C-BE32-E72D297353CC}">
              <c16:uniqueId val="{00000000-239D-43E1-9CCA-79C057C328C4}"/>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411</c:v>
                </c:pt>
                <c:pt idx="1">
                  <c:v>1979</c:v>
                </c:pt>
                <c:pt idx="2">
                  <c:v>1008</c:v>
                </c:pt>
                <c:pt idx="3">
                  <c:v>2936</c:v>
                </c:pt>
              </c:numCache>
            </c:numRef>
          </c:val>
          <c:extLst>
            <c:ext xmlns:c16="http://schemas.microsoft.com/office/drawing/2014/chart" uri="{C3380CC4-5D6E-409C-BE32-E72D297353CC}">
              <c16:uniqueId val="{00000001-239D-43E1-9CCA-79C057C328C4}"/>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633</c:v>
                </c:pt>
                <c:pt idx="1">
                  <c:v>6692</c:v>
                </c:pt>
                <c:pt idx="2">
                  <c:v>2569</c:v>
                </c:pt>
                <c:pt idx="3">
                  <c:v>2079</c:v>
                </c:pt>
              </c:numCache>
            </c:numRef>
          </c:val>
          <c:extLst>
            <c:ext xmlns:c16="http://schemas.microsoft.com/office/drawing/2014/chart" uri="{C3380CC4-5D6E-409C-BE32-E72D297353CC}">
              <c16:uniqueId val="{00000002-239D-43E1-9CCA-79C057C328C4}"/>
            </c:ext>
          </c:extLst>
        </c:ser>
        <c:dLbls>
          <c:showLegendKey val="0"/>
          <c:showVal val="0"/>
          <c:showCatName val="0"/>
          <c:showSerName val="0"/>
          <c:showPercent val="0"/>
          <c:showBubbleSize val="0"/>
        </c:dLbls>
        <c:gapWidth val="150"/>
        <c:overlap val="100"/>
        <c:axId val="337070448"/>
        <c:axId val="278540600"/>
      </c:barChart>
      <c:catAx>
        <c:axId val="33707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540600"/>
        <c:crosses val="autoZero"/>
        <c:auto val="1"/>
        <c:lblAlgn val="ctr"/>
        <c:lblOffset val="100"/>
        <c:noMultiLvlLbl val="0"/>
      </c:catAx>
      <c:valAx>
        <c:axId val="278540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7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0.12690971926782699</c:v>
                </c:pt>
                <c:pt idx="1">
                  <c:v>0.48428489333074498</c:v>
                </c:pt>
                <c:pt idx="2">
                  <c:v>8.2375711483693007E-2</c:v>
                </c:pt>
              </c:numCache>
            </c:numRef>
          </c:val>
          <c:extLst>
            <c:ext xmlns:c16="http://schemas.microsoft.com/office/drawing/2014/chart" uri="{C3380CC4-5D6E-409C-BE32-E72D297353CC}">
              <c16:uniqueId val="{00000000-7FB4-440D-BB26-D4A6E60575E4}"/>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0.17091357924332301</c:v>
                </c:pt>
                <c:pt idx="1">
                  <c:v>0.15672084753031401</c:v>
                </c:pt>
                <c:pt idx="2">
                  <c:v>8.9832944014359095E-2</c:v>
                </c:pt>
              </c:numCache>
            </c:numRef>
          </c:val>
          <c:extLst>
            <c:ext xmlns:c16="http://schemas.microsoft.com/office/drawing/2014/chart" uri="{C3380CC4-5D6E-409C-BE32-E72D297353CC}">
              <c16:uniqueId val="{00000001-7FB4-440D-BB26-D4A6E60575E4}"/>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0.67985381585291804</c:v>
                </c:pt>
                <c:pt idx="1">
                  <c:v>0</c:v>
                </c:pt>
                <c:pt idx="2">
                  <c:v>1.20409456386726</c:v>
                </c:pt>
              </c:numCache>
            </c:numRef>
          </c:val>
          <c:extLst>
            <c:ext xmlns:c16="http://schemas.microsoft.com/office/drawing/2014/chart" uri="{C3380CC4-5D6E-409C-BE32-E72D297353CC}">
              <c16:uniqueId val="{00000002-7FB4-440D-BB26-D4A6E60575E4}"/>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3.6067450817113</c:v>
                </c:pt>
                <c:pt idx="1">
                  <c:v>0.84539403156732496</c:v>
                </c:pt>
                <c:pt idx="2">
                  <c:v>1.1680295901276201</c:v>
                </c:pt>
              </c:numCache>
            </c:numRef>
          </c:val>
          <c:extLst>
            <c:ext xmlns:c16="http://schemas.microsoft.com/office/drawing/2014/chart" uri="{C3380CC4-5D6E-409C-BE32-E72D297353CC}">
              <c16:uniqueId val="{00000003-7FB4-440D-BB26-D4A6E60575E4}"/>
            </c:ext>
          </c:extLst>
        </c:ser>
        <c:dLbls>
          <c:showLegendKey val="0"/>
          <c:showVal val="0"/>
          <c:showCatName val="0"/>
          <c:showSerName val="0"/>
          <c:showPercent val="0"/>
          <c:showBubbleSize val="0"/>
        </c:dLbls>
        <c:gapWidth val="219"/>
        <c:overlap val="-27"/>
        <c:axId val="341956240"/>
        <c:axId val="341953616"/>
      </c:barChart>
      <c:catAx>
        <c:axId val="34195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53616"/>
        <c:crosses val="autoZero"/>
        <c:auto val="1"/>
        <c:lblAlgn val="ctr"/>
        <c:lblOffset val="100"/>
        <c:noMultiLvlLbl val="0"/>
      </c:catAx>
      <c:valAx>
        <c:axId val="34195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5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7293</c:v>
                </c:pt>
                <c:pt idx="1">
                  <c:v>15982</c:v>
                </c:pt>
                <c:pt idx="2">
                  <c:v>3447</c:v>
                </c:pt>
                <c:pt idx="3">
                  <c:v>8608</c:v>
                </c:pt>
              </c:numCache>
            </c:numRef>
          </c:val>
          <c:extLst>
            <c:ext xmlns:c16="http://schemas.microsoft.com/office/drawing/2014/chart" uri="{C3380CC4-5D6E-409C-BE32-E72D297353CC}">
              <c16:uniqueId val="{00000000-75FE-4B51-AA32-9D7AC9BF789C}"/>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175</c:v>
                </c:pt>
                <c:pt idx="1">
                  <c:v>363</c:v>
                </c:pt>
                <c:pt idx="2">
                  <c:v>130</c:v>
                </c:pt>
                <c:pt idx="3">
                  <c:v>266</c:v>
                </c:pt>
              </c:numCache>
            </c:numRef>
          </c:val>
          <c:extLst>
            <c:ext xmlns:c16="http://schemas.microsoft.com/office/drawing/2014/chart" uri="{C3380CC4-5D6E-409C-BE32-E72D297353CC}">
              <c16:uniqueId val="{00000001-75FE-4B51-AA32-9D7AC9BF789C}"/>
            </c:ext>
          </c:extLst>
        </c:ser>
        <c:dLbls>
          <c:showLegendKey val="0"/>
          <c:showVal val="0"/>
          <c:showCatName val="0"/>
          <c:showSerName val="0"/>
          <c:showPercent val="0"/>
          <c:showBubbleSize val="0"/>
        </c:dLbls>
        <c:gapWidth val="150"/>
        <c:overlap val="100"/>
        <c:axId val="341957224"/>
        <c:axId val="341955256"/>
      </c:barChart>
      <c:catAx>
        <c:axId val="34195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55256"/>
        <c:crosses val="autoZero"/>
        <c:auto val="1"/>
        <c:lblAlgn val="ctr"/>
        <c:lblOffset val="100"/>
        <c:noMultiLvlLbl val="0"/>
      </c:catAx>
      <c:valAx>
        <c:axId val="341955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5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28A2F-F976-49C6-B1C6-6DF69915A2F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87CA3FF-C6D1-4646-94F2-64F72E43C7B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44186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18E55-55A0-4BCA-8F7D-68854FCB4BD2}"/>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82DA4276-4E77-4C07-866A-3BD7CD9D752C}"/>
              </a:ext>
            </a:extLst>
          </p:cNvPr>
          <p:cNvGraphicFramePr>
            <a:graphicFrameLocks noGrp="1"/>
          </p:cNvGraphicFramePr>
          <p:nvPr>
            <p:ph type="tbl" sz="quarter" idx="13"/>
            <p:extLst>
              <p:ext uri="{D42A27DB-BD31-4B8C-83A1-F6EECF244321}">
                <p14:modId xmlns:p14="http://schemas.microsoft.com/office/powerpoint/2010/main" val="2428626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8830892"/>
                    </a:ext>
                  </a:extLst>
                </a:gridCol>
                <a:gridCol w="658368">
                  <a:extLst>
                    <a:ext uri="{9D8B030D-6E8A-4147-A177-3AD203B41FA5}">
                      <a16:colId xmlns:a16="http://schemas.microsoft.com/office/drawing/2014/main" val="3974978402"/>
                    </a:ext>
                  </a:extLst>
                </a:gridCol>
                <a:gridCol w="658368">
                  <a:extLst>
                    <a:ext uri="{9D8B030D-6E8A-4147-A177-3AD203B41FA5}">
                      <a16:colId xmlns:a16="http://schemas.microsoft.com/office/drawing/2014/main" val="4241091580"/>
                    </a:ext>
                  </a:extLst>
                </a:gridCol>
                <a:gridCol w="658368">
                  <a:extLst>
                    <a:ext uri="{9D8B030D-6E8A-4147-A177-3AD203B41FA5}">
                      <a16:colId xmlns:a16="http://schemas.microsoft.com/office/drawing/2014/main" val="1109281348"/>
                    </a:ext>
                  </a:extLst>
                </a:gridCol>
                <a:gridCol w="658368">
                  <a:extLst>
                    <a:ext uri="{9D8B030D-6E8A-4147-A177-3AD203B41FA5}">
                      <a16:colId xmlns:a16="http://schemas.microsoft.com/office/drawing/2014/main" val="2613105421"/>
                    </a:ext>
                  </a:extLst>
                </a:gridCol>
                <a:gridCol w="658368">
                  <a:extLst>
                    <a:ext uri="{9D8B030D-6E8A-4147-A177-3AD203B41FA5}">
                      <a16:colId xmlns:a16="http://schemas.microsoft.com/office/drawing/2014/main" val="839276019"/>
                    </a:ext>
                  </a:extLst>
                </a:gridCol>
                <a:gridCol w="658368">
                  <a:extLst>
                    <a:ext uri="{9D8B030D-6E8A-4147-A177-3AD203B41FA5}">
                      <a16:colId xmlns:a16="http://schemas.microsoft.com/office/drawing/2014/main" val="397435882"/>
                    </a:ext>
                  </a:extLst>
                </a:gridCol>
                <a:gridCol w="658368">
                  <a:extLst>
                    <a:ext uri="{9D8B030D-6E8A-4147-A177-3AD203B41FA5}">
                      <a16:colId xmlns:a16="http://schemas.microsoft.com/office/drawing/2014/main" val="3219818528"/>
                    </a:ext>
                  </a:extLst>
                </a:gridCol>
                <a:gridCol w="658368">
                  <a:extLst>
                    <a:ext uri="{9D8B030D-6E8A-4147-A177-3AD203B41FA5}">
                      <a16:colId xmlns:a16="http://schemas.microsoft.com/office/drawing/2014/main" val="652102393"/>
                    </a:ext>
                  </a:extLst>
                </a:gridCol>
                <a:gridCol w="658368">
                  <a:extLst>
                    <a:ext uri="{9D8B030D-6E8A-4147-A177-3AD203B41FA5}">
                      <a16:colId xmlns:a16="http://schemas.microsoft.com/office/drawing/2014/main" val="131017794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02401526"/>
                  </a:ext>
                </a:extLst>
              </a:tr>
              <a:tr h="370840">
                <a:tc>
                  <a:txBody>
                    <a:bodyPr/>
                    <a:lstStyle/>
                    <a:p>
                      <a:r>
                        <a:rPr lang="en-US" sz="1000"/>
                        <a:t>hondamotosargentina</a:t>
                      </a:r>
                    </a:p>
                  </a:txBody>
                  <a:tcPr/>
                </a:tc>
                <a:tc>
                  <a:txBody>
                    <a:bodyPr/>
                    <a:lstStyle/>
                    <a:p>
                      <a:r>
                        <a:rPr lang="en-US" sz="1000"/>
                        <a:t>166834</a:t>
                      </a:r>
                    </a:p>
                  </a:txBody>
                  <a:tcPr/>
                </a:tc>
                <a:tc>
                  <a:txBody>
                    <a:bodyPr/>
                    <a:lstStyle/>
                    <a:p>
                      <a:r>
                        <a:rPr lang="en-US" sz="1000"/>
                        <a:t>1664</a:t>
                      </a:r>
                    </a:p>
                  </a:txBody>
                  <a:tcPr/>
                </a:tc>
                <a:tc>
                  <a:txBody>
                    <a:bodyPr/>
                    <a:lstStyle/>
                    <a:p>
                      <a:r>
                        <a:rPr lang="en-US" sz="1000"/>
                        <a:t>8</a:t>
                      </a:r>
                    </a:p>
                  </a:txBody>
                  <a:tcPr/>
                </a:tc>
                <a:tc>
                  <a:txBody>
                    <a:bodyPr/>
                    <a:lstStyle/>
                    <a:p>
                      <a:r>
                        <a:rPr lang="en-US" sz="1000"/>
                        <a:t>3</a:t>
                      </a:r>
                    </a:p>
                  </a:txBody>
                  <a:tcPr/>
                </a:tc>
                <a:tc>
                  <a:txBody>
                    <a:bodyPr/>
                    <a:lstStyle/>
                    <a:p>
                      <a:r>
                        <a:rPr lang="en-US" sz="1000"/>
                        <a:t>3</a:t>
                      </a:r>
                    </a:p>
                  </a:txBody>
                  <a:tcPr/>
                </a:tc>
                <a:tc>
                  <a:txBody>
                    <a:bodyPr/>
                    <a:lstStyle/>
                    <a:p>
                      <a:r>
                        <a:rPr lang="en-US" sz="1000"/>
                        <a:t>14</a:t>
                      </a:r>
                    </a:p>
                  </a:txBody>
                  <a:tcPr/>
                </a:tc>
                <a:tc>
                  <a:txBody>
                    <a:bodyPr/>
                    <a:lstStyle/>
                    <a:p>
                      <a:r>
                        <a:rPr lang="en-US" sz="1000"/>
                        <a:t>7293</a:t>
                      </a:r>
                    </a:p>
                  </a:txBody>
                  <a:tcPr/>
                </a:tc>
                <a:tc>
                  <a:txBody>
                    <a:bodyPr/>
                    <a:lstStyle/>
                    <a:p>
                      <a:r>
                        <a:rPr lang="en-US" sz="1000"/>
                        <a:t>175</a:t>
                      </a:r>
                    </a:p>
                  </a:txBody>
                  <a:tcPr/>
                </a:tc>
                <a:tc>
                  <a:txBody>
                    <a:bodyPr/>
                    <a:lstStyle/>
                    <a:p>
                      <a:r>
                        <a:rPr lang="en-US" sz="1000"/>
                        <a:t>0.3213 %</a:t>
                      </a:r>
                    </a:p>
                  </a:txBody>
                  <a:tcPr/>
                </a:tc>
                <a:extLst>
                  <a:ext uri="{0D108BD9-81ED-4DB2-BD59-A6C34878D82A}">
                    <a16:rowId xmlns:a16="http://schemas.microsoft.com/office/drawing/2014/main" val="4000530023"/>
                  </a:ext>
                </a:extLst>
              </a:tr>
              <a:tr h="370840">
                <a:tc>
                  <a:txBody>
                    <a:bodyPr/>
                    <a:lstStyle/>
                    <a:p>
                      <a:r>
                        <a:rPr lang="en-US" sz="1000"/>
                        <a:t>yamahamotorarg</a:t>
                      </a:r>
                    </a:p>
                  </a:txBody>
                  <a:tcPr/>
                </a:tc>
                <a:tc>
                  <a:txBody>
                    <a:bodyPr/>
                    <a:lstStyle/>
                    <a:p>
                      <a:r>
                        <a:rPr lang="en-US" sz="1000"/>
                        <a:t>164396</a:t>
                      </a:r>
                    </a:p>
                  </a:txBody>
                  <a:tcPr/>
                </a:tc>
                <a:tc>
                  <a:txBody>
                    <a:bodyPr/>
                    <a:lstStyle/>
                    <a:p>
                      <a:r>
                        <a:rPr lang="en-US" sz="1000"/>
                        <a:t>2230</a:t>
                      </a:r>
                    </a:p>
                  </a:txBody>
                  <a:tcPr/>
                </a:tc>
                <a:tc>
                  <a:txBody>
                    <a:bodyPr/>
                    <a:lstStyle/>
                    <a:p>
                      <a:r>
                        <a:rPr lang="en-US" sz="1000"/>
                        <a:t>30</a:t>
                      </a:r>
                    </a:p>
                  </a:txBody>
                  <a:tcPr/>
                </a:tc>
                <a:tc>
                  <a:txBody>
                    <a:bodyPr/>
                    <a:lstStyle/>
                    <a:p>
                      <a:r>
                        <a:rPr lang="en-US" sz="1000"/>
                        <a:t>24</a:t>
                      </a:r>
                    </a:p>
                  </a:txBody>
                  <a:tcPr/>
                </a:tc>
                <a:tc>
                  <a:txBody>
                    <a:bodyPr/>
                    <a:lstStyle/>
                    <a:p>
                      <a:r>
                        <a:rPr lang="en-US" sz="1000"/>
                        <a:t>14</a:t>
                      </a:r>
                    </a:p>
                  </a:txBody>
                  <a:tcPr/>
                </a:tc>
                <a:tc>
                  <a:txBody>
                    <a:bodyPr/>
                    <a:lstStyle/>
                    <a:p>
                      <a:r>
                        <a:rPr lang="en-US" sz="1000"/>
                        <a:t>68</a:t>
                      </a:r>
                    </a:p>
                  </a:txBody>
                  <a:tcPr/>
                </a:tc>
                <a:tc>
                  <a:txBody>
                    <a:bodyPr/>
                    <a:lstStyle/>
                    <a:p>
                      <a:r>
                        <a:rPr lang="en-US" sz="1000"/>
                        <a:t>15982</a:t>
                      </a:r>
                    </a:p>
                  </a:txBody>
                  <a:tcPr/>
                </a:tc>
                <a:tc>
                  <a:txBody>
                    <a:bodyPr/>
                    <a:lstStyle/>
                    <a:p>
                      <a:r>
                        <a:rPr lang="en-US" sz="1000"/>
                        <a:t>363</a:t>
                      </a:r>
                    </a:p>
                  </a:txBody>
                  <a:tcPr/>
                </a:tc>
                <a:tc>
                  <a:txBody>
                    <a:bodyPr/>
                    <a:lstStyle/>
                    <a:p>
                      <a:r>
                        <a:rPr lang="en-US" sz="1000"/>
                        <a:t>0.1472 %</a:t>
                      </a:r>
                    </a:p>
                  </a:txBody>
                  <a:tcPr/>
                </a:tc>
                <a:extLst>
                  <a:ext uri="{0D108BD9-81ED-4DB2-BD59-A6C34878D82A}">
                    <a16:rowId xmlns:a16="http://schemas.microsoft.com/office/drawing/2014/main" val="3257606370"/>
                  </a:ext>
                </a:extLst>
              </a:tr>
              <a:tr h="370840">
                <a:tc>
                  <a:txBody>
                    <a:bodyPr/>
                    <a:lstStyle/>
                    <a:p>
                      <a:r>
                        <a:rPr lang="en-US" sz="1000"/>
                        <a:t>benelliarg</a:t>
                      </a:r>
                    </a:p>
                  </a:txBody>
                  <a:tcPr/>
                </a:tc>
                <a:tc>
                  <a:txBody>
                    <a:bodyPr/>
                    <a:lstStyle/>
                    <a:p>
                      <a:r>
                        <a:rPr lang="en-US" sz="1000"/>
                        <a:t>57739</a:t>
                      </a:r>
                    </a:p>
                  </a:txBody>
                  <a:tcPr/>
                </a:tc>
                <a:tc>
                  <a:txBody>
                    <a:bodyPr/>
                    <a:lstStyle/>
                    <a:p>
                      <a:r>
                        <a:rPr lang="en-US" sz="1000"/>
                        <a:t>1094</a:t>
                      </a:r>
                    </a:p>
                  </a:txBody>
                  <a:tcPr/>
                </a:tc>
                <a:tc>
                  <a:txBody>
                    <a:bodyPr/>
                    <a:lstStyle/>
                    <a:p>
                      <a:r>
                        <a:rPr lang="en-US" sz="1000"/>
                        <a:t>8</a:t>
                      </a:r>
                    </a:p>
                  </a:txBody>
                  <a:tcPr/>
                </a:tc>
                <a:tc>
                  <a:txBody>
                    <a:bodyPr/>
                    <a:lstStyle/>
                    <a:p>
                      <a:r>
                        <a:rPr lang="en-US" sz="1000"/>
                        <a:t>1</a:t>
                      </a:r>
                    </a:p>
                  </a:txBody>
                  <a:tcPr/>
                </a:tc>
                <a:tc>
                  <a:txBody>
                    <a:bodyPr/>
                    <a:lstStyle/>
                    <a:p>
                      <a:r>
                        <a:rPr lang="en-US" sz="1000"/>
                        <a:t>4</a:t>
                      </a:r>
                    </a:p>
                  </a:txBody>
                  <a:tcPr/>
                </a:tc>
                <a:tc>
                  <a:txBody>
                    <a:bodyPr/>
                    <a:lstStyle/>
                    <a:p>
                      <a:r>
                        <a:rPr lang="en-US" sz="1000"/>
                        <a:t>13</a:t>
                      </a:r>
                    </a:p>
                  </a:txBody>
                  <a:tcPr/>
                </a:tc>
                <a:tc>
                  <a:txBody>
                    <a:bodyPr/>
                    <a:lstStyle/>
                    <a:p>
                      <a:r>
                        <a:rPr lang="en-US" sz="1000"/>
                        <a:t>8608</a:t>
                      </a:r>
                    </a:p>
                  </a:txBody>
                  <a:tcPr/>
                </a:tc>
                <a:tc>
                  <a:txBody>
                    <a:bodyPr/>
                    <a:lstStyle/>
                    <a:p>
                      <a:r>
                        <a:rPr lang="en-US" sz="1000"/>
                        <a:t>266</a:t>
                      </a:r>
                    </a:p>
                  </a:txBody>
                  <a:tcPr/>
                </a:tc>
                <a:tc>
                  <a:txBody>
                    <a:bodyPr/>
                    <a:lstStyle/>
                    <a:p>
                      <a:r>
                        <a:rPr lang="en-US" sz="1000"/>
                        <a:t>1.1936 %</a:t>
                      </a:r>
                    </a:p>
                  </a:txBody>
                  <a:tcPr/>
                </a:tc>
                <a:extLst>
                  <a:ext uri="{0D108BD9-81ED-4DB2-BD59-A6C34878D82A}">
                    <a16:rowId xmlns:a16="http://schemas.microsoft.com/office/drawing/2014/main" val="2320110584"/>
                  </a:ext>
                </a:extLst>
              </a:tr>
              <a:tr h="370840">
                <a:tc>
                  <a:txBody>
                    <a:bodyPr/>
                    <a:lstStyle/>
                    <a:p>
                      <a:r>
                        <a:rPr lang="en-US" sz="1000"/>
                        <a:t>bajajarg</a:t>
                      </a:r>
                    </a:p>
                  </a:txBody>
                  <a:tcPr/>
                </a:tc>
                <a:tc>
                  <a:txBody>
                    <a:bodyPr/>
                    <a:lstStyle/>
                    <a:p>
                      <a:r>
                        <a:rPr lang="en-US" sz="1000"/>
                        <a:t>42134</a:t>
                      </a:r>
                    </a:p>
                  </a:txBody>
                  <a:tcPr/>
                </a:tc>
                <a:tc>
                  <a:txBody>
                    <a:bodyPr/>
                    <a:lstStyle/>
                    <a:p>
                      <a:r>
                        <a:rPr lang="en-US" sz="1000"/>
                        <a:t>576</a:t>
                      </a:r>
                    </a:p>
                  </a:txBody>
                  <a:tcPr/>
                </a:tc>
                <a:tc>
                  <a:txBody>
                    <a:bodyPr/>
                    <a:lstStyle/>
                    <a:p>
                      <a:r>
                        <a:rPr lang="en-US" sz="1000"/>
                        <a:t>0</a:t>
                      </a:r>
                    </a:p>
                  </a:txBody>
                  <a:tcPr/>
                </a:tc>
                <a:tc>
                  <a:txBody>
                    <a:bodyPr/>
                    <a:lstStyle/>
                    <a:p>
                      <a:r>
                        <a:rPr lang="en-US" sz="1000"/>
                        <a:t>9</a:t>
                      </a:r>
                    </a:p>
                  </a:txBody>
                  <a:tcPr/>
                </a:tc>
                <a:tc>
                  <a:txBody>
                    <a:bodyPr/>
                    <a:lstStyle/>
                    <a:p>
                      <a:r>
                        <a:rPr lang="en-US" sz="1000"/>
                        <a:t>2</a:t>
                      </a:r>
                    </a:p>
                  </a:txBody>
                  <a:tcPr/>
                </a:tc>
                <a:tc>
                  <a:txBody>
                    <a:bodyPr/>
                    <a:lstStyle/>
                    <a:p>
                      <a:r>
                        <a:rPr lang="en-US" sz="1000"/>
                        <a:t>11</a:t>
                      </a:r>
                    </a:p>
                  </a:txBody>
                  <a:tcPr/>
                </a:tc>
                <a:tc>
                  <a:txBody>
                    <a:bodyPr/>
                    <a:lstStyle/>
                    <a:p>
                      <a:r>
                        <a:rPr lang="en-US" sz="1000"/>
                        <a:t>3447</a:t>
                      </a:r>
                    </a:p>
                  </a:txBody>
                  <a:tcPr/>
                </a:tc>
                <a:tc>
                  <a:txBody>
                    <a:bodyPr/>
                    <a:lstStyle/>
                    <a:p>
                      <a:r>
                        <a:rPr lang="en-US" sz="1000"/>
                        <a:t>130</a:t>
                      </a:r>
                    </a:p>
                  </a:txBody>
                  <a:tcPr/>
                </a:tc>
                <a:tc>
                  <a:txBody>
                    <a:bodyPr/>
                    <a:lstStyle/>
                    <a:p>
                      <a:r>
                        <a:rPr lang="en-US" sz="1000"/>
                        <a:t>0.7771 %</a:t>
                      </a:r>
                    </a:p>
                  </a:txBody>
                  <a:tcPr/>
                </a:tc>
                <a:extLst>
                  <a:ext uri="{0D108BD9-81ED-4DB2-BD59-A6C34878D82A}">
                    <a16:rowId xmlns:a16="http://schemas.microsoft.com/office/drawing/2014/main" val="1624955170"/>
                  </a:ext>
                </a:extLst>
              </a:tr>
            </a:tbl>
          </a:graphicData>
        </a:graphic>
      </p:graphicFrame>
      <p:sp>
        <p:nvSpPr>
          <p:cNvPr id="4" name="Text Placeholder 3">
            <a:extLst>
              <a:ext uri="{FF2B5EF4-FFF2-40B4-BE49-F238E27FC236}">
                <a16:creationId xmlns:a16="http://schemas.microsoft.com/office/drawing/2014/main" id="{BAABE0D4-D72C-4BA7-9FC0-8471EBDDA73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4848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494FA-E800-4CBE-8799-4CDDE5CF9CCD}"/>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F2085950-1FCB-48BD-94EC-771709037057}"/>
              </a:ext>
            </a:extLst>
          </p:cNvPr>
          <p:cNvGraphicFramePr>
            <a:graphicFrameLocks noGrp="1"/>
          </p:cNvGraphicFramePr>
          <p:nvPr>
            <p:ph type="chart" sz="quarter" idx="13"/>
            <p:extLst>
              <p:ext uri="{D42A27DB-BD31-4B8C-83A1-F6EECF244321}">
                <p14:modId xmlns:p14="http://schemas.microsoft.com/office/powerpoint/2010/main" val="1601296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AED042-061D-4D1F-9EA0-D4A6657A51B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88AE3A03-8406-4E22-93FF-93F2A7E326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8776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97791-7F9A-4BA2-81F6-0F9FEBA29352}"/>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057CBA30-CC0E-4AC2-8BDB-2FBB11DCB68F}"/>
              </a:ext>
            </a:extLst>
          </p:cNvPr>
          <p:cNvGraphicFramePr>
            <a:graphicFrameLocks noGrp="1"/>
          </p:cNvGraphicFramePr>
          <p:nvPr>
            <p:ph type="chart" sz="quarter" idx="13"/>
            <p:extLst>
              <p:ext uri="{D42A27DB-BD31-4B8C-83A1-F6EECF244321}">
                <p14:modId xmlns:p14="http://schemas.microsoft.com/office/powerpoint/2010/main" val="3219600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ED76BB-3DA2-4CBD-A01B-966B47CAF58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F6F1336-71F2-4087-A6C9-EC66B49812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4448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384AF-7AC4-450E-95CB-41BDD67E223A}"/>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702C162F-3FAC-476D-9406-1919718465F5}"/>
              </a:ext>
            </a:extLst>
          </p:cNvPr>
          <p:cNvGraphicFramePr>
            <a:graphicFrameLocks noGrp="1"/>
          </p:cNvGraphicFramePr>
          <p:nvPr>
            <p:ph type="chart" sz="quarter" idx="13"/>
            <p:extLst>
              <p:ext uri="{D42A27DB-BD31-4B8C-83A1-F6EECF244321}">
                <p14:modId xmlns:p14="http://schemas.microsoft.com/office/powerpoint/2010/main" val="3276604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AA357E-357A-4A8B-B116-0817F435205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57195E57-C69A-4B6F-B545-85D917B79B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4738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50509-0599-429F-BF92-A648FF958B1C}"/>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B9A44456-2B60-425F-8608-7066FAABEBCD}"/>
              </a:ext>
            </a:extLst>
          </p:cNvPr>
          <p:cNvGraphicFramePr>
            <a:graphicFrameLocks noGrp="1"/>
          </p:cNvGraphicFramePr>
          <p:nvPr>
            <p:ph type="chart" sz="quarter" idx="13"/>
            <p:extLst>
              <p:ext uri="{D42A27DB-BD31-4B8C-83A1-F6EECF244321}">
                <p14:modId xmlns:p14="http://schemas.microsoft.com/office/powerpoint/2010/main" val="3253141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80264C-0E5C-4749-B806-6EA451628BD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7EEE6AA-8AA5-443D-ACD6-1ECF5B27A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261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82C9D-1CD0-401F-8073-5C1BC24DC283}"/>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56B3AE49-E0F4-4FCA-AB84-311D8F58478F}"/>
              </a:ext>
            </a:extLst>
          </p:cNvPr>
          <p:cNvGraphicFramePr>
            <a:graphicFrameLocks noGrp="1"/>
          </p:cNvGraphicFramePr>
          <p:nvPr>
            <p:ph type="chart" sz="quarter" idx="13"/>
            <p:extLst>
              <p:ext uri="{D42A27DB-BD31-4B8C-83A1-F6EECF244321}">
                <p14:modId xmlns:p14="http://schemas.microsoft.com/office/powerpoint/2010/main" val="2219752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35F5E4-4F22-4E98-A0EB-306DD8F00AC7}"/>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CF86EB5-985B-4A67-B1BA-1D529F6878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6256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27808-7C6A-4BCE-BBF6-C94E084A6229}"/>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79F6FCC2-8DE3-47C7-943E-B9C69B98EED6}"/>
              </a:ext>
            </a:extLst>
          </p:cNvPr>
          <p:cNvGraphicFramePr>
            <a:graphicFrameLocks noGrp="1"/>
          </p:cNvGraphicFramePr>
          <p:nvPr>
            <p:ph type="chart" sz="quarter" idx="13"/>
            <p:extLst>
              <p:ext uri="{D42A27DB-BD31-4B8C-83A1-F6EECF244321}">
                <p14:modId xmlns:p14="http://schemas.microsoft.com/office/powerpoint/2010/main" val="2328346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95F958-7769-4F4E-934D-B938967D2ED7}"/>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5F4E709-DBC0-48F5-A01C-EB8F4D7AA8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6536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EAE29-33C5-4007-B70D-D8763A5725D0}"/>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5E252DAD-023D-4D90-8A4E-6FA9C27E7631}"/>
              </a:ext>
            </a:extLst>
          </p:cNvPr>
          <p:cNvGraphicFramePr>
            <a:graphicFrameLocks noGrp="1"/>
          </p:cNvGraphicFramePr>
          <p:nvPr>
            <p:ph type="chart" sz="quarter" idx="13"/>
            <p:extLst>
              <p:ext uri="{D42A27DB-BD31-4B8C-83A1-F6EECF244321}">
                <p14:modId xmlns:p14="http://schemas.microsoft.com/office/powerpoint/2010/main" val="53391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221780-32DE-456A-894B-8D502EEAE7F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684DACE-D6EC-4182-9AF0-A5A5962F54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3077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A3964-AB67-4EE5-BE24-85142730E570}"/>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696CB223-1D83-4888-BF76-77E267C472F6}"/>
              </a:ext>
            </a:extLst>
          </p:cNvPr>
          <p:cNvGraphicFramePr>
            <a:graphicFrameLocks noGrp="1"/>
          </p:cNvGraphicFramePr>
          <p:nvPr>
            <p:ph type="chart" sz="quarter" idx="13"/>
            <p:extLst>
              <p:ext uri="{D42A27DB-BD31-4B8C-83A1-F6EECF244321}">
                <p14:modId xmlns:p14="http://schemas.microsoft.com/office/powerpoint/2010/main" val="47703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06550E-75E9-4288-9584-ADD177B7957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934C1EC-6D05-4CD0-AC91-C8E71C9911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8114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B29ED-D9C5-43B1-B978-AF318610BA9C}"/>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4B3BEE09-AB7E-407E-B78B-8AAC85C33833}"/>
              </a:ext>
            </a:extLst>
          </p:cNvPr>
          <p:cNvGraphicFramePr>
            <a:graphicFrameLocks noGrp="1"/>
          </p:cNvGraphicFramePr>
          <p:nvPr>
            <p:ph type="chart" sz="quarter" idx="13"/>
            <p:extLst>
              <p:ext uri="{D42A27DB-BD31-4B8C-83A1-F6EECF244321}">
                <p14:modId xmlns:p14="http://schemas.microsoft.com/office/powerpoint/2010/main" val="431451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827993-B0E6-4A5B-B4C5-67E3E7A804C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1AA5CD0E-E57D-4BC7-9E38-BDF9DC31B0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7062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68170-2EA9-459F-8F69-041EFF26E862}"/>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5898C1FD-D09D-4D8C-9E03-00C25E6FCBFB}"/>
              </a:ext>
            </a:extLst>
          </p:cNvPr>
          <p:cNvGraphicFramePr>
            <a:graphicFrameLocks noGrp="1"/>
          </p:cNvGraphicFramePr>
          <p:nvPr>
            <p:ph type="chart" sz="quarter" idx="13"/>
            <p:extLst>
              <p:ext uri="{D42A27DB-BD31-4B8C-83A1-F6EECF244321}">
                <p14:modId xmlns:p14="http://schemas.microsoft.com/office/powerpoint/2010/main" val="3763033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0D91BF-2EE9-42C7-A7E0-4641C58B7C5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8C521E7-2003-4800-B807-C1DFD3C8C6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612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B49C-CE47-481B-8B45-2B48C23AAB04}"/>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210AEB57-45A8-45C0-8E3E-D8BB6B0B9FA4}"/>
              </a:ext>
            </a:extLst>
          </p:cNvPr>
          <p:cNvGraphicFramePr>
            <a:graphicFrameLocks noGrp="1"/>
          </p:cNvGraphicFramePr>
          <p:nvPr>
            <p:ph type="chart" sz="quarter" idx="13"/>
            <p:extLst>
              <p:ext uri="{D42A27DB-BD31-4B8C-83A1-F6EECF244321}">
                <p14:modId xmlns:p14="http://schemas.microsoft.com/office/powerpoint/2010/main" val="1421610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2B4E6F-7332-4880-8D8C-69F792C7501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CB2057B-BA8A-4E75-BC29-7509413D07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8215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7FD7-7272-4B9E-B1C8-AE8461DE1800}"/>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0B3BBF7A-BE82-467F-B491-5A2A318E6ACE}"/>
              </a:ext>
            </a:extLst>
          </p:cNvPr>
          <p:cNvGraphicFramePr>
            <a:graphicFrameLocks noGrp="1"/>
          </p:cNvGraphicFramePr>
          <p:nvPr>
            <p:ph type="chart" sz="quarter" idx="13"/>
            <p:extLst>
              <p:ext uri="{D42A27DB-BD31-4B8C-83A1-F6EECF244321}">
                <p14:modId xmlns:p14="http://schemas.microsoft.com/office/powerpoint/2010/main" val="46693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6D300F-CEE0-477F-AB09-07D98A46E12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222048B-C080-4804-8E27-9F48F93ED6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5099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8D8A8-6663-4C2E-BDB0-DD368D571E56}"/>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81C2FC20-D9E9-4479-9A0C-E8BDEF55F5FE}"/>
              </a:ext>
            </a:extLst>
          </p:cNvPr>
          <p:cNvGraphicFramePr>
            <a:graphicFrameLocks noGrp="1"/>
          </p:cNvGraphicFramePr>
          <p:nvPr>
            <p:ph type="chart" sz="quarter" idx="13"/>
            <p:extLst>
              <p:ext uri="{D42A27DB-BD31-4B8C-83A1-F6EECF244321}">
                <p14:modId xmlns:p14="http://schemas.microsoft.com/office/powerpoint/2010/main" val="1115210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C1FE02-3132-47D4-B142-25723B715BC9}"/>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B32E0E4-10CB-4D0F-B613-6F18414535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6691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322FC-D392-406B-9876-072CD6FDE23A}"/>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2809AA35-5D95-423F-B7E8-CC88A09A45C9}"/>
              </a:ext>
            </a:extLst>
          </p:cNvPr>
          <p:cNvGraphicFramePr>
            <a:graphicFrameLocks noGrp="1"/>
          </p:cNvGraphicFramePr>
          <p:nvPr>
            <p:ph type="tbl" sz="quarter" idx="13"/>
            <p:extLst>
              <p:ext uri="{D42A27DB-BD31-4B8C-83A1-F6EECF244321}">
                <p14:modId xmlns:p14="http://schemas.microsoft.com/office/powerpoint/2010/main" val="54286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248184"/>
                    </a:ext>
                  </a:extLst>
                </a:gridCol>
                <a:gridCol w="1399032">
                  <a:extLst>
                    <a:ext uri="{9D8B030D-6E8A-4147-A177-3AD203B41FA5}">
                      <a16:colId xmlns:a16="http://schemas.microsoft.com/office/drawing/2014/main" val="1549000006"/>
                    </a:ext>
                  </a:extLst>
                </a:gridCol>
                <a:gridCol w="1399032">
                  <a:extLst>
                    <a:ext uri="{9D8B030D-6E8A-4147-A177-3AD203B41FA5}">
                      <a16:colId xmlns:a16="http://schemas.microsoft.com/office/drawing/2014/main" val="142945168"/>
                    </a:ext>
                  </a:extLst>
                </a:gridCol>
                <a:gridCol w="1399032">
                  <a:extLst>
                    <a:ext uri="{9D8B030D-6E8A-4147-A177-3AD203B41FA5}">
                      <a16:colId xmlns:a16="http://schemas.microsoft.com/office/drawing/2014/main" val="2025271820"/>
                    </a:ext>
                  </a:extLst>
                </a:gridCol>
                <a:gridCol w="1399032">
                  <a:extLst>
                    <a:ext uri="{9D8B030D-6E8A-4147-A177-3AD203B41FA5}">
                      <a16:colId xmlns:a16="http://schemas.microsoft.com/office/drawing/2014/main" val="1184221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0262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298.95833333333</a:t>
                      </a:r>
                    </a:p>
                  </a:txBody>
                  <a:tcPr/>
                </a:tc>
                <a:extLst>
                  <a:ext uri="{0D108BD9-81ED-4DB2-BD59-A6C34878D82A}">
                    <a16:rowId xmlns:a16="http://schemas.microsoft.com/office/drawing/2014/main" val="357261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298.95833333333</a:t>
                      </a:r>
                    </a:p>
                  </a:txBody>
                  <a:tcPr/>
                </a:tc>
                <a:extLst>
                  <a:ext uri="{0D108BD9-81ED-4DB2-BD59-A6C34878D82A}">
                    <a16:rowId xmlns:a16="http://schemas.microsoft.com/office/drawing/2014/main" val="86978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298.95833333333</a:t>
                      </a:r>
                    </a:p>
                  </a:txBody>
                  <a:tcPr/>
                </a:tc>
                <a:extLst>
                  <a:ext uri="{0D108BD9-81ED-4DB2-BD59-A6C34878D82A}">
                    <a16:rowId xmlns:a16="http://schemas.microsoft.com/office/drawing/2014/main" val="237174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3076239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325.18181818182</a:t>
                      </a:r>
                    </a:p>
                  </a:txBody>
                  <a:tcPr/>
                </a:tc>
                <a:extLst>
                  <a:ext uri="{0D108BD9-81ED-4DB2-BD59-A6C34878D82A}">
                    <a16:rowId xmlns:a16="http://schemas.microsoft.com/office/drawing/2014/main" val="324806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139.27272727273</a:t>
                      </a:r>
                    </a:p>
                  </a:txBody>
                  <a:tcPr/>
                </a:tc>
                <a:extLst>
                  <a:ext uri="{0D108BD9-81ED-4DB2-BD59-A6C34878D82A}">
                    <a16:rowId xmlns:a16="http://schemas.microsoft.com/office/drawing/2014/main" val="91768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139.27272727273</a:t>
                      </a:r>
                    </a:p>
                  </a:txBody>
                  <a:tcPr/>
                </a:tc>
                <a:extLst>
                  <a:ext uri="{0D108BD9-81ED-4DB2-BD59-A6C34878D82A}">
                    <a16:rowId xmlns:a16="http://schemas.microsoft.com/office/drawing/2014/main" val="136972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231.09090909091</a:t>
                      </a:r>
                    </a:p>
                  </a:txBody>
                  <a:tcPr/>
                </a:tc>
                <a:extLst>
                  <a:ext uri="{0D108BD9-81ED-4DB2-BD59-A6C34878D82A}">
                    <a16:rowId xmlns:a16="http://schemas.microsoft.com/office/drawing/2014/main" val="218908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729.88888888889</a:t>
                      </a:r>
                    </a:p>
                  </a:txBody>
                  <a:tcPr/>
                </a:tc>
                <a:extLst>
                  <a:ext uri="{0D108BD9-81ED-4DB2-BD59-A6C34878D82A}">
                    <a16:rowId xmlns:a16="http://schemas.microsoft.com/office/drawing/2014/main" val="235250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437.77777777778</a:t>
                      </a:r>
                    </a:p>
                  </a:txBody>
                  <a:tcPr/>
                </a:tc>
                <a:extLst>
                  <a:ext uri="{0D108BD9-81ED-4DB2-BD59-A6C34878D82A}">
                    <a16:rowId xmlns:a16="http://schemas.microsoft.com/office/drawing/2014/main" val="2708699544"/>
                  </a:ext>
                </a:extLst>
              </a:tr>
            </a:tbl>
          </a:graphicData>
        </a:graphic>
      </p:graphicFrame>
      <p:sp>
        <p:nvSpPr>
          <p:cNvPr id="4" name="Text Placeholder 3">
            <a:extLst>
              <a:ext uri="{FF2B5EF4-FFF2-40B4-BE49-F238E27FC236}">
                <a16:creationId xmlns:a16="http://schemas.microsoft.com/office/drawing/2014/main" id="{AC3FCF02-9459-4D1D-853B-615C8B9CE0F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38423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610EF-45B9-4A77-8CDF-79402EA56BB3}"/>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DEA835D2-5BE1-4418-98C7-BDB68BCD75DD}"/>
              </a:ext>
            </a:extLst>
          </p:cNvPr>
          <p:cNvGraphicFramePr>
            <a:graphicFrameLocks noGrp="1"/>
          </p:cNvGraphicFramePr>
          <p:nvPr>
            <p:ph type="tbl" sz="quarter" idx="13"/>
            <p:extLst>
              <p:ext uri="{D42A27DB-BD31-4B8C-83A1-F6EECF244321}">
                <p14:modId xmlns:p14="http://schemas.microsoft.com/office/powerpoint/2010/main" val="3040058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61794336"/>
                    </a:ext>
                  </a:extLst>
                </a:gridCol>
                <a:gridCol w="1399032">
                  <a:extLst>
                    <a:ext uri="{9D8B030D-6E8A-4147-A177-3AD203B41FA5}">
                      <a16:colId xmlns:a16="http://schemas.microsoft.com/office/drawing/2014/main" val="1287485835"/>
                    </a:ext>
                  </a:extLst>
                </a:gridCol>
                <a:gridCol w="1399032">
                  <a:extLst>
                    <a:ext uri="{9D8B030D-6E8A-4147-A177-3AD203B41FA5}">
                      <a16:colId xmlns:a16="http://schemas.microsoft.com/office/drawing/2014/main" val="2446026435"/>
                    </a:ext>
                  </a:extLst>
                </a:gridCol>
                <a:gridCol w="1399032">
                  <a:extLst>
                    <a:ext uri="{9D8B030D-6E8A-4147-A177-3AD203B41FA5}">
                      <a16:colId xmlns:a16="http://schemas.microsoft.com/office/drawing/2014/main" val="2816453271"/>
                    </a:ext>
                  </a:extLst>
                </a:gridCol>
                <a:gridCol w="1399032">
                  <a:extLst>
                    <a:ext uri="{9D8B030D-6E8A-4147-A177-3AD203B41FA5}">
                      <a16:colId xmlns:a16="http://schemas.microsoft.com/office/drawing/2014/main" val="567480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1995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a:t>
                      </a:r>
                    </a:p>
                  </a:txBody>
                  <a:tcPr/>
                </a:tc>
                <a:extLst>
                  <a:ext uri="{0D108BD9-81ED-4DB2-BD59-A6C34878D82A}">
                    <a16:rowId xmlns:a16="http://schemas.microsoft.com/office/drawing/2014/main" val="2775673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290.375</a:t>
                      </a:r>
                    </a:p>
                  </a:txBody>
                  <a:tcPr/>
                </a:tc>
                <a:extLst>
                  <a:ext uri="{0D108BD9-81ED-4DB2-BD59-A6C34878D82A}">
                    <a16:rowId xmlns:a16="http://schemas.microsoft.com/office/drawing/2014/main" val="71789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290.375</a:t>
                      </a:r>
                    </a:p>
                  </a:txBody>
                  <a:tcPr/>
                </a:tc>
                <a:extLst>
                  <a:ext uri="{0D108BD9-81ED-4DB2-BD59-A6C34878D82A}">
                    <a16:rowId xmlns:a16="http://schemas.microsoft.com/office/drawing/2014/main" val="392605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290.375</a:t>
                      </a:r>
                    </a:p>
                  </a:txBody>
                  <a:tcPr/>
                </a:tc>
                <a:extLst>
                  <a:ext uri="{0D108BD9-81ED-4DB2-BD59-A6C34878D82A}">
                    <a16:rowId xmlns:a16="http://schemas.microsoft.com/office/drawing/2014/main" val="3835300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290.375</a:t>
                      </a:r>
                    </a:p>
                  </a:txBody>
                  <a:tcPr/>
                </a:tc>
                <a:extLst>
                  <a:ext uri="{0D108BD9-81ED-4DB2-BD59-A6C34878D82A}">
                    <a16:rowId xmlns:a16="http://schemas.microsoft.com/office/drawing/2014/main" val="514997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245.85714285714</a:t>
                      </a:r>
                    </a:p>
                  </a:txBody>
                  <a:tcPr/>
                </a:tc>
                <a:extLst>
                  <a:ext uri="{0D108BD9-81ED-4DB2-BD59-A6C34878D82A}">
                    <a16:rowId xmlns:a16="http://schemas.microsoft.com/office/drawing/2014/main" val="40653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245.85714285714</a:t>
                      </a:r>
                    </a:p>
                  </a:txBody>
                  <a:tcPr/>
                </a:tc>
                <a:extLst>
                  <a:ext uri="{0D108BD9-81ED-4DB2-BD59-A6C34878D82A}">
                    <a16:rowId xmlns:a16="http://schemas.microsoft.com/office/drawing/2014/main" val="290187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extLst>
                  <a:ext uri="{0D108BD9-81ED-4DB2-BD59-A6C34878D82A}">
                    <a16:rowId xmlns:a16="http://schemas.microsoft.com/office/drawing/2014/main" val="61276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extLst>
                  <a:ext uri="{0D108BD9-81ED-4DB2-BD59-A6C34878D82A}">
                    <a16:rowId xmlns:a16="http://schemas.microsoft.com/office/drawing/2014/main" val="34818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a:t>
                      </a:r>
                    </a:p>
                  </a:txBody>
                  <a:tcPr/>
                </a:tc>
                <a:extLst>
                  <a:ext uri="{0D108BD9-81ED-4DB2-BD59-A6C34878D82A}">
                    <a16:rowId xmlns:a16="http://schemas.microsoft.com/office/drawing/2014/main" val="537870952"/>
                  </a:ext>
                </a:extLst>
              </a:tr>
            </a:tbl>
          </a:graphicData>
        </a:graphic>
      </p:graphicFrame>
      <p:sp>
        <p:nvSpPr>
          <p:cNvPr id="4" name="Text Placeholder 3">
            <a:extLst>
              <a:ext uri="{FF2B5EF4-FFF2-40B4-BE49-F238E27FC236}">
                <a16:creationId xmlns:a16="http://schemas.microsoft.com/office/drawing/2014/main" id="{61A72230-ACB7-426F-8E4A-96CBAA573AE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28079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DEF13-3124-4519-99BA-75C25095070E}"/>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EF8C9330-70AA-4613-8F50-79D3B84811DF}"/>
              </a:ext>
            </a:extLst>
          </p:cNvPr>
          <p:cNvGraphicFramePr>
            <a:graphicFrameLocks noGrp="1"/>
          </p:cNvGraphicFramePr>
          <p:nvPr>
            <p:ph type="tbl" sz="quarter" idx="13"/>
            <p:extLst>
              <p:ext uri="{D42A27DB-BD31-4B8C-83A1-F6EECF244321}">
                <p14:modId xmlns:p14="http://schemas.microsoft.com/office/powerpoint/2010/main" val="2638497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3100029"/>
                    </a:ext>
                  </a:extLst>
                </a:gridCol>
                <a:gridCol w="1399032">
                  <a:extLst>
                    <a:ext uri="{9D8B030D-6E8A-4147-A177-3AD203B41FA5}">
                      <a16:colId xmlns:a16="http://schemas.microsoft.com/office/drawing/2014/main" val="2779029485"/>
                    </a:ext>
                  </a:extLst>
                </a:gridCol>
                <a:gridCol w="1399032">
                  <a:extLst>
                    <a:ext uri="{9D8B030D-6E8A-4147-A177-3AD203B41FA5}">
                      <a16:colId xmlns:a16="http://schemas.microsoft.com/office/drawing/2014/main" val="1378893159"/>
                    </a:ext>
                  </a:extLst>
                </a:gridCol>
                <a:gridCol w="1399032">
                  <a:extLst>
                    <a:ext uri="{9D8B030D-6E8A-4147-A177-3AD203B41FA5}">
                      <a16:colId xmlns:a16="http://schemas.microsoft.com/office/drawing/2014/main" val="3483769854"/>
                    </a:ext>
                  </a:extLst>
                </a:gridCol>
                <a:gridCol w="1399032">
                  <a:extLst>
                    <a:ext uri="{9D8B030D-6E8A-4147-A177-3AD203B41FA5}">
                      <a16:colId xmlns:a16="http://schemas.microsoft.com/office/drawing/2014/main" val="1364255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67091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#Dominar250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366.75</a:t>
                      </a:r>
                    </a:p>
                  </a:txBody>
                  <a:tcPr/>
                </a:tc>
                <a:extLst>
                  <a:ext uri="{0D108BD9-81ED-4DB2-BD59-A6C34878D82A}">
                    <a16:rowId xmlns:a16="http://schemas.microsoft.com/office/drawing/2014/main" val="275915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366.75</a:t>
                      </a:r>
                    </a:p>
                  </a:txBody>
                  <a:tcPr/>
                </a:tc>
                <a:extLst>
                  <a:ext uri="{0D108BD9-81ED-4DB2-BD59-A6C34878D82A}">
                    <a16:rowId xmlns:a16="http://schemas.microsoft.com/office/drawing/2014/main" val="233997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#SportTourer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366.75</a:t>
                      </a:r>
                    </a:p>
                  </a:txBody>
                  <a:tcPr/>
                </a:tc>
                <a:extLst>
                  <a:ext uri="{0D108BD9-81ED-4DB2-BD59-A6C34878D82A}">
                    <a16:rowId xmlns:a16="http://schemas.microsoft.com/office/drawing/2014/main" val="1500955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#lubricantes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78869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#fueradeborda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733958523"/>
                  </a:ext>
                </a:extLst>
              </a:tr>
            </a:tbl>
          </a:graphicData>
        </a:graphic>
      </p:graphicFrame>
      <p:sp>
        <p:nvSpPr>
          <p:cNvPr id="4" name="Text Placeholder 3">
            <a:extLst>
              <a:ext uri="{FF2B5EF4-FFF2-40B4-BE49-F238E27FC236}">
                <a16:creationId xmlns:a16="http://schemas.microsoft.com/office/drawing/2014/main" id="{DDF9E19D-9D10-4D9D-AB98-FBF75BDD54F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781324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46B22-C238-4C98-85E3-E0FB97878846}"/>
              </a:ext>
            </a:extLst>
          </p:cNvPr>
          <p:cNvSpPr>
            <a:spLocks noGrp="1"/>
          </p:cNvSpPr>
          <p:nvPr>
            <p:ph type="title"/>
          </p:nvPr>
        </p:nvSpPr>
        <p:spPr/>
        <p:txBody>
          <a:bodyPr/>
          <a:lstStyle/>
          <a:p>
            <a:r>
              <a:rPr lang="en-US"/>
              <a:t>Instagram Posts Table | La Emilia - 1 of 9</a:t>
            </a:r>
          </a:p>
        </p:txBody>
      </p:sp>
      <p:graphicFrame>
        <p:nvGraphicFramePr>
          <p:cNvPr id="5" name="Table Placeholder 4">
            <a:extLst>
              <a:ext uri="{FF2B5EF4-FFF2-40B4-BE49-F238E27FC236}">
                <a16:creationId xmlns:a16="http://schemas.microsoft.com/office/drawing/2014/main" id="{6A8A8D1B-3D4A-4A96-BAC5-AC473C6C627F}"/>
              </a:ext>
            </a:extLst>
          </p:cNvPr>
          <p:cNvGraphicFramePr>
            <a:graphicFrameLocks noGrp="1"/>
          </p:cNvGraphicFramePr>
          <p:nvPr>
            <p:ph type="tbl" sz="quarter" idx="13"/>
            <p:extLst>
              <p:ext uri="{D42A27DB-BD31-4B8C-83A1-F6EECF244321}">
                <p14:modId xmlns:p14="http://schemas.microsoft.com/office/powerpoint/2010/main" val="4137295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28308501"/>
                    </a:ext>
                  </a:extLst>
                </a:gridCol>
                <a:gridCol w="987552">
                  <a:extLst>
                    <a:ext uri="{9D8B030D-6E8A-4147-A177-3AD203B41FA5}">
                      <a16:colId xmlns:a16="http://schemas.microsoft.com/office/drawing/2014/main" val="2022583079"/>
                    </a:ext>
                  </a:extLst>
                </a:gridCol>
                <a:gridCol w="987552">
                  <a:extLst>
                    <a:ext uri="{9D8B030D-6E8A-4147-A177-3AD203B41FA5}">
                      <a16:colId xmlns:a16="http://schemas.microsoft.com/office/drawing/2014/main" val="1540100006"/>
                    </a:ext>
                  </a:extLst>
                </a:gridCol>
                <a:gridCol w="987552">
                  <a:extLst>
                    <a:ext uri="{9D8B030D-6E8A-4147-A177-3AD203B41FA5}">
                      <a16:colId xmlns:a16="http://schemas.microsoft.com/office/drawing/2014/main" val="1536305203"/>
                    </a:ext>
                  </a:extLst>
                </a:gridCol>
                <a:gridCol w="987552">
                  <a:extLst>
                    <a:ext uri="{9D8B030D-6E8A-4147-A177-3AD203B41FA5}">
                      <a16:colId xmlns:a16="http://schemas.microsoft.com/office/drawing/2014/main" val="595527644"/>
                    </a:ext>
                  </a:extLst>
                </a:gridCol>
                <a:gridCol w="987552">
                  <a:extLst>
                    <a:ext uri="{9D8B030D-6E8A-4147-A177-3AD203B41FA5}">
                      <a16:colId xmlns:a16="http://schemas.microsoft.com/office/drawing/2014/main" val="2243270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292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- 2021-05-05 16:24:06</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los 3 años de garantía de Honda, para que disfrutes de tu moto como nunca.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538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- 2021-05-29 14:01:00</a:t>
                      </a:r>
                      <a:r>
                        <a:rPr kumimoji="0" lang="es-ES" sz="1000" b="0" i="0" u="none" strike="noStrike" kern="1200" cap="none" spc="0" normalizeH="0" baseline="0" noProof="0">
                          <a:ln>
                            <a:noFill/>
                          </a:ln>
                          <a:solidFill>
                            <a:prstClr val="black"/>
                          </a:solidFill>
                          <a:effectLst/>
                          <a:uLnTx/>
                          <a:uFillTx/>
                          <a:latin typeface="+mn-lt"/>
                          <a:ea typeface="+mn-ea"/>
                          <a:cs typeface="+mn-cs"/>
                        </a:rPr>
                        <a:t>
 ﻿﻿﻿﻿La 𝐁𝐞𝐧𝐞𝐥𝐥𝐢 𝐓𝐍𝐓 𝟔𝟎𝟎𝐢 demuestra que la perfección que se puede lograr colocando un motor de cuatro cilindros en línea dentro de un icónico chasis enrejado de acero. La nueva versión incorpora una serie de mejoras tecnológicas y de diseño únicas.⁣⁣
⁣⁣
Un nuevo camino comienza en tu TNT 600i.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7373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- 2021-05-11 16:00:32</a:t>
                      </a:r>
                      <a:r>
                        <a:rPr kumimoji="0" lang="es-ES" sz="1000" b="0" i="0" u="none" strike="noStrike" kern="1200" cap="none" spc="0" normalizeH="0" baseline="0" noProof="0">
                          <a:ln>
                            <a:noFill/>
                          </a:ln>
                          <a:solidFill>
                            <a:prstClr val="black"/>
                          </a:solidFill>
                          <a:effectLst/>
                          <a:uLnTx/>
                          <a:uFillTx/>
                          <a:latin typeface="+mn-lt"/>
                          <a:ea typeface="+mn-ea"/>
                          <a:cs typeface="+mn-cs"/>
                        </a:rPr>
                        <a:t>
 Una de las motos con más fama en el mundo, la Honda CB 750, inspiró a muchos jóvenes de los años 70 a ser fanáticos de los vehículos de dos ruedas. 
¿La recordás? Contanos cuál fue tu experiencia preferida arriba de este modelo.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4074948"/>
                  </a:ext>
                </a:extLst>
              </a:tr>
            </a:tbl>
          </a:graphicData>
        </a:graphic>
      </p:graphicFrame>
      <p:sp>
        <p:nvSpPr>
          <p:cNvPr id="4" name="Text Placeholder 3">
            <a:extLst>
              <a:ext uri="{FF2B5EF4-FFF2-40B4-BE49-F238E27FC236}">
                <a16:creationId xmlns:a16="http://schemas.microsoft.com/office/drawing/2014/main" id="{C912E4BB-C6B3-43BB-B855-81E735EEFE2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690722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1D835-E798-4CA9-923E-4FA92C1A06A0}"/>
              </a:ext>
            </a:extLst>
          </p:cNvPr>
          <p:cNvSpPr>
            <a:spLocks noGrp="1"/>
          </p:cNvSpPr>
          <p:nvPr>
            <p:ph type="title"/>
          </p:nvPr>
        </p:nvSpPr>
        <p:spPr/>
        <p:txBody>
          <a:bodyPr/>
          <a:lstStyle/>
          <a:p>
            <a:r>
              <a:rPr lang="en-US"/>
              <a:t>Instagram Posts Table | La Emilia - 2 of 9</a:t>
            </a:r>
          </a:p>
        </p:txBody>
      </p:sp>
      <p:graphicFrame>
        <p:nvGraphicFramePr>
          <p:cNvPr id="5" name="Table Placeholder 4">
            <a:extLst>
              <a:ext uri="{FF2B5EF4-FFF2-40B4-BE49-F238E27FC236}">
                <a16:creationId xmlns:a16="http://schemas.microsoft.com/office/drawing/2014/main" id="{613C9F5C-7082-4976-A3E0-7BAFA9AFE6B7}"/>
              </a:ext>
            </a:extLst>
          </p:cNvPr>
          <p:cNvGraphicFramePr>
            <a:graphicFrameLocks noGrp="1"/>
          </p:cNvGraphicFramePr>
          <p:nvPr>
            <p:ph type="tbl" sz="quarter" idx="13"/>
            <p:extLst>
              <p:ext uri="{D42A27DB-BD31-4B8C-83A1-F6EECF244321}">
                <p14:modId xmlns:p14="http://schemas.microsoft.com/office/powerpoint/2010/main" val="974215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16698831"/>
                    </a:ext>
                  </a:extLst>
                </a:gridCol>
                <a:gridCol w="987552">
                  <a:extLst>
                    <a:ext uri="{9D8B030D-6E8A-4147-A177-3AD203B41FA5}">
                      <a16:colId xmlns:a16="http://schemas.microsoft.com/office/drawing/2014/main" val="2188901507"/>
                    </a:ext>
                  </a:extLst>
                </a:gridCol>
                <a:gridCol w="987552">
                  <a:extLst>
                    <a:ext uri="{9D8B030D-6E8A-4147-A177-3AD203B41FA5}">
                      <a16:colId xmlns:a16="http://schemas.microsoft.com/office/drawing/2014/main" val="1634873141"/>
                    </a:ext>
                  </a:extLst>
                </a:gridCol>
                <a:gridCol w="987552">
                  <a:extLst>
                    <a:ext uri="{9D8B030D-6E8A-4147-A177-3AD203B41FA5}">
                      <a16:colId xmlns:a16="http://schemas.microsoft.com/office/drawing/2014/main" val="159211034"/>
                    </a:ext>
                  </a:extLst>
                </a:gridCol>
                <a:gridCol w="987552">
                  <a:extLst>
                    <a:ext uri="{9D8B030D-6E8A-4147-A177-3AD203B41FA5}">
                      <a16:colId xmlns:a16="http://schemas.microsoft.com/office/drawing/2014/main" val="630348766"/>
                    </a:ext>
                  </a:extLst>
                </a:gridCol>
                <a:gridCol w="987552">
                  <a:extLst>
                    <a:ext uri="{9D8B030D-6E8A-4147-A177-3AD203B41FA5}">
                      <a16:colId xmlns:a16="http://schemas.microsoft.com/office/drawing/2014/main" val="3684737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0474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- 2021-05-21 14:02:15</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(link en bio).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404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- 2021-05-12 16:00:50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85700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- 2021-05-25 19:20:05</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#𝐓𝐑𝐊𝟓𝟎𝟐𝐗 está diseñada para obtener mayor despeje al suelo y así poder atravesar todo tipo de obstáculos, el sistema de escape le brinda un sonido más que espectacular mientras que su posición es óptima para el uso aventurero.⁣
⁣
Dejate llevar por la aventura.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0047418"/>
                  </a:ext>
                </a:extLst>
              </a:tr>
            </a:tbl>
          </a:graphicData>
        </a:graphic>
      </p:graphicFrame>
      <p:sp>
        <p:nvSpPr>
          <p:cNvPr id="4" name="Text Placeholder 3">
            <a:extLst>
              <a:ext uri="{FF2B5EF4-FFF2-40B4-BE49-F238E27FC236}">
                <a16:creationId xmlns:a16="http://schemas.microsoft.com/office/drawing/2014/main" id="{8FBE5AEA-B9E8-4C8C-82C4-09B4CA214F7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691530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B4684-1D93-4D76-A55A-1479CB8D909E}"/>
              </a:ext>
            </a:extLst>
          </p:cNvPr>
          <p:cNvSpPr>
            <a:spLocks noGrp="1"/>
          </p:cNvSpPr>
          <p:nvPr>
            <p:ph type="title"/>
          </p:nvPr>
        </p:nvSpPr>
        <p:spPr/>
        <p:txBody>
          <a:bodyPr/>
          <a:lstStyle/>
          <a:p>
            <a:r>
              <a:rPr lang="en-US"/>
              <a:t>Instagram Posts Table | La Emilia - 3 of 9</a:t>
            </a:r>
          </a:p>
        </p:txBody>
      </p:sp>
      <p:graphicFrame>
        <p:nvGraphicFramePr>
          <p:cNvPr id="5" name="Table Placeholder 4">
            <a:extLst>
              <a:ext uri="{FF2B5EF4-FFF2-40B4-BE49-F238E27FC236}">
                <a16:creationId xmlns:a16="http://schemas.microsoft.com/office/drawing/2014/main" id="{6DA222BE-9D5E-44E0-AF64-2A56B79B2BE2}"/>
              </a:ext>
            </a:extLst>
          </p:cNvPr>
          <p:cNvGraphicFramePr>
            <a:graphicFrameLocks noGrp="1"/>
          </p:cNvGraphicFramePr>
          <p:nvPr>
            <p:ph type="tbl" sz="quarter" idx="13"/>
            <p:extLst>
              <p:ext uri="{D42A27DB-BD31-4B8C-83A1-F6EECF244321}">
                <p14:modId xmlns:p14="http://schemas.microsoft.com/office/powerpoint/2010/main" val="959213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80452139"/>
                    </a:ext>
                  </a:extLst>
                </a:gridCol>
                <a:gridCol w="987552">
                  <a:extLst>
                    <a:ext uri="{9D8B030D-6E8A-4147-A177-3AD203B41FA5}">
                      <a16:colId xmlns:a16="http://schemas.microsoft.com/office/drawing/2014/main" val="2465876942"/>
                    </a:ext>
                  </a:extLst>
                </a:gridCol>
                <a:gridCol w="987552">
                  <a:extLst>
                    <a:ext uri="{9D8B030D-6E8A-4147-A177-3AD203B41FA5}">
                      <a16:colId xmlns:a16="http://schemas.microsoft.com/office/drawing/2014/main" val="2515557667"/>
                    </a:ext>
                  </a:extLst>
                </a:gridCol>
                <a:gridCol w="987552">
                  <a:extLst>
                    <a:ext uri="{9D8B030D-6E8A-4147-A177-3AD203B41FA5}">
                      <a16:colId xmlns:a16="http://schemas.microsoft.com/office/drawing/2014/main" val="615203856"/>
                    </a:ext>
                  </a:extLst>
                </a:gridCol>
                <a:gridCol w="987552">
                  <a:extLst>
                    <a:ext uri="{9D8B030D-6E8A-4147-A177-3AD203B41FA5}">
                      <a16:colId xmlns:a16="http://schemas.microsoft.com/office/drawing/2014/main" val="2226680927"/>
                    </a:ext>
                  </a:extLst>
                </a:gridCol>
                <a:gridCol w="987552">
                  <a:extLst>
                    <a:ext uri="{9D8B030D-6E8A-4147-A177-3AD203B41FA5}">
                      <a16:colId xmlns:a16="http://schemas.microsoft.com/office/drawing/2014/main" val="751407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1685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- 2021-05-08 13:27:57</a:t>
                      </a:r>
                      <a:r>
                        <a:rPr kumimoji="0" lang="es-ES" sz="1000" b="0" i="0" u="none" strike="noStrike" kern="1200" cap="none" spc="0" normalizeH="0" baseline="0" noProof="0">
                          <a:ln>
                            <a:noFill/>
                          </a:ln>
                          <a:solidFill>
                            <a:prstClr val="black"/>
                          </a:solidFill>
                          <a:effectLst/>
                          <a:uLnTx/>
                          <a:uFillTx/>
                          <a:latin typeface="+mn-lt"/>
                          <a:ea typeface="+mn-ea"/>
                          <a:cs typeface="+mn-cs"/>
                        </a:rPr>
                        <a:t>
 De donde la mires, la belleza de la #TNT es inigualable, única, incomparable. Disfruta de mirarla desde todos sus ángulos, te seguirá sorprendiendo.
#TNT600i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9722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- 2021-05-25 21:17:09</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Dominar D400 de Bajaj. 
No te detengas con esta Sport Tourer sin igual. 
Comprala en 12 cuotas sin interés. 
Bajaj, sabia decisión. 
Consultá precios y planes de financiación en el link de la bio.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4370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- 2021-05-27 16:01:44</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3636679"/>
                  </a:ext>
                </a:extLst>
              </a:tr>
            </a:tbl>
          </a:graphicData>
        </a:graphic>
      </p:graphicFrame>
      <p:sp>
        <p:nvSpPr>
          <p:cNvPr id="4" name="Text Placeholder 3">
            <a:extLst>
              <a:ext uri="{FF2B5EF4-FFF2-40B4-BE49-F238E27FC236}">
                <a16:creationId xmlns:a16="http://schemas.microsoft.com/office/drawing/2014/main" id="{DB29E033-3A9C-4DB8-9E14-75DEC9A2803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03325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68268-A499-4B3A-A1AA-75A0F975E730}"/>
              </a:ext>
            </a:extLst>
          </p:cNvPr>
          <p:cNvSpPr>
            <a:spLocks noGrp="1"/>
          </p:cNvSpPr>
          <p:nvPr>
            <p:ph type="title"/>
          </p:nvPr>
        </p:nvSpPr>
        <p:spPr/>
        <p:txBody>
          <a:bodyPr/>
          <a:lstStyle/>
          <a:p>
            <a:r>
              <a:rPr lang="en-US"/>
              <a:t>Instagram Posts Table | La Emilia - 4 of 9</a:t>
            </a:r>
          </a:p>
        </p:txBody>
      </p:sp>
      <p:graphicFrame>
        <p:nvGraphicFramePr>
          <p:cNvPr id="5" name="Table Placeholder 4">
            <a:extLst>
              <a:ext uri="{FF2B5EF4-FFF2-40B4-BE49-F238E27FC236}">
                <a16:creationId xmlns:a16="http://schemas.microsoft.com/office/drawing/2014/main" id="{DADDD869-DC65-4923-A53C-CBF54BD84C7C}"/>
              </a:ext>
            </a:extLst>
          </p:cNvPr>
          <p:cNvGraphicFramePr>
            <a:graphicFrameLocks noGrp="1"/>
          </p:cNvGraphicFramePr>
          <p:nvPr>
            <p:ph type="tbl" sz="quarter" idx="13"/>
            <p:extLst>
              <p:ext uri="{D42A27DB-BD31-4B8C-83A1-F6EECF244321}">
                <p14:modId xmlns:p14="http://schemas.microsoft.com/office/powerpoint/2010/main" val="4003817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39917656"/>
                    </a:ext>
                  </a:extLst>
                </a:gridCol>
                <a:gridCol w="987552">
                  <a:extLst>
                    <a:ext uri="{9D8B030D-6E8A-4147-A177-3AD203B41FA5}">
                      <a16:colId xmlns:a16="http://schemas.microsoft.com/office/drawing/2014/main" val="55337308"/>
                    </a:ext>
                  </a:extLst>
                </a:gridCol>
                <a:gridCol w="987552">
                  <a:extLst>
                    <a:ext uri="{9D8B030D-6E8A-4147-A177-3AD203B41FA5}">
                      <a16:colId xmlns:a16="http://schemas.microsoft.com/office/drawing/2014/main" val="292691309"/>
                    </a:ext>
                  </a:extLst>
                </a:gridCol>
                <a:gridCol w="987552">
                  <a:extLst>
                    <a:ext uri="{9D8B030D-6E8A-4147-A177-3AD203B41FA5}">
                      <a16:colId xmlns:a16="http://schemas.microsoft.com/office/drawing/2014/main" val="1583107845"/>
                    </a:ext>
                  </a:extLst>
                </a:gridCol>
                <a:gridCol w="987552">
                  <a:extLst>
                    <a:ext uri="{9D8B030D-6E8A-4147-A177-3AD203B41FA5}">
                      <a16:colId xmlns:a16="http://schemas.microsoft.com/office/drawing/2014/main" val="2726274232"/>
                    </a:ext>
                  </a:extLst>
                </a:gridCol>
                <a:gridCol w="987552">
                  <a:extLst>
                    <a:ext uri="{9D8B030D-6E8A-4147-A177-3AD203B41FA5}">
                      <a16:colId xmlns:a16="http://schemas.microsoft.com/office/drawing/2014/main" val="1946325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38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- 2021-05-03 18:01:00</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650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- 2021-05-28 23:02:12</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Dominar D400 de Bajaj. 
No te detengas con esta Sport Tourer sin igual. 
Comprala en 12 cuotas sin interés. 
Bajaj, sabia decisión. 
Consultá precios y planes de financiación en el link de la bio.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62155255"/>
                  </a:ext>
                </a:extLst>
              </a:tr>
            </a:tbl>
          </a:graphicData>
        </a:graphic>
      </p:graphicFrame>
      <p:sp>
        <p:nvSpPr>
          <p:cNvPr id="4" name="Text Placeholder 3">
            <a:extLst>
              <a:ext uri="{FF2B5EF4-FFF2-40B4-BE49-F238E27FC236}">
                <a16:creationId xmlns:a16="http://schemas.microsoft.com/office/drawing/2014/main" id="{3A091D43-864F-4B23-BCB4-EE5807EEE28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70724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17625-E438-44D5-8B24-08ED9F0E211A}"/>
              </a:ext>
            </a:extLst>
          </p:cNvPr>
          <p:cNvSpPr>
            <a:spLocks noGrp="1"/>
          </p:cNvSpPr>
          <p:nvPr>
            <p:ph type="title"/>
          </p:nvPr>
        </p:nvSpPr>
        <p:spPr/>
        <p:txBody>
          <a:bodyPr/>
          <a:lstStyle/>
          <a:p>
            <a:r>
              <a:rPr lang="en-US"/>
              <a:t>Instagram Posts Table | La Emilia - 5 of 9</a:t>
            </a:r>
          </a:p>
        </p:txBody>
      </p:sp>
      <p:graphicFrame>
        <p:nvGraphicFramePr>
          <p:cNvPr id="5" name="Table Placeholder 4">
            <a:extLst>
              <a:ext uri="{FF2B5EF4-FFF2-40B4-BE49-F238E27FC236}">
                <a16:creationId xmlns:a16="http://schemas.microsoft.com/office/drawing/2014/main" id="{05C5D691-7D43-4DF2-81F5-FB17D6A06DD7}"/>
              </a:ext>
            </a:extLst>
          </p:cNvPr>
          <p:cNvGraphicFramePr>
            <a:graphicFrameLocks noGrp="1"/>
          </p:cNvGraphicFramePr>
          <p:nvPr>
            <p:ph type="tbl" sz="quarter" idx="13"/>
            <p:extLst>
              <p:ext uri="{D42A27DB-BD31-4B8C-83A1-F6EECF244321}">
                <p14:modId xmlns:p14="http://schemas.microsoft.com/office/powerpoint/2010/main" val="721385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76078657"/>
                    </a:ext>
                  </a:extLst>
                </a:gridCol>
                <a:gridCol w="987552">
                  <a:extLst>
                    <a:ext uri="{9D8B030D-6E8A-4147-A177-3AD203B41FA5}">
                      <a16:colId xmlns:a16="http://schemas.microsoft.com/office/drawing/2014/main" val="284270664"/>
                    </a:ext>
                  </a:extLst>
                </a:gridCol>
                <a:gridCol w="987552">
                  <a:extLst>
                    <a:ext uri="{9D8B030D-6E8A-4147-A177-3AD203B41FA5}">
                      <a16:colId xmlns:a16="http://schemas.microsoft.com/office/drawing/2014/main" val="3562444133"/>
                    </a:ext>
                  </a:extLst>
                </a:gridCol>
                <a:gridCol w="987552">
                  <a:extLst>
                    <a:ext uri="{9D8B030D-6E8A-4147-A177-3AD203B41FA5}">
                      <a16:colId xmlns:a16="http://schemas.microsoft.com/office/drawing/2014/main" val="4099778091"/>
                    </a:ext>
                  </a:extLst>
                </a:gridCol>
                <a:gridCol w="987552">
                  <a:extLst>
                    <a:ext uri="{9D8B030D-6E8A-4147-A177-3AD203B41FA5}">
                      <a16:colId xmlns:a16="http://schemas.microsoft.com/office/drawing/2014/main" val="1561384276"/>
                    </a:ext>
                  </a:extLst>
                </a:gridCol>
                <a:gridCol w="987552">
                  <a:extLst>
                    <a:ext uri="{9D8B030D-6E8A-4147-A177-3AD203B41FA5}">
                      <a16:colId xmlns:a16="http://schemas.microsoft.com/office/drawing/2014/main" val="1394428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553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- 2021-05-18 18:10:06</a:t>
                      </a:r>
                      <a:r>
                        <a:rPr kumimoji="0" lang="es-ES" sz="1000" b="0" i="0" u="none" strike="noStrike" kern="1200" cap="none" spc="0" normalizeH="0" baseline="0" noProof="0">
                          <a:ln>
                            <a:noFill/>
                          </a:ln>
                          <a:solidFill>
                            <a:prstClr val="black"/>
                          </a:solidFill>
                          <a:effectLst/>
                          <a:uLnTx/>
                          <a:uFillTx/>
                          <a:latin typeface="+mn-lt"/>
                          <a:ea typeface="+mn-ea"/>
                          <a:cs typeface="+mn-cs"/>
                        </a:rPr>
                        <a:t>
 ﻿﻿La Benelli TNT 600i demuestra que la perfección que se puede lograr al colocar un motor de cuatro cilindros en línea dentro de un icónico chasis enrejado de acero.⁣
⁣
Única. Un nuevo camino comienza. Subite a una TNT 600i.⁣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429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- 2021-05-18 17:05:15</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#QuieroMiHonda?
Una plataforma para que sientas cada vez más cerca tu próxima Honda. 
Conoce más en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1972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- 2021-05-03 17:48:27</a:t>
                      </a:r>
                      <a:r>
                        <a:rPr kumimoji="0" lang="es-ES" sz="1000" b="0" i="0" u="none" strike="noStrike" kern="1200" cap="none" spc="0" normalizeH="0" baseline="0" noProof="0">
                          <a:ln>
                            <a:noFill/>
                          </a:ln>
                          <a:solidFill>
                            <a:prstClr val="black"/>
                          </a:solidFill>
                          <a:effectLst/>
                          <a:uLnTx/>
                          <a:uFillTx/>
                          <a:latin typeface="+mn-lt"/>
                          <a:ea typeface="+mn-ea"/>
                          <a:cs typeface="+mn-cs"/>
                        </a:rPr>
                        <a:t>
 Viví la emoción en cada curva. Un nuevo camino comienza, recorrelo en tu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2253329"/>
                  </a:ext>
                </a:extLst>
              </a:tr>
            </a:tbl>
          </a:graphicData>
        </a:graphic>
      </p:graphicFrame>
      <p:sp>
        <p:nvSpPr>
          <p:cNvPr id="4" name="Text Placeholder 3">
            <a:extLst>
              <a:ext uri="{FF2B5EF4-FFF2-40B4-BE49-F238E27FC236}">
                <a16:creationId xmlns:a16="http://schemas.microsoft.com/office/drawing/2014/main" id="{7248E75B-10BC-4921-BEDE-4352194A964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651651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DC507-0032-487A-B6A6-D993AF7918A2}"/>
              </a:ext>
            </a:extLst>
          </p:cNvPr>
          <p:cNvSpPr>
            <a:spLocks noGrp="1"/>
          </p:cNvSpPr>
          <p:nvPr>
            <p:ph type="title"/>
          </p:nvPr>
        </p:nvSpPr>
        <p:spPr/>
        <p:txBody>
          <a:bodyPr/>
          <a:lstStyle/>
          <a:p>
            <a:r>
              <a:rPr lang="en-US"/>
              <a:t>Instagram Posts Table | La Emilia - 6 of 9</a:t>
            </a:r>
          </a:p>
        </p:txBody>
      </p:sp>
      <p:graphicFrame>
        <p:nvGraphicFramePr>
          <p:cNvPr id="5" name="Table Placeholder 4">
            <a:extLst>
              <a:ext uri="{FF2B5EF4-FFF2-40B4-BE49-F238E27FC236}">
                <a16:creationId xmlns:a16="http://schemas.microsoft.com/office/drawing/2014/main" id="{F9739F44-A010-4ECC-AA5D-14E2C9EB9E4F}"/>
              </a:ext>
            </a:extLst>
          </p:cNvPr>
          <p:cNvGraphicFramePr>
            <a:graphicFrameLocks noGrp="1"/>
          </p:cNvGraphicFramePr>
          <p:nvPr>
            <p:ph type="tbl" sz="quarter" idx="13"/>
            <p:extLst>
              <p:ext uri="{D42A27DB-BD31-4B8C-83A1-F6EECF244321}">
                <p14:modId xmlns:p14="http://schemas.microsoft.com/office/powerpoint/2010/main" val="1805367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87631817"/>
                    </a:ext>
                  </a:extLst>
                </a:gridCol>
                <a:gridCol w="987552">
                  <a:extLst>
                    <a:ext uri="{9D8B030D-6E8A-4147-A177-3AD203B41FA5}">
                      <a16:colId xmlns:a16="http://schemas.microsoft.com/office/drawing/2014/main" val="1782456455"/>
                    </a:ext>
                  </a:extLst>
                </a:gridCol>
                <a:gridCol w="987552">
                  <a:extLst>
                    <a:ext uri="{9D8B030D-6E8A-4147-A177-3AD203B41FA5}">
                      <a16:colId xmlns:a16="http://schemas.microsoft.com/office/drawing/2014/main" val="293642016"/>
                    </a:ext>
                  </a:extLst>
                </a:gridCol>
                <a:gridCol w="987552">
                  <a:extLst>
                    <a:ext uri="{9D8B030D-6E8A-4147-A177-3AD203B41FA5}">
                      <a16:colId xmlns:a16="http://schemas.microsoft.com/office/drawing/2014/main" val="3263731913"/>
                    </a:ext>
                  </a:extLst>
                </a:gridCol>
                <a:gridCol w="987552">
                  <a:extLst>
                    <a:ext uri="{9D8B030D-6E8A-4147-A177-3AD203B41FA5}">
                      <a16:colId xmlns:a16="http://schemas.microsoft.com/office/drawing/2014/main" val="2052242026"/>
                    </a:ext>
                  </a:extLst>
                </a:gridCol>
                <a:gridCol w="987552">
                  <a:extLst>
                    <a:ext uri="{9D8B030D-6E8A-4147-A177-3AD203B41FA5}">
                      <a16:colId xmlns:a16="http://schemas.microsoft.com/office/drawing/2014/main" val="4104625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2963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- 2021-05-23 16:15:08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el review de lucasrouser sobre la nueva Dominar 250. Descubrirás características y beneficios de este nuevo lanzamiento de bajajarg. 
Mirá el video completo en el Canal de YouTube de Lucas Rouser. 
Comprala en 12 cuotas sin interés.
Bajaj, sabia decisión.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14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- 2021-05-07 15:27:07</a:t>
                      </a:r>
                      <a:r>
                        <a:rPr kumimoji="0" lang="es-ES" sz="1000" b="0" i="0" u="none" strike="noStrike" kern="1200" cap="none" spc="0" normalizeH="0" baseline="0" noProof="0">
                          <a:ln>
                            <a:noFill/>
                          </a:ln>
                          <a:solidFill>
                            <a:prstClr val="black"/>
                          </a:solidFill>
                          <a:effectLst/>
                          <a:uLnTx/>
                          <a:uFillTx/>
                          <a:latin typeface="+mn-lt"/>
                          <a:ea typeface="+mn-ea"/>
                          <a:cs typeface="+mn-cs"/>
                        </a:rPr>
                        <a:t>
 Excelente trabajo de andresgonzalez__94 en el autódromo Mundialista “Villicum”.
Victoria en la categoría 600ss , récord de vuelta y pole, sumando más horas de rodaje pensando en la próxima etapa del campeonato Español y el comienzo del SBK Argentino.
#Mgbikes #MgbikesRacing #YamahaRacing #Yamaha #YamahaArgentina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15098969"/>
                  </a:ext>
                </a:extLst>
              </a:tr>
            </a:tbl>
          </a:graphicData>
        </a:graphic>
      </p:graphicFrame>
      <p:sp>
        <p:nvSpPr>
          <p:cNvPr id="4" name="Text Placeholder 3">
            <a:extLst>
              <a:ext uri="{FF2B5EF4-FFF2-40B4-BE49-F238E27FC236}">
                <a16:creationId xmlns:a16="http://schemas.microsoft.com/office/drawing/2014/main" id="{280C11F9-87D9-4197-8AEC-42EA5ECEBB2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34087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522EE-F35D-4CF4-B678-FC41E2DBC69C}"/>
              </a:ext>
            </a:extLst>
          </p:cNvPr>
          <p:cNvSpPr>
            <a:spLocks noGrp="1"/>
          </p:cNvSpPr>
          <p:nvPr>
            <p:ph type="title"/>
          </p:nvPr>
        </p:nvSpPr>
        <p:spPr/>
        <p:txBody>
          <a:bodyPr/>
          <a:lstStyle/>
          <a:p>
            <a:r>
              <a:rPr lang="en-US"/>
              <a:t>Instagram Posts Table | La Emilia - 7 of 9</a:t>
            </a:r>
          </a:p>
        </p:txBody>
      </p:sp>
      <p:graphicFrame>
        <p:nvGraphicFramePr>
          <p:cNvPr id="5" name="Table Placeholder 4">
            <a:extLst>
              <a:ext uri="{FF2B5EF4-FFF2-40B4-BE49-F238E27FC236}">
                <a16:creationId xmlns:a16="http://schemas.microsoft.com/office/drawing/2014/main" id="{A5D9704E-3B1F-4A15-9D34-AD99AE392CAB}"/>
              </a:ext>
            </a:extLst>
          </p:cNvPr>
          <p:cNvGraphicFramePr>
            <a:graphicFrameLocks noGrp="1"/>
          </p:cNvGraphicFramePr>
          <p:nvPr>
            <p:ph type="tbl" sz="quarter" idx="13"/>
            <p:extLst>
              <p:ext uri="{D42A27DB-BD31-4B8C-83A1-F6EECF244321}">
                <p14:modId xmlns:p14="http://schemas.microsoft.com/office/powerpoint/2010/main" val="2175089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70146986"/>
                    </a:ext>
                  </a:extLst>
                </a:gridCol>
                <a:gridCol w="987552">
                  <a:extLst>
                    <a:ext uri="{9D8B030D-6E8A-4147-A177-3AD203B41FA5}">
                      <a16:colId xmlns:a16="http://schemas.microsoft.com/office/drawing/2014/main" val="640389033"/>
                    </a:ext>
                  </a:extLst>
                </a:gridCol>
                <a:gridCol w="987552">
                  <a:extLst>
                    <a:ext uri="{9D8B030D-6E8A-4147-A177-3AD203B41FA5}">
                      <a16:colId xmlns:a16="http://schemas.microsoft.com/office/drawing/2014/main" val="3226415264"/>
                    </a:ext>
                  </a:extLst>
                </a:gridCol>
                <a:gridCol w="987552">
                  <a:extLst>
                    <a:ext uri="{9D8B030D-6E8A-4147-A177-3AD203B41FA5}">
                      <a16:colId xmlns:a16="http://schemas.microsoft.com/office/drawing/2014/main" val="2180171538"/>
                    </a:ext>
                  </a:extLst>
                </a:gridCol>
                <a:gridCol w="987552">
                  <a:extLst>
                    <a:ext uri="{9D8B030D-6E8A-4147-A177-3AD203B41FA5}">
                      <a16:colId xmlns:a16="http://schemas.microsoft.com/office/drawing/2014/main" val="1448696610"/>
                    </a:ext>
                  </a:extLst>
                </a:gridCol>
                <a:gridCol w="987552">
                  <a:extLst>
                    <a:ext uri="{9D8B030D-6E8A-4147-A177-3AD203B41FA5}">
                      <a16:colId xmlns:a16="http://schemas.microsoft.com/office/drawing/2014/main" val="1088764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154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- 2021-05-21 16:40:17</a:t>
                      </a:r>
                      <a:r>
                        <a:rPr kumimoji="0" lang="en-US" sz="1000" b="0" i="0" u="none" strike="noStrike" kern="1200" cap="none" spc="0" normalizeH="0" baseline="0" noProof="0">
                          <a:ln>
                            <a:noFill/>
                          </a:ln>
                          <a:solidFill>
                            <a:prstClr val="black"/>
                          </a:solidFill>
                          <a:effectLst/>
                          <a:uLnTx/>
                          <a:uFillTx/>
                          <a:latin typeface="+mn-lt"/>
                          <a:ea typeface="+mn-ea"/>
                          <a:cs typeface="+mn-cs"/>
                        </a:rPr>
                        <a:t>
 ﻿﻿No te pierdas los test de motoblogcomar de la increíble #502C.⁣⁣
⁣
Única. Un nuevo camino comienza. Subite a #Benelli.⁣⁣
⁣
#Motomel #Review #Motos⁣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3199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- 2021-05-13 12:01:58</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el link de nuestra bio.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365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- 2021-05-28 16:00:59</a:t>
                      </a:r>
                      <a:r>
                        <a:rPr kumimoji="0" lang="es-ES" sz="1000" b="0" i="0" u="none" strike="noStrike" kern="1200" cap="none" spc="0" normalizeH="0" baseline="0" noProof="0">
                          <a:ln>
                            <a:noFill/>
                          </a:ln>
                          <a:solidFill>
                            <a:prstClr val="black"/>
                          </a:solidFill>
                          <a:effectLst/>
                          <a:uLnTx/>
                          <a:uFillTx/>
                          <a:latin typeface="+mn-lt"/>
                          <a:ea typeface="+mn-ea"/>
                          <a:cs typeface="+mn-cs"/>
                        </a:rPr>
                        <a:t>
 El yamahamotogp y sepangracingteam ya se encuentran en el Autódromo Internazionale del Mugello, Italia, con mucho ánimo y listos para lo que promete ser un fin de semana muy especial: su GP de casa.
#yamaha #motogp #mugello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1707309"/>
                  </a:ext>
                </a:extLst>
              </a:tr>
            </a:tbl>
          </a:graphicData>
        </a:graphic>
      </p:graphicFrame>
      <p:sp>
        <p:nvSpPr>
          <p:cNvPr id="4" name="Text Placeholder 3">
            <a:extLst>
              <a:ext uri="{FF2B5EF4-FFF2-40B4-BE49-F238E27FC236}">
                <a16:creationId xmlns:a16="http://schemas.microsoft.com/office/drawing/2014/main" id="{BA324BEC-4477-4642-855C-C9B63F32BDD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6813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55FB-E2A4-4B61-9FE5-8E80A1D31E16}"/>
              </a:ext>
            </a:extLst>
          </p:cNvPr>
          <p:cNvSpPr>
            <a:spLocks noGrp="1"/>
          </p:cNvSpPr>
          <p:nvPr>
            <p:ph type="title"/>
          </p:nvPr>
        </p:nvSpPr>
        <p:spPr/>
        <p:txBody>
          <a:bodyPr/>
          <a:lstStyle/>
          <a:p>
            <a:r>
              <a:rPr lang="en-US"/>
              <a:t>Instagram Posts Table | La Emilia - 8 of 9</a:t>
            </a:r>
          </a:p>
        </p:txBody>
      </p:sp>
      <p:graphicFrame>
        <p:nvGraphicFramePr>
          <p:cNvPr id="5" name="Table Placeholder 4">
            <a:extLst>
              <a:ext uri="{FF2B5EF4-FFF2-40B4-BE49-F238E27FC236}">
                <a16:creationId xmlns:a16="http://schemas.microsoft.com/office/drawing/2014/main" id="{726167A8-E791-4DAE-8F2C-127C193D47C3}"/>
              </a:ext>
            </a:extLst>
          </p:cNvPr>
          <p:cNvGraphicFramePr>
            <a:graphicFrameLocks noGrp="1"/>
          </p:cNvGraphicFramePr>
          <p:nvPr>
            <p:ph type="tbl" sz="quarter" idx="13"/>
            <p:extLst>
              <p:ext uri="{D42A27DB-BD31-4B8C-83A1-F6EECF244321}">
                <p14:modId xmlns:p14="http://schemas.microsoft.com/office/powerpoint/2010/main" val="267113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08926392"/>
                    </a:ext>
                  </a:extLst>
                </a:gridCol>
                <a:gridCol w="987552">
                  <a:extLst>
                    <a:ext uri="{9D8B030D-6E8A-4147-A177-3AD203B41FA5}">
                      <a16:colId xmlns:a16="http://schemas.microsoft.com/office/drawing/2014/main" val="1068097917"/>
                    </a:ext>
                  </a:extLst>
                </a:gridCol>
                <a:gridCol w="987552">
                  <a:extLst>
                    <a:ext uri="{9D8B030D-6E8A-4147-A177-3AD203B41FA5}">
                      <a16:colId xmlns:a16="http://schemas.microsoft.com/office/drawing/2014/main" val="2449123238"/>
                    </a:ext>
                  </a:extLst>
                </a:gridCol>
                <a:gridCol w="987552">
                  <a:extLst>
                    <a:ext uri="{9D8B030D-6E8A-4147-A177-3AD203B41FA5}">
                      <a16:colId xmlns:a16="http://schemas.microsoft.com/office/drawing/2014/main" val="717087281"/>
                    </a:ext>
                  </a:extLst>
                </a:gridCol>
                <a:gridCol w="987552">
                  <a:extLst>
                    <a:ext uri="{9D8B030D-6E8A-4147-A177-3AD203B41FA5}">
                      <a16:colId xmlns:a16="http://schemas.microsoft.com/office/drawing/2014/main" val="3378271804"/>
                    </a:ext>
                  </a:extLst>
                </a:gridCol>
                <a:gridCol w="987552">
                  <a:extLst>
                    <a:ext uri="{9D8B030D-6E8A-4147-A177-3AD203B41FA5}">
                      <a16:colId xmlns:a16="http://schemas.microsoft.com/office/drawing/2014/main" val="2069821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36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- 2021-05-20 17:33:48</a:t>
                      </a:r>
                      <a:r>
                        <a:rPr kumimoji="0" lang="es-ES" sz="1000" b="0" i="0" u="none" strike="noStrike" kern="1200" cap="none" spc="0" normalizeH="0" baseline="0" noProof="0">
                          <a:ln>
                            <a:noFill/>
                          </a:ln>
                          <a:solidFill>
                            <a:prstClr val="black"/>
                          </a:solidFill>
                          <a:effectLst/>
                          <a:uLnTx/>
                          <a:uFillTx/>
                          <a:latin typeface="+mn-lt"/>
                          <a:ea typeface="+mn-ea"/>
                          <a:cs typeface="+mn-cs"/>
                        </a:rPr>
                        <a:t>
 TWIN PARALELOS⁣
La 302S obtiene su vigor gracias al motor bicilíndrico de 8 válvulas, 4 tiempos, con inyección electrónica (EFI) y doble árbol de levas a la cabeza (DOHC). Con 38 Hp a 11.500 Rpm y 26.5 Nm a 10.000 Rpm. Acoplado a una caja de 6 marchas con embrague multidisco húmedo.
⁣
Un nuevo camino comienza. Subite a la #302S.⁣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3161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- 2021-05-13 18:18:01</a:t>
                      </a:r>
                      <a:r>
                        <a:rPr kumimoji="0" lang="es-ES" sz="1000" b="0" i="0" u="none" strike="noStrike" kern="1200" cap="none" spc="0" normalizeH="0" baseline="0" noProof="0">
                          <a:ln>
                            <a:noFill/>
                          </a:ln>
                          <a:solidFill>
                            <a:prstClr val="black"/>
                          </a:solidFill>
                          <a:effectLst/>
                          <a:uLnTx/>
                          <a:uFillTx/>
                          <a:latin typeface="+mn-lt"/>
                          <a:ea typeface="+mn-ea"/>
                          <a:cs typeface="+mn-cs"/>
                        </a:rPr>
                        <a:t>
 La 𝟑𝟎𝟐𝐒 tiene una excelente capacidad de frenado gracias a la potencia y al control del conjunto de calipers y discos. Cuenta con ABS, doble disco flotante, líneas de freno de acero inoxidable trenzadas y dobles.⁣
⁣
Un nuevo camino comienza, ¿a dónde te lleva tu #302S?⁣
⁣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3752537"/>
                  </a:ext>
                </a:extLst>
              </a:tr>
            </a:tbl>
          </a:graphicData>
        </a:graphic>
      </p:graphicFrame>
      <p:sp>
        <p:nvSpPr>
          <p:cNvPr id="4" name="Text Placeholder 3">
            <a:extLst>
              <a:ext uri="{FF2B5EF4-FFF2-40B4-BE49-F238E27FC236}">
                <a16:creationId xmlns:a16="http://schemas.microsoft.com/office/drawing/2014/main" id="{00D70B50-6443-4812-9875-4ED2551758A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443179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EFDCA-080C-4D65-986C-0AD83306264E}"/>
              </a:ext>
            </a:extLst>
          </p:cNvPr>
          <p:cNvSpPr>
            <a:spLocks noGrp="1"/>
          </p:cNvSpPr>
          <p:nvPr>
            <p:ph type="title"/>
          </p:nvPr>
        </p:nvSpPr>
        <p:spPr/>
        <p:txBody>
          <a:bodyPr/>
          <a:lstStyle/>
          <a:p>
            <a:r>
              <a:rPr lang="en-US"/>
              <a:t>Instagram Posts Table | La Emilia - 9 of 9</a:t>
            </a:r>
          </a:p>
        </p:txBody>
      </p:sp>
      <p:graphicFrame>
        <p:nvGraphicFramePr>
          <p:cNvPr id="5" name="Table Placeholder 4">
            <a:extLst>
              <a:ext uri="{FF2B5EF4-FFF2-40B4-BE49-F238E27FC236}">
                <a16:creationId xmlns:a16="http://schemas.microsoft.com/office/drawing/2014/main" id="{24D35AA5-D006-4026-AA30-BC9424D077BF}"/>
              </a:ext>
            </a:extLst>
          </p:cNvPr>
          <p:cNvGraphicFramePr>
            <a:graphicFrameLocks noGrp="1"/>
          </p:cNvGraphicFramePr>
          <p:nvPr>
            <p:ph type="tbl" sz="quarter" idx="13"/>
            <p:extLst>
              <p:ext uri="{D42A27DB-BD31-4B8C-83A1-F6EECF244321}">
                <p14:modId xmlns:p14="http://schemas.microsoft.com/office/powerpoint/2010/main" val="2444347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91445785"/>
                    </a:ext>
                  </a:extLst>
                </a:gridCol>
                <a:gridCol w="987552">
                  <a:extLst>
                    <a:ext uri="{9D8B030D-6E8A-4147-A177-3AD203B41FA5}">
                      <a16:colId xmlns:a16="http://schemas.microsoft.com/office/drawing/2014/main" val="1368844751"/>
                    </a:ext>
                  </a:extLst>
                </a:gridCol>
                <a:gridCol w="987552">
                  <a:extLst>
                    <a:ext uri="{9D8B030D-6E8A-4147-A177-3AD203B41FA5}">
                      <a16:colId xmlns:a16="http://schemas.microsoft.com/office/drawing/2014/main" val="1235803899"/>
                    </a:ext>
                  </a:extLst>
                </a:gridCol>
                <a:gridCol w="987552">
                  <a:extLst>
                    <a:ext uri="{9D8B030D-6E8A-4147-A177-3AD203B41FA5}">
                      <a16:colId xmlns:a16="http://schemas.microsoft.com/office/drawing/2014/main" val="576961137"/>
                    </a:ext>
                  </a:extLst>
                </a:gridCol>
                <a:gridCol w="987552">
                  <a:extLst>
                    <a:ext uri="{9D8B030D-6E8A-4147-A177-3AD203B41FA5}">
                      <a16:colId xmlns:a16="http://schemas.microsoft.com/office/drawing/2014/main" val="2476836726"/>
                    </a:ext>
                  </a:extLst>
                </a:gridCol>
                <a:gridCol w="987552">
                  <a:extLst>
                    <a:ext uri="{9D8B030D-6E8A-4147-A177-3AD203B41FA5}">
                      <a16:colId xmlns:a16="http://schemas.microsoft.com/office/drawing/2014/main" val="954091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693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- 2021-05-01 09:55:01</a:t>
                      </a:r>
                      <a:r>
                        <a:rPr kumimoji="0" lang="es-ES" sz="1000" b="0" i="0" u="none" strike="noStrike" kern="1200" cap="none" spc="0" normalizeH="0" baseline="0" noProof="0">
                          <a:ln>
                            <a:noFill/>
                          </a:ln>
                          <a:solidFill>
                            <a:prstClr val="black"/>
                          </a:solidFill>
                          <a:effectLst/>
                          <a:uLnTx/>
                          <a:uFillTx/>
                          <a:latin typeface="+mn-lt"/>
                          <a:ea typeface="+mn-ea"/>
                          <a:cs typeface="+mn-cs"/>
                        </a:rPr>
                        <a:t>
 Desde Honda les deseamos un Feliz Día del Trabajador.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242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- 2021-05-03 16:01:55</a:t>
                      </a:r>
                      <a:r>
                        <a:rPr kumimoji="0" lang="es-ES" sz="1000" b="0" i="0" u="none" strike="noStrike" kern="1200" cap="none" spc="0" normalizeH="0" baseline="0" noProof="0">
                          <a:ln>
                            <a:noFill/>
                          </a:ln>
                          <a:solidFill>
                            <a:prstClr val="black"/>
                          </a:solidFill>
                          <a:effectLst/>
                          <a:uLnTx/>
                          <a:uFillTx/>
                          <a:latin typeface="+mn-lt"/>
                          <a:ea typeface="+mn-ea"/>
                          <a:cs typeface="+mn-cs"/>
                        </a:rPr>
                        <a:t>
 Revivamos juntos los mejores momentos de este fin de semana en Jerez y el 3° puesto de frankymorbido 🏁💪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3258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- 2021-05-24 10:00:58</a:t>
                      </a:r>
                      <a:r>
                        <a:rPr kumimoji="0" lang="es-ES" sz="1000" b="0" i="0" u="none" strike="noStrike" kern="1200" cap="none" spc="0" normalizeH="0" baseline="0" noProof="0">
                          <a:ln>
                            <a:noFill/>
                          </a:ln>
                          <a:solidFill>
                            <a:prstClr val="black"/>
                          </a:solidFill>
                          <a:effectLst/>
                          <a:uLnTx/>
                          <a:uFillTx/>
                          <a:latin typeface="+mn-lt"/>
                          <a:ea typeface="+mn-ea"/>
                          <a:cs typeface="+mn-cs"/>
                        </a:rPr>
                        <a:t>
 👕 Llegó la nueva colección Rough Style de Honda Official Store. Renová tu outfit de otoño/invierno en tu concesionario más cercano. Podés encontrarlo en www.hondaofficialstore.com.ar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43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- 2021-05-06 14:00:33</a:t>
                      </a:r>
                      <a:r>
                        <a:rPr kumimoji="0" lang="es-ES" sz="1000" b="0" i="0" u="none" strike="noStrike" kern="1200" cap="none" spc="0" normalizeH="0" baseline="0" noProof="0">
                          <a:ln>
                            <a:noFill/>
                          </a:ln>
                          <a:solidFill>
                            <a:prstClr val="black"/>
                          </a:solidFill>
                          <a:effectLst/>
                          <a:uLnTx/>
                          <a:uFillTx/>
                          <a:latin typeface="+mn-lt"/>
                          <a:ea typeface="+mn-ea"/>
                          <a:cs typeface="+mn-cs"/>
                        </a:rPr>
                        <a:t>
 La #TRK502X fue pensada y diseñada para las cualquier tipo de aventura. ⁣
⁣
⁣
Un nuevo camino comienza y ella está lista. ¿Vos estás listo?⁣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2751273"/>
                  </a:ext>
                </a:extLst>
              </a:tr>
            </a:tbl>
          </a:graphicData>
        </a:graphic>
      </p:graphicFrame>
      <p:sp>
        <p:nvSpPr>
          <p:cNvPr id="4" name="Text Placeholder 3">
            <a:extLst>
              <a:ext uri="{FF2B5EF4-FFF2-40B4-BE49-F238E27FC236}">
                <a16:creationId xmlns:a16="http://schemas.microsoft.com/office/drawing/2014/main" id="{023122B9-E045-4572-A7C2-9A2B8C9FF6C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2489683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1009</Words>
  <Application>Microsoft Office PowerPoint</Application>
  <PresentationFormat>On-screen Show (4:3)</PresentationFormat>
  <Paragraphs>461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3</vt:lpstr>
      <vt:lpstr>Instagram Hashtag Detection | La Emilia - 2 of 3</vt:lpstr>
      <vt:lpstr>Instagram Hashtag Detection | La Emilia - 3 of 3</vt:lpstr>
      <vt:lpstr>Instagram Posts Table | La Emilia - 1 of 9</vt:lpstr>
      <vt:lpstr>Instagram Posts Table | La Emilia - 2 of 9</vt:lpstr>
      <vt:lpstr>Instagram Posts Table | La Emilia - 3 of 9</vt:lpstr>
      <vt:lpstr>Instagram Posts Table | La Emilia - 4 of 9</vt:lpstr>
      <vt:lpstr>Instagram Posts Table | La Emilia - 5 of 9</vt:lpstr>
      <vt:lpstr>Instagram Posts Table | La Emilia - 6 of 9</vt:lpstr>
      <vt:lpstr>Instagram Posts Table | La Emilia - 7 of 9</vt:lpstr>
      <vt:lpstr>Instagram Posts Table | La Emilia - 8 of 9</vt:lpstr>
      <vt:lpstr>Instagram Posts Table | La Emilia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2021-06-01T10:07:13Z</dcterms:created>
  <dcterms:modified xsi:type="dcterms:W3CDTF">2021-06-01T10:08:19Z</dcterms:modified>
</cp:coreProperties>
</file>