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166834</c:v>
                </c:pt>
                <c:pt idx="1">
                  <c:v>164396</c:v>
                </c:pt>
                <c:pt idx="2">
                  <c:v>57739</c:v>
                </c:pt>
                <c:pt idx="3">
                  <c:v>42134</c:v>
                </c:pt>
              </c:numCache>
            </c:numRef>
          </c:val>
          <c:extLst>
            <c:ext xmlns:c16="http://schemas.microsoft.com/office/drawing/2014/chart" uri="{C3380CC4-5D6E-409C-BE32-E72D297353CC}">
              <c16:uniqueId val="{00000000-7DA8-42CA-B9ED-A4968C43B0C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26.666699999999999</c:v>
                </c:pt>
                <c:pt idx="2">
                  <c:v>12.5</c:v>
                </c:pt>
                <c:pt idx="3">
                  <c:v>23.076899999999998</c:v>
                </c:pt>
                <c:pt idx="4">
                  <c:v>20.895499999999998</c:v>
                </c:pt>
                <c:pt idx="5">
                  <c:v>45.883499999999998</c:v>
                </c:pt>
                <c:pt idx="6">
                  <c:v>31.078199999999999</c:v>
                </c:pt>
                <c:pt idx="7">
                  <c:v>52.163499999999999</c:v>
                </c:pt>
              </c:numCache>
            </c:numRef>
          </c:val>
          <c:extLst>
            <c:ext xmlns:c16="http://schemas.microsoft.com/office/drawing/2014/chart" uri="{C3380CC4-5D6E-409C-BE32-E72D297353CC}">
              <c16:uniqueId val="{00000000-F2D4-491B-814C-DABAF091FA65}"/>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98.538700000000006</c:v>
                </c:pt>
                <c:pt idx="1">
                  <c:v>100</c:v>
                </c:pt>
                <c:pt idx="2">
                  <c:v>100</c:v>
                </c:pt>
                <c:pt idx="3">
                  <c:v>100</c:v>
                </c:pt>
                <c:pt idx="4">
                  <c:v>100</c:v>
                </c:pt>
                <c:pt idx="5">
                  <c:v>100</c:v>
                </c:pt>
                <c:pt idx="6">
                  <c:v>11.1557</c:v>
                </c:pt>
                <c:pt idx="7">
                  <c:v>71.201499999999996</c:v>
                </c:pt>
              </c:numCache>
            </c:numRef>
          </c:val>
          <c:extLst>
            <c:ext xmlns:c16="http://schemas.microsoft.com/office/drawing/2014/chart" uri="{C3380CC4-5D6E-409C-BE32-E72D297353CC}">
              <c16:uniqueId val="{00000001-F2D4-491B-814C-DABAF091FA65}"/>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25.254999999999999</c:v>
                </c:pt>
                <c:pt idx="1">
                  <c:v>0</c:v>
                </c:pt>
                <c:pt idx="2">
                  <c:v>37.5</c:v>
                </c:pt>
                <c:pt idx="3">
                  <c:v>15.384600000000001</c:v>
                </c:pt>
                <c:pt idx="4">
                  <c:v>16.417899999999999</c:v>
                </c:pt>
                <c:pt idx="5">
                  <c:v>21.9771</c:v>
                </c:pt>
                <c:pt idx="6">
                  <c:v>100</c:v>
                </c:pt>
                <c:pt idx="7">
                  <c:v>71.764899999999997</c:v>
                </c:pt>
              </c:numCache>
            </c:numRef>
          </c:val>
          <c:extLst>
            <c:ext xmlns:c16="http://schemas.microsoft.com/office/drawing/2014/chart" uri="{C3380CC4-5D6E-409C-BE32-E72D297353CC}">
              <c16:uniqueId val="{00000002-F2D4-491B-814C-DABAF091FA65}"/>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34.608699999999999</c:v>
                </c:pt>
                <c:pt idx="1">
                  <c:v>26.666699999999999</c:v>
                </c:pt>
                <c:pt idx="2">
                  <c:v>4.1666999999999996</c:v>
                </c:pt>
                <c:pt idx="3">
                  <c:v>23.076899999999998</c:v>
                </c:pt>
                <c:pt idx="4">
                  <c:v>17.910399999999999</c:v>
                </c:pt>
                <c:pt idx="5">
                  <c:v>48.777299999999997</c:v>
                </c:pt>
                <c:pt idx="6">
                  <c:v>82.204599999999999</c:v>
                </c:pt>
                <c:pt idx="7">
                  <c:v>100</c:v>
                </c:pt>
              </c:numCache>
            </c:numRef>
          </c:val>
          <c:extLst>
            <c:ext xmlns:c16="http://schemas.microsoft.com/office/drawing/2014/chart" uri="{C3380CC4-5D6E-409C-BE32-E72D297353CC}">
              <c16:uniqueId val="{00000003-F2D4-491B-814C-DABAF091FA65}"/>
            </c:ext>
          </c:extLst>
        </c:ser>
        <c:dLbls>
          <c:showLegendKey val="0"/>
          <c:showVal val="0"/>
          <c:showCatName val="0"/>
          <c:showSerName val="0"/>
          <c:showPercent val="0"/>
          <c:showBubbleSize val="0"/>
        </c:dLbls>
        <c:axId val="327643720"/>
        <c:axId val="327645688"/>
      </c:radarChart>
      <c:catAx>
        <c:axId val="32764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45688"/>
        <c:crosses val="autoZero"/>
        <c:auto val="1"/>
        <c:lblAlgn val="ctr"/>
        <c:lblOffset val="100"/>
        <c:noMultiLvlLbl val="0"/>
      </c:catAx>
      <c:valAx>
        <c:axId val="32764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4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165249</c:v>
                </c:pt>
                <c:pt idx="1">
                  <c:v>165314</c:v>
                </c:pt>
                <c:pt idx="2">
                  <c:v>165409</c:v>
                </c:pt>
                <c:pt idx="3">
                  <c:v>165480</c:v>
                </c:pt>
                <c:pt idx="4">
                  <c:v>165545</c:v>
                </c:pt>
                <c:pt idx="5">
                  <c:v>165604</c:v>
                </c:pt>
                <c:pt idx="6">
                  <c:v>165660</c:v>
                </c:pt>
                <c:pt idx="7">
                  <c:v>165715</c:v>
                </c:pt>
                <c:pt idx="8">
                  <c:v>165755</c:v>
                </c:pt>
                <c:pt idx="9">
                  <c:v>165816</c:v>
                </c:pt>
                <c:pt idx="10">
                  <c:v>165867</c:v>
                </c:pt>
                <c:pt idx="11">
                  <c:v>165905</c:v>
                </c:pt>
                <c:pt idx="12">
                  <c:v>165939</c:v>
                </c:pt>
                <c:pt idx="13">
                  <c:v>165986</c:v>
                </c:pt>
                <c:pt idx="14">
                  <c:v>166047</c:v>
                </c:pt>
                <c:pt idx="15">
                  <c:v>166093</c:v>
                </c:pt>
                <c:pt idx="16">
                  <c:v>166155</c:v>
                </c:pt>
                <c:pt idx="17">
                  <c:v>166179</c:v>
                </c:pt>
                <c:pt idx="18">
                  <c:v>166209</c:v>
                </c:pt>
                <c:pt idx="19">
                  <c:v>166251</c:v>
                </c:pt>
                <c:pt idx="20">
                  <c:v>166304</c:v>
                </c:pt>
                <c:pt idx="21">
                  <c:v>166354</c:v>
                </c:pt>
                <c:pt idx="22">
                  <c:v>166401</c:v>
                </c:pt>
                <c:pt idx="23">
                  <c:v>166452</c:v>
                </c:pt>
                <c:pt idx="24">
                  <c:v>166517</c:v>
                </c:pt>
                <c:pt idx="25">
                  <c:v>166561</c:v>
                </c:pt>
                <c:pt idx="26">
                  <c:v>166618</c:v>
                </c:pt>
                <c:pt idx="27">
                  <c:v>166651</c:v>
                </c:pt>
                <c:pt idx="28">
                  <c:v>166719</c:v>
                </c:pt>
                <c:pt idx="29">
                  <c:v>166791</c:v>
                </c:pt>
                <c:pt idx="30">
                  <c:v>166834</c:v>
                </c:pt>
              </c:numCache>
            </c:numRef>
          </c:val>
          <c:smooth val="0"/>
          <c:extLst>
            <c:ext xmlns:c16="http://schemas.microsoft.com/office/drawing/2014/chart" uri="{C3380CC4-5D6E-409C-BE32-E72D297353CC}">
              <c16:uniqueId val="{00000000-1EC4-4BD6-B09A-5D5E8F41158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162219</c:v>
                </c:pt>
                <c:pt idx="1">
                  <c:v>162253</c:v>
                </c:pt>
                <c:pt idx="2">
                  <c:v>162261</c:v>
                </c:pt>
                <c:pt idx="3">
                  <c:v>162274</c:v>
                </c:pt>
                <c:pt idx="4">
                  <c:v>162349</c:v>
                </c:pt>
                <c:pt idx="5">
                  <c:v>162405</c:v>
                </c:pt>
                <c:pt idx="6">
                  <c:v>162480</c:v>
                </c:pt>
                <c:pt idx="7">
                  <c:v>162545</c:v>
                </c:pt>
                <c:pt idx="8">
                  <c:v>162629</c:v>
                </c:pt>
                <c:pt idx="9">
                  <c:v>162704</c:v>
                </c:pt>
                <c:pt idx="10">
                  <c:v>162789</c:v>
                </c:pt>
                <c:pt idx="11">
                  <c:v>162846</c:v>
                </c:pt>
                <c:pt idx="12">
                  <c:v>162908</c:v>
                </c:pt>
                <c:pt idx="13">
                  <c:v>162981</c:v>
                </c:pt>
                <c:pt idx="14">
                  <c:v>163092</c:v>
                </c:pt>
                <c:pt idx="15">
                  <c:v>163170</c:v>
                </c:pt>
                <c:pt idx="16">
                  <c:v>163262</c:v>
                </c:pt>
                <c:pt idx="17">
                  <c:v>163349</c:v>
                </c:pt>
                <c:pt idx="18">
                  <c:v>163422</c:v>
                </c:pt>
                <c:pt idx="19">
                  <c:v>163482</c:v>
                </c:pt>
                <c:pt idx="20">
                  <c:v>163548</c:v>
                </c:pt>
                <c:pt idx="21">
                  <c:v>163613</c:v>
                </c:pt>
                <c:pt idx="22">
                  <c:v>163699</c:v>
                </c:pt>
                <c:pt idx="23">
                  <c:v>163820</c:v>
                </c:pt>
                <c:pt idx="24">
                  <c:v>163954</c:v>
                </c:pt>
                <c:pt idx="25">
                  <c:v>163985</c:v>
                </c:pt>
                <c:pt idx="26">
                  <c:v>164031</c:v>
                </c:pt>
                <c:pt idx="27">
                  <c:v>164104</c:v>
                </c:pt>
                <c:pt idx="28">
                  <c:v>164204</c:v>
                </c:pt>
                <c:pt idx="29">
                  <c:v>164304</c:v>
                </c:pt>
                <c:pt idx="30">
                  <c:v>164396</c:v>
                </c:pt>
              </c:numCache>
            </c:numRef>
          </c:val>
          <c:smooth val="0"/>
          <c:extLst>
            <c:ext xmlns:c16="http://schemas.microsoft.com/office/drawing/2014/chart" uri="{C3380CC4-5D6E-409C-BE32-E72D297353CC}">
              <c16:uniqueId val="{00000001-1EC4-4BD6-B09A-5D5E8F411584}"/>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41577</c:v>
                </c:pt>
                <c:pt idx="1">
                  <c:v>41597</c:v>
                </c:pt>
                <c:pt idx="2">
                  <c:v>41616</c:v>
                </c:pt>
                <c:pt idx="3">
                  <c:v>41646</c:v>
                </c:pt>
                <c:pt idx="4">
                  <c:v>41659</c:v>
                </c:pt>
                <c:pt idx="5">
                  <c:v>41661</c:v>
                </c:pt>
                <c:pt idx="6">
                  <c:v>41686</c:v>
                </c:pt>
                <c:pt idx="7">
                  <c:v>41700</c:v>
                </c:pt>
                <c:pt idx="8">
                  <c:v>41723</c:v>
                </c:pt>
                <c:pt idx="9">
                  <c:v>41745</c:v>
                </c:pt>
                <c:pt idx="10">
                  <c:v>41756</c:v>
                </c:pt>
                <c:pt idx="11">
                  <c:v>41774</c:v>
                </c:pt>
                <c:pt idx="12">
                  <c:v>41797</c:v>
                </c:pt>
                <c:pt idx="13">
                  <c:v>41812</c:v>
                </c:pt>
                <c:pt idx="14">
                  <c:v>41831</c:v>
                </c:pt>
                <c:pt idx="15">
                  <c:v>41842</c:v>
                </c:pt>
                <c:pt idx="16">
                  <c:v>41862</c:v>
                </c:pt>
                <c:pt idx="17">
                  <c:v>41885</c:v>
                </c:pt>
                <c:pt idx="18">
                  <c:v>41898</c:v>
                </c:pt>
                <c:pt idx="19">
                  <c:v>41907</c:v>
                </c:pt>
                <c:pt idx="20">
                  <c:v>41934</c:v>
                </c:pt>
                <c:pt idx="21">
                  <c:v>41945</c:v>
                </c:pt>
                <c:pt idx="22">
                  <c:v>41961</c:v>
                </c:pt>
                <c:pt idx="23">
                  <c:v>41995</c:v>
                </c:pt>
                <c:pt idx="24">
                  <c:v>42010</c:v>
                </c:pt>
                <c:pt idx="25">
                  <c:v>42003</c:v>
                </c:pt>
                <c:pt idx="26">
                  <c:v>42033</c:v>
                </c:pt>
                <c:pt idx="27">
                  <c:v>42043</c:v>
                </c:pt>
                <c:pt idx="28">
                  <c:v>42084</c:v>
                </c:pt>
                <c:pt idx="29">
                  <c:v>42104</c:v>
                </c:pt>
                <c:pt idx="30">
                  <c:v>42134</c:v>
                </c:pt>
              </c:numCache>
            </c:numRef>
          </c:val>
          <c:smooth val="0"/>
          <c:extLst>
            <c:ext xmlns:c16="http://schemas.microsoft.com/office/drawing/2014/chart" uri="{C3380CC4-5D6E-409C-BE32-E72D297353CC}">
              <c16:uniqueId val="{00000002-1EC4-4BD6-B09A-5D5E8F411584}"/>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56676</c:v>
                </c:pt>
                <c:pt idx="1">
                  <c:v>56701</c:v>
                </c:pt>
                <c:pt idx="2">
                  <c:v>56738</c:v>
                </c:pt>
                <c:pt idx="3">
                  <c:v>56751</c:v>
                </c:pt>
                <c:pt idx="4">
                  <c:v>56791</c:v>
                </c:pt>
                <c:pt idx="5">
                  <c:v>56813</c:v>
                </c:pt>
                <c:pt idx="6">
                  <c:v>56840</c:v>
                </c:pt>
                <c:pt idx="7">
                  <c:v>56886</c:v>
                </c:pt>
                <c:pt idx="8">
                  <c:v>56939</c:v>
                </c:pt>
                <c:pt idx="9">
                  <c:v>56955</c:v>
                </c:pt>
                <c:pt idx="10">
                  <c:v>56990</c:v>
                </c:pt>
                <c:pt idx="11">
                  <c:v>57032</c:v>
                </c:pt>
                <c:pt idx="12">
                  <c:v>57053</c:v>
                </c:pt>
                <c:pt idx="13">
                  <c:v>57086</c:v>
                </c:pt>
                <c:pt idx="14">
                  <c:v>57107</c:v>
                </c:pt>
                <c:pt idx="15">
                  <c:v>57152</c:v>
                </c:pt>
                <c:pt idx="16">
                  <c:v>57180</c:v>
                </c:pt>
                <c:pt idx="17">
                  <c:v>57212</c:v>
                </c:pt>
                <c:pt idx="18">
                  <c:v>57252</c:v>
                </c:pt>
                <c:pt idx="19">
                  <c:v>57264</c:v>
                </c:pt>
                <c:pt idx="20">
                  <c:v>57303</c:v>
                </c:pt>
                <c:pt idx="21">
                  <c:v>57337</c:v>
                </c:pt>
                <c:pt idx="22">
                  <c:v>57383</c:v>
                </c:pt>
                <c:pt idx="23">
                  <c:v>57426</c:v>
                </c:pt>
                <c:pt idx="24">
                  <c:v>57474</c:v>
                </c:pt>
                <c:pt idx="25">
                  <c:v>57514</c:v>
                </c:pt>
                <c:pt idx="26">
                  <c:v>57566</c:v>
                </c:pt>
                <c:pt idx="27">
                  <c:v>57594</c:v>
                </c:pt>
                <c:pt idx="28">
                  <c:v>57642</c:v>
                </c:pt>
                <c:pt idx="29">
                  <c:v>57708</c:v>
                </c:pt>
                <c:pt idx="30">
                  <c:v>57739</c:v>
                </c:pt>
              </c:numCache>
            </c:numRef>
          </c:val>
          <c:smooth val="0"/>
          <c:extLst>
            <c:ext xmlns:c16="http://schemas.microsoft.com/office/drawing/2014/chart" uri="{C3380CC4-5D6E-409C-BE32-E72D297353CC}">
              <c16:uniqueId val="{00000003-1EC4-4BD6-B09A-5D5E8F411584}"/>
            </c:ext>
          </c:extLst>
        </c:ser>
        <c:dLbls>
          <c:showLegendKey val="0"/>
          <c:showVal val="0"/>
          <c:showCatName val="0"/>
          <c:showSerName val="0"/>
          <c:showPercent val="0"/>
          <c:showBubbleSize val="0"/>
        </c:dLbls>
        <c:smooth val="0"/>
        <c:axId val="329213688"/>
        <c:axId val="329219920"/>
      </c:lineChart>
      <c:dateAx>
        <c:axId val="32921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19920"/>
        <c:crosses val="autoZero"/>
        <c:auto val="1"/>
        <c:lblOffset val="100"/>
        <c:baseTimeUnit val="days"/>
      </c:dateAx>
      <c:valAx>
        <c:axId val="32921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1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79</c:v>
                </c:pt>
                <c:pt idx="1">
                  <c:v>65</c:v>
                </c:pt>
                <c:pt idx="2">
                  <c:v>95</c:v>
                </c:pt>
                <c:pt idx="3">
                  <c:v>71</c:v>
                </c:pt>
                <c:pt idx="4">
                  <c:v>65</c:v>
                </c:pt>
                <c:pt idx="5">
                  <c:v>59</c:v>
                </c:pt>
                <c:pt idx="6">
                  <c:v>56</c:v>
                </c:pt>
                <c:pt idx="7">
                  <c:v>55</c:v>
                </c:pt>
                <c:pt idx="8">
                  <c:v>40</c:v>
                </c:pt>
                <c:pt idx="9">
                  <c:v>61</c:v>
                </c:pt>
                <c:pt idx="10">
                  <c:v>51</c:v>
                </c:pt>
                <c:pt idx="11">
                  <c:v>38</c:v>
                </c:pt>
                <c:pt idx="12">
                  <c:v>34</c:v>
                </c:pt>
                <c:pt idx="13">
                  <c:v>47</c:v>
                </c:pt>
                <c:pt idx="14">
                  <c:v>61</c:v>
                </c:pt>
                <c:pt idx="15">
                  <c:v>46</c:v>
                </c:pt>
                <c:pt idx="16">
                  <c:v>62</c:v>
                </c:pt>
                <c:pt idx="17">
                  <c:v>24</c:v>
                </c:pt>
                <c:pt idx="18">
                  <c:v>30</c:v>
                </c:pt>
                <c:pt idx="19">
                  <c:v>42</c:v>
                </c:pt>
                <c:pt idx="20">
                  <c:v>53</c:v>
                </c:pt>
                <c:pt idx="21">
                  <c:v>50</c:v>
                </c:pt>
                <c:pt idx="22">
                  <c:v>47</c:v>
                </c:pt>
                <c:pt idx="23">
                  <c:v>51</c:v>
                </c:pt>
                <c:pt idx="24">
                  <c:v>65</c:v>
                </c:pt>
                <c:pt idx="25">
                  <c:v>44</c:v>
                </c:pt>
                <c:pt idx="26">
                  <c:v>57</c:v>
                </c:pt>
                <c:pt idx="27">
                  <c:v>33</c:v>
                </c:pt>
                <c:pt idx="28">
                  <c:v>68</c:v>
                </c:pt>
                <c:pt idx="29">
                  <c:v>72</c:v>
                </c:pt>
                <c:pt idx="30">
                  <c:v>43</c:v>
                </c:pt>
              </c:numCache>
            </c:numRef>
          </c:val>
          <c:smooth val="0"/>
          <c:extLst>
            <c:ext xmlns:c16="http://schemas.microsoft.com/office/drawing/2014/chart" uri="{C3380CC4-5D6E-409C-BE32-E72D297353CC}">
              <c16:uniqueId val="{00000000-0BE1-4556-98B6-DC4F6CC63EA9}"/>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53</c:v>
                </c:pt>
                <c:pt idx="1">
                  <c:v>34</c:v>
                </c:pt>
                <c:pt idx="2">
                  <c:v>8</c:v>
                </c:pt>
                <c:pt idx="3">
                  <c:v>13</c:v>
                </c:pt>
                <c:pt idx="4">
                  <c:v>75</c:v>
                </c:pt>
                <c:pt idx="5">
                  <c:v>56</c:v>
                </c:pt>
                <c:pt idx="6">
                  <c:v>75</c:v>
                </c:pt>
                <c:pt idx="7">
                  <c:v>65</c:v>
                </c:pt>
                <c:pt idx="8">
                  <c:v>84</c:v>
                </c:pt>
                <c:pt idx="9">
                  <c:v>75</c:v>
                </c:pt>
                <c:pt idx="10">
                  <c:v>85</c:v>
                </c:pt>
                <c:pt idx="11">
                  <c:v>57</c:v>
                </c:pt>
                <c:pt idx="12">
                  <c:v>62</c:v>
                </c:pt>
                <c:pt idx="13">
                  <c:v>73</c:v>
                </c:pt>
                <c:pt idx="14">
                  <c:v>111</c:v>
                </c:pt>
                <c:pt idx="15">
                  <c:v>78</c:v>
                </c:pt>
                <c:pt idx="16">
                  <c:v>92</c:v>
                </c:pt>
                <c:pt idx="17">
                  <c:v>87</c:v>
                </c:pt>
                <c:pt idx="18">
                  <c:v>73</c:v>
                </c:pt>
                <c:pt idx="19">
                  <c:v>60</c:v>
                </c:pt>
                <c:pt idx="20">
                  <c:v>66</c:v>
                </c:pt>
                <c:pt idx="21">
                  <c:v>65</c:v>
                </c:pt>
                <c:pt idx="22">
                  <c:v>86</c:v>
                </c:pt>
                <c:pt idx="23">
                  <c:v>121</c:v>
                </c:pt>
                <c:pt idx="24">
                  <c:v>134</c:v>
                </c:pt>
                <c:pt idx="25">
                  <c:v>31</c:v>
                </c:pt>
                <c:pt idx="26">
                  <c:v>46</c:v>
                </c:pt>
                <c:pt idx="27">
                  <c:v>73</c:v>
                </c:pt>
                <c:pt idx="28">
                  <c:v>100</c:v>
                </c:pt>
                <c:pt idx="29">
                  <c:v>100</c:v>
                </c:pt>
                <c:pt idx="30">
                  <c:v>92</c:v>
                </c:pt>
              </c:numCache>
            </c:numRef>
          </c:val>
          <c:smooth val="0"/>
          <c:extLst>
            <c:ext xmlns:c16="http://schemas.microsoft.com/office/drawing/2014/chart" uri="{C3380CC4-5D6E-409C-BE32-E72D297353CC}">
              <c16:uniqueId val="{00000001-0BE1-4556-98B6-DC4F6CC63EA9}"/>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19</c:v>
                </c:pt>
                <c:pt idx="1">
                  <c:v>20</c:v>
                </c:pt>
                <c:pt idx="2">
                  <c:v>19</c:v>
                </c:pt>
                <c:pt idx="3">
                  <c:v>30</c:v>
                </c:pt>
                <c:pt idx="4">
                  <c:v>13</c:v>
                </c:pt>
                <c:pt idx="5">
                  <c:v>2</c:v>
                </c:pt>
                <c:pt idx="6">
                  <c:v>25</c:v>
                </c:pt>
                <c:pt idx="7">
                  <c:v>14</c:v>
                </c:pt>
                <c:pt idx="8">
                  <c:v>23</c:v>
                </c:pt>
                <c:pt idx="9">
                  <c:v>22</c:v>
                </c:pt>
                <c:pt idx="10">
                  <c:v>11</c:v>
                </c:pt>
                <c:pt idx="11">
                  <c:v>18</c:v>
                </c:pt>
                <c:pt idx="12">
                  <c:v>23</c:v>
                </c:pt>
                <c:pt idx="13">
                  <c:v>15</c:v>
                </c:pt>
                <c:pt idx="14">
                  <c:v>19</c:v>
                </c:pt>
                <c:pt idx="15">
                  <c:v>11</c:v>
                </c:pt>
                <c:pt idx="16">
                  <c:v>20</c:v>
                </c:pt>
                <c:pt idx="17">
                  <c:v>23</c:v>
                </c:pt>
                <c:pt idx="18">
                  <c:v>13</c:v>
                </c:pt>
                <c:pt idx="19">
                  <c:v>9</c:v>
                </c:pt>
                <c:pt idx="20">
                  <c:v>27</c:v>
                </c:pt>
                <c:pt idx="21">
                  <c:v>11</c:v>
                </c:pt>
                <c:pt idx="22">
                  <c:v>16</c:v>
                </c:pt>
                <c:pt idx="23">
                  <c:v>34</c:v>
                </c:pt>
                <c:pt idx="24">
                  <c:v>15</c:v>
                </c:pt>
                <c:pt idx="25">
                  <c:v>-7</c:v>
                </c:pt>
                <c:pt idx="26">
                  <c:v>30</c:v>
                </c:pt>
                <c:pt idx="27">
                  <c:v>10</c:v>
                </c:pt>
                <c:pt idx="28">
                  <c:v>41</c:v>
                </c:pt>
                <c:pt idx="29">
                  <c:v>20</c:v>
                </c:pt>
                <c:pt idx="30">
                  <c:v>30</c:v>
                </c:pt>
              </c:numCache>
            </c:numRef>
          </c:val>
          <c:smooth val="0"/>
          <c:extLst>
            <c:ext xmlns:c16="http://schemas.microsoft.com/office/drawing/2014/chart" uri="{C3380CC4-5D6E-409C-BE32-E72D297353CC}">
              <c16:uniqueId val="{00000002-0BE1-4556-98B6-DC4F6CC63EA9}"/>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31</c:v>
                </c:pt>
                <c:pt idx="1">
                  <c:v>25</c:v>
                </c:pt>
                <c:pt idx="2">
                  <c:v>37</c:v>
                </c:pt>
                <c:pt idx="3">
                  <c:v>13</c:v>
                </c:pt>
                <c:pt idx="4">
                  <c:v>40</c:v>
                </c:pt>
                <c:pt idx="5">
                  <c:v>22</c:v>
                </c:pt>
                <c:pt idx="6">
                  <c:v>27</c:v>
                </c:pt>
                <c:pt idx="7">
                  <c:v>46</c:v>
                </c:pt>
                <c:pt idx="8">
                  <c:v>53</c:v>
                </c:pt>
                <c:pt idx="9">
                  <c:v>16</c:v>
                </c:pt>
                <c:pt idx="10">
                  <c:v>35</c:v>
                </c:pt>
                <c:pt idx="11">
                  <c:v>42</c:v>
                </c:pt>
                <c:pt idx="12">
                  <c:v>21</c:v>
                </c:pt>
                <c:pt idx="13">
                  <c:v>33</c:v>
                </c:pt>
                <c:pt idx="14">
                  <c:v>21</c:v>
                </c:pt>
                <c:pt idx="15">
                  <c:v>45</c:v>
                </c:pt>
                <c:pt idx="16">
                  <c:v>28</c:v>
                </c:pt>
                <c:pt idx="17">
                  <c:v>32</c:v>
                </c:pt>
                <c:pt idx="18">
                  <c:v>40</c:v>
                </c:pt>
                <c:pt idx="19">
                  <c:v>12</c:v>
                </c:pt>
                <c:pt idx="20">
                  <c:v>39</c:v>
                </c:pt>
                <c:pt idx="21">
                  <c:v>34</c:v>
                </c:pt>
                <c:pt idx="22">
                  <c:v>46</c:v>
                </c:pt>
                <c:pt idx="23">
                  <c:v>43</c:v>
                </c:pt>
                <c:pt idx="24">
                  <c:v>48</c:v>
                </c:pt>
                <c:pt idx="25">
                  <c:v>40</c:v>
                </c:pt>
                <c:pt idx="26">
                  <c:v>52</c:v>
                </c:pt>
                <c:pt idx="27">
                  <c:v>28</c:v>
                </c:pt>
                <c:pt idx="28">
                  <c:v>48</c:v>
                </c:pt>
                <c:pt idx="29">
                  <c:v>66</c:v>
                </c:pt>
                <c:pt idx="30">
                  <c:v>31</c:v>
                </c:pt>
              </c:numCache>
            </c:numRef>
          </c:val>
          <c:smooth val="0"/>
          <c:extLst>
            <c:ext xmlns:c16="http://schemas.microsoft.com/office/drawing/2014/chart" uri="{C3380CC4-5D6E-409C-BE32-E72D297353CC}">
              <c16:uniqueId val="{00000003-0BE1-4556-98B6-DC4F6CC63EA9}"/>
            </c:ext>
          </c:extLst>
        </c:ser>
        <c:dLbls>
          <c:showLegendKey val="0"/>
          <c:showVal val="0"/>
          <c:showCatName val="0"/>
          <c:showSerName val="0"/>
          <c:showPercent val="0"/>
          <c:showBubbleSize val="0"/>
        </c:dLbls>
        <c:smooth val="0"/>
        <c:axId val="329219592"/>
        <c:axId val="329220576"/>
      </c:lineChart>
      <c:dateAx>
        <c:axId val="32921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20576"/>
        <c:crosses val="autoZero"/>
        <c:auto val="1"/>
        <c:lblOffset val="100"/>
        <c:baseTimeUnit val="days"/>
      </c:dateAx>
      <c:valAx>
        <c:axId val="32922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1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2</c:v>
                </c:pt>
                <c:pt idx="3">
                  <c:v>1</c:v>
                </c:pt>
                <c:pt idx="4">
                  <c:v>3</c:v>
                </c:pt>
                <c:pt idx="5">
                  <c:v>2</c:v>
                </c:pt>
                <c:pt idx="6">
                  <c:v>1</c:v>
                </c:pt>
              </c:numCache>
            </c:numRef>
          </c:val>
          <c:extLst>
            <c:ext xmlns:c16="http://schemas.microsoft.com/office/drawing/2014/chart" uri="{C3380CC4-5D6E-409C-BE32-E72D297353CC}">
              <c16:uniqueId val="{00000000-290B-4367-94FB-472999C9C2AF}"/>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10</c:v>
                </c:pt>
                <c:pt idx="2">
                  <c:v>13</c:v>
                </c:pt>
                <c:pt idx="3">
                  <c:v>14</c:v>
                </c:pt>
                <c:pt idx="4">
                  <c:v>14</c:v>
                </c:pt>
                <c:pt idx="5">
                  <c:v>0</c:v>
                </c:pt>
                <c:pt idx="6">
                  <c:v>3</c:v>
                </c:pt>
              </c:numCache>
            </c:numRef>
          </c:val>
          <c:extLst>
            <c:ext xmlns:c16="http://schemas.microsoft.com/office/drawing/2014/chart" uri="{C3380CC4-5D6E-409C-BE32-E72D297353CC}">
              <c16:uniqueId val="{00000001-290B-4367-94FB-472999C9C2AF}"/>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3</c:v>
                </c:pt>
                <c:pt idx="5">
                  <c:v>1</c:v>
                </c:pt>
                <c:pt idx="6">
                  <c:v>2</c:v>
                </c:pt>
              </c:numCache>
            </c:numRef>
          </c:val>
          <c:extLst>
            <c:ext xmlns:c16="http://schemas.microsoft.com/office/drawing/2014/chart" uri="{C3380CC4-5D6E-409C-BE32-E72D297353CC}">
              <c16:uniqueId val="{00000002-290B-4367-94FB-472999C9C2AF}"/>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3</c:v>
                </c:pt>
                <c:pt idx="2">
                  <c:v>0</c:v>
                </c:pt>
                <c:pt idx="3">
                  <c:v>3</c:v>
                </c:pt>
                <c:pt idx="4">
                  <c:v>3</c:v>
                </c:pt>
                <c:pt idx="5">
                  <c:v>3</c:v>
                </c:pt>
                <c:pt idx="6">
                  <c:v>0</c:v>
                </c:pt>
              </c:numCache>
            </c:numRef>
          </c:val>
          <c:extLst>
            <c:ext xmlns:c16="http://schemas.microsoft.com/office/drawing/2014/chart" uri="{C3380CC4-5D6E-409C-BE32-E72D297353CC}">
              <c16:uniqueId val="{00000003-290B-4367-94FB-472999C9C2AF}"/>
            </c:ext>
          </c:extLst>
        </c:ser>
        <c:dLbls>
          <c:showLegendKey val="0"/>
          <c:showVal val="0"/>
          <c:showCatName val="0"/>
          <c:showSerName val="0"/>
          <c:showPercent val="0"/>
          <c:showBubbleSize val="0"/>
        </c:dLbls>
        <c:gapWidth val="219"/>
        <c:overlap val="-27"/>
        <c:axId val="329223200"/>
        <c:axId val="329224184"/>
      </c:barChart>
      <c:catAx>
        <c:axId val="32922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24184"/>
        <c:crosses val="autoZero"/>
        <c:auto val="1"/>
        <c:lblAlgn val="ctr"/>
        <c:lblOffset val="100"/>
        <c:noMultiLvlLbl val="0"/>
      </c:catAx>
      <c:valAx>
        <c:axId val="32922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2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c:v>
                </c:pt>
                <c:pt idx="1">
                  <c:v>53</c:v>
                </c:pt>
                <c:pt idx="2">
                  <c:v>44</c:v>
                </c:pt>
                <c:pt idx="3">
                  <c:v>48</c:v>
                </c:pt>
                <c:pt idx="4">
                  <c:v>47</c:v>
                </c:pt>
                <c:pt idx="5">
                  <c:v>63</c:v>
                </c:pt>
                <c:pt idx="6">
                  <c:v>54</c:v>
                </c:pt>
              </c:numCache>
            </c:numRef>
          </c:val>
          <c:extLst>
            <c:ext xmlns:c16="http://schemas.microsoft.com/office/drawing/2014/chart" uri="{C3380CC4-5D6E-409C-BE32-E72D297353CC}">
              <c16:uniqueId val="{00000000-308B-489F-BFC8-AC1F2790EA51}"/>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78</c:v>
                </c:pt>
                <c:pt idx="1">
                  <c:v>80</c:v>
                </c:pt>
                <c:pt idx="2">
                  <c:v>59</c:v>
                </c:pt>
                <c:pt idx="3">
                  <c:v>56</c:v>
                </c:pt>
                <c:pt idx="4">
                  <c:v>72</c:v>
                </c:pt>
                <c:pt idx="5">
                  <c:v>79</c:v>
                </c:pt>
                <c:pt idx="6">
                  <c:v>76</c:v>
                </c:pt>
              </c:numCache>
            </c:numRef>
          </c:val>
          <c:extLst>
            <c:ext xmlns:c16="http://schemas.microsoft.com/office/drawing/2014/chart" uri="{C3380CC4-5D6E-409C-BE32-E72D297353CC}">
              <c16:uniqueId val="{00000001-308B-489F-BFC8-AC1F2790EA51}"/>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c:v>
                </c:pt>
                <c:pt idx="1">
                  <c:v>20</c:v>
                </c:pt>
                <c:pt idx="2">
                  <c:v>9</c:v>
                </c:pt>
                <c:pt idx="3">
                  <c:v>16</c:v>
                </c:pt>
                <c:pt idx="4">
                  <c:v>19</c:v>
                </c:pt>
                <c:pt idx="5">
                  <c:v>21</c:v>
                </c:pt>
                <c:pt idx="6">
                  <c:v>18</c:v>
                </c:pt>
              </c:numCache>
            </c:numRef>
          </c:val>
          <c:extLst>
            <c:ext xmlns:c16="http://schemas.microsoft.com/office/drawing/2014/chart" uri="{C3380CC4-5D6E-409C-BE32-E72D297353CC}">
              <c16:uniqueId val="{00000002-308B-489F-BFC8-AC1F2790EA51}"/>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31</c:v>
                </c:pt>
                <c:pt idx="1">
                  <c:v>32</c:v>
                </c:pt>
                <c:pt idx="2">
                  <c:v>41</c:v>
                </c:pt>
                <c:pt idx="3">
                  <c:v>27</c:v>
                </c:pt>
                <c:pt idx="4">
                  <c:v>32</c:v>
                </c:pt>
                <c:pt idx="5">
                  <c:v>36</c:v>
                </c:pt>
                <c:pt idx="6">
                  <c:v>47</c:v>
                </c:pt>
              </c:numCache>
            </c:numRef>
          </c:val>
          <c:extLst>
            <c:ext xmlns:c16="http://schemas.microsoft.com/office/drawing/2014/chart" uri="{C3380CC4-5D6E-409C-BE32-E72D297353CC}">
              <c16:uniqueId val="{00000003-308B-489F-BFC8-AC1F2790EA51}"/>
            </c:ext>
          </c:extLst>
        </c:ser>
        <c:dLbls>
          <c:showLegendKey val="0"/>
          <c:showVal val="0"/>
          <c:showCatName val="0"/>
          <c:showSerName val="0"/>
          <c:showPercent val="0"/>
          <c:showBubbleSize val="0"/>
        </c:dLbls>
        <c:gapWidth val="219"/>
        <c:overlap val="-27"/>
        <c:axId val="329221232"/>
        <c:axId val="329221560"/>
      </c:barChart>
      <c:catAx>
        <c:axId val="32922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21560"/>
        <c:crosses val="autoZero"/>
        <c:auto val="1"/>
        <c:lblAlgn val="ctr"/>
        <c:lblOffset val="100"/>
        <c:noMultiLvlLbl val="0"/>
      </c:catAx>
      <c:valAx>
        <c:axId val="32922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2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0</c:v>
                </c:pt>
                <c:pt idx="12">
                  <c:v>0</c:v>
                </c:pt>
                <c:pt idx="13">
                  <c:v>0</c:v>
                </c:pt>
                <c:pt idx="14">
                  <c:v>0</c:v>
                </c:pt>
                <c:pt idx="15">
                  <c:v>1</c:v>
                </c:pt>
                <c:pt idx="16">
                  <c:v>2</c:v>
                </c:pt>
                <c:pt idx="17">
                  <c:v>1</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0-ED47-47B1-A76D-BDB66E712F1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9</c:v>
                </c:pt>
                <c:pt idx="11">
                  <c:v>1</c:v>
                </c:pt>
                <c:pt idx="12">
                  <c:v>7</c:v>
                </c:pt>
                <c:pt idx="13">
                  <c:v>0</c:v>
                </c:pt>
                <c:pt idx="14">
                  <c:v>5</c:v>
                </c:pt>
                <c:pt idx="15">
                  <c:v>2</c:v>
                </c:pt>
                <c:pt idx="16">
                  <c:v>9</c:v>
                </c:pt>
                <c:pt idx="17">
                  <c:v>2</c:v>
                </c:pt>
                <c:pt idx="18">
                  <c:v>5</c:v>
                </c:pt>
                <c:pt idx="19">
                  <c:v>0</c:v>
                </c:pt>
                <c:pt idx="20">
                  <c:v>2</c:v>
                </c:pt>
                <c:pt idx="21">
                  <c:v>0</c:v>
                </c:pt>
                <c:pt idx="22">
                  <c:v>0</c:v>
                </c:pt>
                <c:pt idx="23">
                  <c:v>0</c:v>
                </c:pt>
              </c:numCache>
            </c:numRef>
          </c:val>
          <c:smooth val="0"/>
          <c:extLst>
            <c:ext xmlns:c16="http://schemas.microsoft.com/office/drawing/2014/chart" uri="{C3380CC4-5D6E-409C-BE32-E72D297353CC}">
              <c16:uniqueId val="{00000001-ED47-47B1-A76D-BDB66E712F14}"/>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D47-47B1-A76D-BDB66E712F14}"/>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1</c:v>
                </c:pt>
                <c:pt idx="15">
                  <c:v>2</c:v>
                </c:pt>
                <c:pt idx="16">
                  <c:v>1</c:v>
                </c:pt>
                <c:pt idx="17">
                  <c:v>2</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3-ED47-47B1-A76D-BDB66E712F14}"/>
            </c:ext>
          </c:extLst>
        </c:ser>
        <c:dLbls>
          <c:showLegendKey val="0"/>
          <c:showVal val="0"/>
          <c:showCatName val="0"/>
          <c:showSerName val="0"/>
          <c:showPercent val="0"/>
          <c:showBubbleSize val="0"/>
        </c:dLbls>
        <c:smooth val="0"/>
        <c:axId val="329500416"/>
        <c:axId val="329499760"/>
      </c:lineChart>
      <c:catAx>
        <c:axId val="32950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99760"/>
        <c:crosses val="autoZero"/>
        <c:auto val="1"/>
        <c:lblAlgn val="ctr"/>
        <c:lblOffset val="100"/>
        <c:noMultiLvlLbl val="0"/>
      </c:catAx>
      <c:valAx>
        <c:axId val="32949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0.20386531037514799</c:v>
                </c:pt>
                <c:pt idx="1">
                  <c:v>0.55508378452711504</c:v>
                </c:pt>
                <c:pt idx="2">
                  <c:v>0.72602549972597097</c:v>
                </c:pt>
                <c:pt idx="3">
                  <c:v>0.13671322143326001</c:v>
                </c:pt>
                <c:pt idx="4">
                  <c:v>9.9573800045370295E-2</c:v>
                </c:pt>
                <c:pt idx="5">
                  <c:v>0.19392800573352401</c:v>
                </c:pt>
                <c:pt idx="6">
                  <c:v>0.14936070006805499</c:v>
                </c:pt>
              </c:numCache>
            </c:numRef>
          </c:val>
          <c:extLst>
            <c:ext xmlns:c16="http://schemas.microsoft.com/office/drawing/2014/chart" uri="{C3380CC4-5D6E-409C-BE32-E72D297353CC}">
              <c16:uniqueId val="{00000000-B8C8-401C-A850-58954F7884EC}"/>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0.143244668892682</c:v>
                </c:pt>
                <c:pt idx="1">
                  <c:v>7.6787890292516606E-2</c:v>
                </c:pt>
                <c:pt idx="2">
                  <c:v>0.138436762096495</c:v>
                </c:pt>
                <c:pt idx="3">
                  <c:v>0.13891452470325399</c:v>
                </c:pt>
                <c:pt idx="4">
                  <c:v>0.21567617169765299</c:v>
                </c:pt>
                <c:pt idx="6">
                  <c:v>0.15716819650515099</c:v>
                </c:pt>
              </c:numCache>
            </c:numRef>
          </c:val>
          <c:extLst>
            <c:ext xmlns:c16="http://schemas.microsoft.com/office/drawing/2014/chart" uri="{C3380CC4-5D6E-409C-BE32-E72D297353CC}">
              <c16:uniqueId val="{00000001-B8C8-401C-A850-58954F7884EC}"/>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0.22697407717118601</c:v>
                </c:pt>
                <c:pt idx="1">
                  <c:v>1.1922112053518099</c:v>
                </c:pt>
                <c:pt idx="2">
                  <c:v>0.77171186238203304</c:v>
                </c:pt>
                <c:pt idx="3">
                  <c:v>0.32493131047664597</c:v>
                </c:pt>
                <c:pt idx="4">
                  <c:v>0.90789630868474502</c:v>
                </c:pt>
                <c:pt idx="5">
                  <c:v>0.16485485605065101</c:v>
                </c:pt>
                <c:pt idx="6">
                  <c:v>0.97479393142993698</c:v>
                </c:pt>
              </c:numCache>
            </c:numRef>
          </c:val>
          <c:extLst>
            <c:ext xmlns:c16="http://schemas.microsoft.com/office/drawing/2014/chart" uri="{C3380CC4-5D6E-409C-BE32-E72D297353CC}">
              <c16:uniqueId val="{00000002-B8C8-401C-A850-58954F7884EC}"/>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1.1624451553131601</c:v>
                </c:pt>
                <c:pt idx="1">
                  <c:v>1.0115312228690001</c:v>
                </c:pt>
                <c:pt idx="3">
                  <c:v>0.86061729042483104</c:v>
                </c:pt>
                <c:pt idx="4">
                  <c:v>0.94860186107760702</c:v>
                </c:pt>
                <c:pt idx="5">
                  <c:v>1.96246380104999</c:v>
                </c:pt>
              </c:numCache>
            </c:numRef>
          </c:val>
          <c:extLst>
            <c:ext xmlns:c16="http://schemas.microsoft.com/office/drawing/2014/chart" uri="{C3380CC4-5D6E-409C-BE32-E72D297353CC}">
              <c16:uniqueId val="{00000003-B8C8-401C-A850-58954F7884EC}"/>
            </c:ext>
          </c:extLst>
        </c:ser>
        <c:dLbls>
          <c:showLegendKey val="0"/>
          <c:showVal val="0"/>
          <c:showCatName val="0"/>
          <c:showSerName val="0"/>
          <c:showPercent val="0"/>
          <c:showBubbleSize val="0"/>
        </c:dLbls>
        <c:gapWidth val="219"/>
        <c:overlap val="-27"/>
        <c:axId val="329496152"/>
        <c:axId val="329497464"/>
      </c:barChart>
      <c:catAx>
        <c:axId val="32949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97464"/>
        <c:crosses val="autoZero"/>
        <c:auto val="1"/>
        <c:lblAlgn val="ctr"/>
        <c:lblOffset val="100"/>
        <c:noMultiLvlLbl val="0"/>
      </c:catAx>
      <c:valAx>
        <c:axId val="32949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9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0.29515760813912201</c:v>
                </c:pt>
                <c:pt idx="10">
                  <c:v>0.22317529350111101</c:v>
                </c:pt>
                <c:pt idx="11">
                  <c:v>0</c:v>
                </c:pt>
                <c:pt idx="12">
                  <c:v>0</c:v>
                </c:pt>
                <c:pt idx="13">
                  <c:v>0</c:v>
                </c:pt>
                <c:pt idx="14">
                  <c:v>0</c:v>
                </c:pt>
                <c:pt idx="15">
                  <c:v>0.18040755844421799</c:v>
                </c:pt>
                <c:pt idx="16">
                  <c:v>1.19267768186829</c:v>
                </c:pt>
                <c:pt idx="17">
                  <c:v>0.27588200924023998</c:v>
                </c:pt>
                <c:pt idx="18">
                  <c:v>8.85472824417365E-2</c:v>
                </c:pt>
                <c:pt idx="19">
                  <c:v>9.6679175727202096E-2</c:v>
                </c:pt>
                <c:pt idx="20">
                  <c:v>0</c:v>
                </c:pt>
                <c:pt idx="21">
                  <c:v>0</c:v>
                </c:pt>
                <c:pt idx="22">
                  <c:v>0</c:v>
                </c:pt>
                <c:pt idx="23">
                  <c:v>0</c:v>
                </c:pt>
              </c:numCache>
            </c:numRef>
          </c:val>
          <c:smooth val="0"/>
          <c:extLst>
            <c:ext xmlns:c16="http://schemas.microsoft.com/office/drawing/2014/chart" uri="{C3380CC4-5D6E-409C-BE32-E72D297353CC}">
              <c16:uniqueId val="{00000000-D26E-46D3-805C-B4D7A2C60D10}"/>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9.3547517852112197E-2</c:v>
                </c:pt>
                <c:pt idx="10">
                  <c:v>9.6109484789469596E-2</c:v>
                </c:pt>
                <c:pt idx="11">
                  <c:v>0.13779503447937999</c:v>
                </c:pt>
                <c:pt idx="12">
                  <c:v>0.11630921614018799</c:v>
                </c:pt>
                <c:pt idx="13">
                  <c:v>0</c:v>
                </c:pt>
                <c:pt idx="14">
                  <c:v>0.22429969501365701</c:v>
                </c:pt>
                <c:pt idx="15">
                  <c:v>0.18939161961221401</c:v>
                </c:pt>
                <c:pt idx="16">
                  <c:v>0.196893793711647</c:v>
                </c:pt>
                <c:pt idx="17">
                  <c:v>0.12217826390505</c:v>
                </c:pt>
                <c:pt idx="18">
                  <c:v>0.15702509706894699</c:v>
                </c:pt>
                <c:pt idx="19">
                  <c:v>0</c:v>
                </c:pt>
                <c:pt idx="20">
                  <c:v>9.2475778695050401E-2</c:v>
                </c:pt>
                <c:pt idx="21">
                  <c:v>0</c:v>
                </c:pt>
                <c:pt idx="22">
                  <c:v>0</c:v>
                </c:pt>
                <c:pt idx="23">
                  <c:v>0</c:v>
                </c:pt>
              </c:numCache>
            </c:numRef>
          </c:val>
          <c:smooth val="0"/>
          <c:extLst>
            <c:ext xmlns:c16="http://schemas.microsoft.com/office/drawing/2014/chart" uri="{C3380CC4-5D6E-409C-BE32-E72D297353CC}">
              <c16:uniqueId val="{00000001-D26E-46D3-805C-B4D7A2C60D10}"/>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0.164882431657427</c:v>
                </c:pt>
                <c:pt idx="14">
                  <c:v>0</c:v>
                </c:pt>
                <c:pt idx="15">
                  <c:v>0</c:v>
                </c:pt>
                <c:pt idx="16">
                  <c:v>1.5030586885872701</c:v>
                </c:pt>
                <c:pt idx="17">
                  <c:v>0.90565857388644599</c:v>
                </c:pt>
                <c:pt idx="18">
                  <c:v>0.77184094819346205</c:v>
                </c:pt>
                <c:pt idx="19">
                  <c:v>0.27958325367998499</c:v>
                </c:pt>
                <c:pt idx="20">
                  <c:v>0.205505639457083</c:v>
                </c:pt>
                <c:pt idx="21">
                  <c:v>2.1793156184286002</c:v>
                </c:pt>
                <c:pt idx="22">
                  <c:v>0.32498566239724702</c:v>
                </c:pt>
                <c:pt idx="23">
                  <c:v>1.6536035174918799</c:v>
                </c:pt>
              </c:numCache>
            </c:numRef>
          </c:val>
          <c:smooth val="0"/>
          <c:extLst>
            <c:ext xmlns:c16="http://schemas.microsoft.com/office/drawing/2014/chart" uri="{C3380CC4-5D6E-409C-BE32-E72D297353CC}">
              <c16:uniqueId val="{00000002-D26E-46D3-805C-B4D7A2C60D10}"/>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0.67835725649946699</c:v>
                </c:pt>
                <c:pt idx="11">
                  <c:v>0</c:v>
                </c:pt>
                <c:pt idx="12">
                  <c:v>0.169589314124867</c:v>
                </c:pt>
                <c:pt idx="13">
                  <c:v>1.57525744357222</c:v>
                </c:pt>
                <c:pt idx="14">
                  <c:v>2.2352570939035301</c:v>
                </c:pt>
                <c:pt idx="15">
                  <c:v>0.91088693462943904</c:v>
                </c:pt>
                <c:pt idx="16">
                  <c:v>1.0420126929734099</c:v>
                </c:pt>
                <c:pt idx="17">
                  <c:v>1.0219067433606699</c:v>
                </c:pt>
                <c:pt idx="18">
                  <c:v>1.04026434952882</c:v>
                </c:pt>
                <c:pt idx="19">
                  <c:v>1.6329527772435599</c:v>
                </c:pt>
                <c:pt idx="20">
                  <c:v>0</c:v>
                </c:pt>
                <c:pt idx="21">
                  <c:v>0</c:v>
                </c:pt>
                <c:pt idx="22">
                  <c:v>0</c:v>
                </c:pt>
                <c:pt idx="23">
                  <c:v>0</c:v>
                </c:pt>
              </c:numCache>
            </c:numRef>
          </c:val>
          <c:smooth val="0"/>
          <c:extLst>
            <c:ext xmlns:c16="http://schemas.microsoft.com/office/drawing/2014/chart" uri="{C3380CC4-5D6E-409C-BE32-E72D297353CC}">
              <c16:uniqueId val="{00000003-D26E-46D3-805C-B4D7A2C60D10}"/>
            </c:ext>
          </c:extLst>
        </c:ser>
        <c:dLbls>
          <c:showLegendKey val="0"/>
          <c:showVal val="0"/>
          <c:showCatName val="0"/>
          <c:showSerName val="0"/>
          <c:showPercent val="0"/>
          <c:showBubbleSize val="0"/>
        </c:dLbls>
        <c:smooth val="0"/>
        <c:axId val="329503040"/>
        <c:axId val="329501728"/>
      </c:lineChart>
      <c:catAx>
        <c:axId val="32950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1728"/>
        <c:crosses val="autoZero"/>
        <c:auto val="1"/>
        <c:lblAlgn val="ctr"/>
        <c:lblOffset val="100"/>
        <c:noMultiLvlLbl val="0"/>
      </c:catAx>
      <c:valAx>
        <c:axId val="32950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3</c:v>
                </c:pt>
                <c:pt idx="1">
                  <c:v>24</c:v>
                </c:pt>
                <c:pt idx="2">
                  <c:v>9</c:v>
                </c:pt>
                <c:pt idx="3">
                  <c:v>1</c:v>
                </c:pt>
              </c:numCache>
            </c:numRef>
          </c:val>
          <c:extLst>
            <c:ext xmlns:c16="http://schemas.microsoft.com/office/drawing/2014/chart" uri="{C3380CC4-5D6E-409C-BE32-E72D297353CC}">
              <c16:uniqueId val="{00000000-9450-40A4-9579-20F93F44CC06}"/>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8</c:v>
                </c:pt>
                <c:pt idx="1">
                  <c:v>30</c:v>
                </c:pt>
                <c:pt idx="2">
                  <c:v>0</c:v>
                </c:pt>
                <c:pt idx="3">
                  <c:v>8</c:v>
                </c:pt>
              </c:numCache>
            </c:numRef>
          </c:val>
          <c:extLst>
            <c:ext xmlns:c16="http://schemas.microsoft.com/office/drawing/2014/chart" uri="{C3380CC4-5D6E-409C-BE32-E72D297353CC}">
              <c16:uniqueId val="{00000001-9450-40A4-9579-20F93F44CC06}"/>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3</c:v>
                </c:pt>
                <c:pt idx="1">
                  <c:v>13</c:v>
                </c:pt>
                <c:pt idx="2">
                  <c:v>2</c:v>
                </c:pt>
                <c:pt idx="3">
                  <c:v>3</c:v>
                </c:pt>
              </c:numCache>
            </c:numRef>
          </c:val>
          <c:extLst>
            <c:ext xmlns:c16="http://schemas.microsoft.com/office/drawing/2014/chart" uri="{C3380CC4-5D6E-409C-BE32-E72D297353CC}">
              <c16:uniqueId val="{00000002-9450-40A4-9579-20F93F44CC06}"/>
            </c:ext>
          </c:extLst>
        </c:ser>
        <c:dLbls>
          <c:showLegendKey val="0"/>
          <c:showVal val="0"/>
          <c:showCatName val="0"/>
          <c:showSerName val="0"/>
          <c:showPercent val="0"/>
          <c:showBubbleSize val="0"/>
        </c:dLbls>
        <c:gapWidth val="150"/>
        <c:overlap val="100"/>
        <c:axId val="329225824"/>
        <c:axId val="329226152"/>
      </c:barChart>
      <c:catAx>
        <c:axId val="32922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26152"/>
        <c:crosses val="autoZero"/>
        <c:auto val="1"/>
        <c:lblAlgn val="ctr"/>
        <c:lblOffset val="100"/>
        <c:noMultiLvlLbl val="0"/>
      </c:catAx>
      <c:valAx>
        <c:axId val="329226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2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6424</c:v>
                </c:pt>
                <c:pt idx="1">
                  <c:v>7674</c:v>
                </c:pt>
                <c:pt idx="2">
                  <c:v>0</c:v>
                </c:pt>
                <c:pt idx="3">
                  <c:v>3859</c:v>
                </c:pt>
              </c:numCache>
            </c:numRef>
          </c:val>
          <c:extLst>
            <c:ext xmlns:c16="http://schemas.microsoft.com/office/drawing/2014/chart" uri="{C3380CC4-5D6E-409C-BE32-E72D297353CC}">
              <c16:uniqueId val="{00000000-E77B-4C77-A780-D405157FA7B2}"/>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411</c:v>
                </c:pt>
                <c:pt idx="1">
                  <c:v>1979</c:v>
                </c:pt>
                <c:pt idx="2">
                  <c:v>1008</c:v>
                </c:pt>
                <c:pt idx="3">
                  <c:v>2936</c:v>
                </c:pt>
              </c:numCache>
            </c:numRef>
          </c:val>
          <c:extLst>
            <c:ext xmlns:c16="http://schemas.microsoft.com/office/drawing/2014/chart" uri="{C3380CC4-5D6E-409C-BE32-E72D297353CC}">
              <c16:uniqueId val="{00000001-E77B-4C77-A780-D405157FA7B2}"/>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633</c:v>
                </c:pt>
                <c:pt idx="1">
                  <c:v>6692</c:v>
                </c:pt>
                <c:pt idx="2">
                  <c:v>2569</c:v>
                </c:pt>
                <c:pt idx="3">
                  <c:v>2079</c:v>
                </c:pt>
              </c:numCache>
            </c:numRef>
          </c:val>
          <c:extLst>
            <c:ext xmlns:c16="http://schemas.microsoft.com/office/drawing/2014/chart" uri="{C3380CC4-5D6E-409C-BE32-E72D297353CC}">
              <c16:uniqueId val="{00000002-E77B-4C77-A780-D405157FA7B2}"/>
            </c:ext>
          </c:extLst>
        </c:ser>
        <c:dLbls>
          <c:showLegendKey val="0"/>
          <c:showVal val="0"/>
          <c:showCatName val="0"/>
          <c:showSerName val="0"/>
          <c:showPercent val="0"/>
          <c:showBubbleSize val="0"/>
        </c:dLbls>
        <c:gapWidth val="150"/>
        <c:overlap val="100"/>
        <c:axId val="329506320"/>
        <c:axId val="329503368"/>
      </c:barChart>
      <c:catAx>
        <c:axId val="32950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3368"/>
        <c:crosses val="autoZero"/>
        <c:auto val="1"/>
        <c:lblAlgn val="ctr"/>
        <c:lblOffset val="100"/>
        <c:noMultiLvlLbl val="0"/>
      </c:catAx>
      <c:valAx>
        <c:axId val="329503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0.12690971926782699</c:v>
                </c:pt>
                <c:pt idx="1">
                  <c:v>0.48428489333074498</c:v>
                </c:pt>
                <c:pt idx="2">
                  <c:v>8.2375711483693007E-2</c:v>
                </c:pt>
              </c:numCache>
            </c:numRef>
          </c:val>
          <c:extLst>
            <c:ext xmlns:c16="http://schemas.microsoft.com/office/drawing/2014/chart" uri="{C3380CC4-5D6E-409C-BE32-E72D297353CC}">
              <c16:uniqueId val="{00000000-E427-4C18-81AD-A75313065892}"/>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0.17091357924332301</c:v>
                </c:pt>
                <c:pt idx="1">
                  <c:v>0.15672084753031401</c:v>
                </c:pt>
                <c:pt idx="2">
                  <c:v>8.9832944014359095E-2</c:v>
                </c:pt>
              </c:numCache>
            </c:numRef>
          </c:val>
          <c:extLst>
            <c:ext xmlns:c16="http://schemas.microsoft.com/office/drawing/2014/chart" uri="{C3380CC4-5D6E-409C-BE32-E72D297353CC}">
              <c16:uniqueId val="{00000001-E427-4C18-81AD-A75313065892}"/>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0.67985381585291804</c:v>
                </c:pt>
                <c:pt idx="1">
                  <c:v>0</c:v>
                </c:pt>
                <c:pt idx="2">
                  <c:v>1.20409456386726</c:v>
                </c:pt>
              </c:numCache>
            </c:numRef>
          </c:val>
          <c:extLst>
            <c:ext xmlns:c16="http://schemas.microsoft.com/office/drawing/2014/chart" uri="{C3380CC4-5D6E-409C-BE32-E72D297353CC}">
              <c16:uniqueId val="{00000002-E427-4C18-81AD-A75313065892}"/>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3.6067450817113</c:v>
                </c:pt>
                <c:pt idx="1">
                  <c:v>0.84539403156732496</c:v>
                </c:pt>
                <c:pt idx="2">
                  <c:v>1.1680295901276201</c:v>
                </c:pt>
              </c:numCache>
            </c:numRef>
          </c:val>
          <c:extLst>
            <c:ext xmlns:c16="http://schemas.microsoft.com/office/drawing/2014/chart" uri="{C3380CC4-5D6E-409C-BE32-E72D297353CC}">
              <c16:uniqueId val="{00000003-E427-4C18-81AD-A75313065892}"/>
            </c:ext>
          </c:extLst>
        </c:ser>
        <c:dLbls>
          <c:showLegendKey val="0"/>
          <c:showVal val="0"/>
          <c:showCatName val="0"/>
          <c:showSerName val="0"/>
          <c:showPercent val="0"/>
          <c:showBubbleSize val="0"/>
        </c:dLbls>
        <c:gapWidth val="219"/>
        <c:overlap val="-27"/>
        <c:axId val="326467632"/>
        <c:axId val="272153664"/>
      </c:barChart>
      <c:catAx>
        <c:axId val="326467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153664"/>
        <c:crosses val="autoZero"/>
        <c:auto val="1"/>
        <c:lblAlgn val="ctr"/>
        <c:lblOffset val="100"/>
        <c:noMultiLvlLbl val="0"/>
      </c:catAx>
      <c:valAx>
        <c:axId val="27215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6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7293</c:v>
                </c:pt>
                <c:pt idx="1">
                  <c:v>15982</c:v>
                </c:pt>
                <c:pt idx="2">
                  <c:v>3447</c:v>
                </c:pt>
                <c:pt idx="3">
                  <c:v>8608</c:v>
                </c:pt>
              </c:numCache>
            </c:numRef>
          </c:val>
          <c:extLst>
            <c:ext xmlns:c16="http://schemas.microsoft.com/office/drawing/2014/chart" uri="{C3380CC4-5D6E-409C-BE32-E72D297353CC}">
              <c16:uniqueId val="{00000000-FC97-46C6-BDBD-F44BE0079BD5}"/>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175</c:v>
                </c:pt>
                <c:pt idx="1">
                  <c:v>363</c:v>
                </c:pt>
                <c:pt idx="2">
                  <c:v>130</c:v>
                </c:pt>
                <c:pt idx="3">
                  <c:v>266</c:v>
                </c:pt>
              </c:numCache>
            </c:numRef>
          </c:val>
          <c:extLst>
            <c:ext xmlns:c16="http://schemas.microsoft.com/office/drawing/2014/chart" uri="{C3380CC4-5D6E-409C-BE32-E72D297353CC}">
              <c16:uniqueId val="{00000001-FC97-46C6-BDBD-F44BE0079BD5}"/>
            </c:ext>
          </c:extLst>
        </c:ser>
        <c:dLbls>
          <c:showLegendKey val="0"/>
          <c:showVal val="0"/>
          <c:showCatName val="0"/>
          <c:showSerName val="0"/>
          <c:showPercent val="0"/>
          <c:showBubbleSize val="0"/>
        </c:dLbls>
        <c:gapWidth val="150"/>
        <c:overlap val="100"/>
        <c:axId val="271494920"/>
        <c:axId val="271495248"/>
      </c:barChart>
      <c:catAx>
        <c:axId val="27149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95248"/>
        <c:crosses val="autoZero"/>
        <c:auto val="1"/>
        <c:lblAlgn val="ctr"/>
        <c:lblOffset val="100"/>
        <c:noMultiLvlLbl val="0"/>
      </c:catAx>
      <c:valAx>
        <c:axId val="271495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9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25ACA-6389-4FDF-8EE3-4804F286033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94DCD210-CF83-426F-A30D-C2C738305B1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087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DF71-83DF-4BE8-A21B-96BD027CBA54}"/>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013CD711-0E71-48D5-B9D3-2E252FBB949F}"/>
              </a:ext>
            </a:extLst>
          </p:cNvPr>
          <p:cNvGraphicFramePr>
            <a:graphicFrameLocks noGrp="1"/>
          </p:cNvGraphicFramePr>
          <p:nvPr>
            <p:ph type="tbl" sz="quarter" idx="13"/>
            <p:extLst>
              <p:ext uri="{D42A27DB-BD31-4B8C-83A1-F6EECF244321}">
                <p14:modId xmlns:p14="http://schemas.microsoft.com/office/powerpoint/2010/main" val="193073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4843797"/>
                    </a:ext>
                  </a:extLst>
                </a:gridCol>
                <a:gridCol w="658368">
                  <a:extLst>
                    <a:ext uri="{9D8B030D-6E8A-4147-A177-3AD203B41FA5}">
                      <a16:colId xmlns:a16="http://schemas.microsoft.com/office/drawing/2014/main" val="247559077"/>
                    </a:ext>
                  </a:extLst>
                </a:gridCol>
                <a:gridCol w="658368">
                  <a:extLst>
                    <a:ext uri="{9D8B030D-6E8A-4147-A177-3AD203B41FA5}">
                      <a16:colId xmlns:a16="http://schemas.microsoft.com/office/drawing/2014/main" val="318695927"/>
                    </a:ext>
                  </a:extLst>
                </a:gridCol>
                <a:gridCol w="658368">
                  <a:extLst>
                    <a:ext uri="{9D8B030D-6E8A-4147-A177-3AD203B41FA5}">
                      <a16:colId xmlns:a16="http://schemas.microsoft.com/office/drawing/2014/main" val="3705106569"/>
                    </a:ext>
                  </a:extLst>
                </a:gridCol>
                <a:gridCol w="658368">
                  <a:extLst>
                    <a:ext uri="{9D8B030D-6E8A-4147-A177-3AD203B41FA5}">
                      <a16:colId xmlns:a16="http://schemas.microsoft.com/office/drawing/2014/main" val="2893148073"/>
                    </a:ext>
                  </a:extLst>
                </a:gridCol>
                <a:gridCol w="658368">
                  <a:extLst>
                    <a:ext uri="{9D8B030D-6E8A-4147-A177-3AD203B41FA5}">
                      <a16:colId xmlns:a16="http://schemas.microsoft.com/office/drawing/2014/main" val="881556190"/>
                    </a:ext>
                  </a:extLst>
                </a:gridCol>
                <a:gridCol w="658368">
                  <a:extLst>
                    <a:ext uri="{9D8B030D-6E8A-4147-A177-3AD203B41FA5}">
                      <a16:colId xmlns:a16="http://schemas.microsoft.com/office/drawing/2014/main" val="1778143236"/>
                    </a:ext>
                  </a:extLst>
                </a:gridCol>
                <a:gridCol w="658368">
                  <a:extLst>
                    <a:ext uri="{9D8B030D-6E8A-4147-A177-3AD203B41FA5}">
                      <a16:colId xmlns:a16="http://schemas.microsoft.com/office/drawing/2014/main" val="805148497"/>
                    </a:ext>
                  </a:extLst>
                </a:gridCol>
                <a:gridCol w="658368">
                  <a:extLst>
                    <a:ext uri="{9D8B030D-6E8A-4147-A177-3AD203B41FA5}">
                      <a16:colId xmlns:a16="http://schemas.microsoft.com/office/drawing/2014/main" val="3917474009"/>
                    </a:ext>
                  </a:extLst>
                </a:gridCol>
                <a:gridCol w="658368">
                  <a:extLst>
                    <a:ext uri="{9D8B030D-6E8A-4147-A177-3AD203B41FA5}">
                      <a16:colId xmlns:a16="http://schemas.microsoft.com/office/drawing/2014/main" val="14644516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46003029"/>
                  </a:ext>
                </a:extLst>
              </a:tr>
              <a:tr h="370840">
                <a:tc>
                  <a:txBody>
                    <a:bodyPr/>
                    <a:lstStyle/>
                    <a:p>
                      <a:r>
                        <a:rPr lang="en-US" sz="1000"/>
                        <a:t>hondamotosargentina</a:t>
                      </a:r>
                    </a:p>
                  </a:txBody>
                  <a:tcPr/>
                </a:tc>
                <a:tc>
                  <a:txBody>
                    <a:bodyPr/>
                    <a:lstStyle/>
                    <a:p>
                      <a:r>
                        <a:rPr lang="en-US" sz="1000"/>
                        <a:t>166834</a:t>
                      </a:r>
                    </a:p>
                  </a:txBody>
                  <a:tcPr/>
                </a:tc>
                <a:tc>
                  <a:txBody>
                    <a:bodyPr/>
                    <a:lstStyle/>
                    <a:p>
                      <a:r>
                        <a:rPr lang="en-US" sz="1000"/>
                        <a:t>1664</a:t>
                      </a:r>
                    </a:p>
                  </a:txBody>
                  <a:tcPr/>
                </a:tc>
                <a:tc>
                  <a:txBody>
                    <a:bodyPr/>
                    <a:lstStyle/>
                    <a:p>
                      <a:r>
                        <a:rPr lang="en-US" sz="1000"/>
                        <a:t>8</a:t>
                      </a:r>
                    </a:p>
                  </a:txBody>
                  <a:tcPr/>
                </a:tc>
                <a:tc>
                  <a:txBody>
                    <a:bodyPr/>
                    <a:lstStyle/>
                    <a:p>
                      <a:r>
                        <a:rPr lang="en-US" sz="1000"/>
                        <a:t>3</a:t>
                      </a:r>
                    </a:p>
                  </a:txBody>
                  <a:tcPr/>
                </a:tc>
                <a:tc>
                  <a:txBody>
                    <a:bodyPr/>
                    <a:lstStyle/>
                    <a:p>
                      <a:r>
                        <a:rPr lang="en-US" sz="1000"/>
                        <a:t>3</a:t>
                      </a:r>
                    </a:p>
                  </a:txBody>
                  <a:tcPr/>
                </a:tc>
                <a:tc>
                  <a:txBody>
                    <a:bodyPr/>
                    <a:lstStyle/>
                    <a:p>
                      <a:r>
                        <a:rPr lang="en-US" sz="1000"/>
                        <a:t>14</a:t>
                      </a:r>
                    </a:p>
                  </a:txBody>
                  <a:tcPr/>
                </a:tc>
                <a:tc>
                  <a:txBody>
                    <a:bodyPr/>
                    <a:lstStyle/>
                    <a:p>
                      <a:r>
                        <a:rPr lang="en-US" sz="1000"/>
                        <a:t>7293</a:t>
                      </a:r>
                    </a:p>
                  </a:txBody>
                  <a:tcPr/>
                </a:tc>
                <a:tc>
                  <a:txBody>
                    <a:bodyPr/>
                    <a:lstStyle/>
                    <a:p>
                      <a:r>
                        <a:rPr lang="en-US" sz="1000"/>
                        <a:t>175</a:t>
                      </a:r>
                    </a:p>
                  </a:txBody>
                  <a:tcPr/>
                </a:tc>
                <a:tc>
                  <a:txBody>
                    <a:bodyPr/>
                    <a:lstStyle/>
                    <a:p>
                      <a:r>
                        <a:rPr lang="en-US" sz="1000"/>
                        <a:t>0.3213 %</a:t>
                      </a:r>
                    </a:p>
                  </a:txBody>
                  <a:tcPr/>
                </a:tc>
                <a:extLst>
                  <a:ext uri="{0D108BD9-81ED-4DB2-BD59-A6C34878D82A}">
                    <a16:rowId xmlns:a16="http://schemas.microsoft.com/office/drawing/2014/main" val="3785636309"/>
                  </a:ext>
                </a:extLst>
              </a:tr>
              <a:tr h="370840">
                <a:tc>
                  <a:txBody>
                    <a:bodyPr/>
                    <a:lstStyle/>
                    <a:p>
                      <a:r>
                        <a:rPr lang="en-US" sz="1000"/>
                        <a:t>yamahamotorarg</a:t>
                      </a:r>
                    </a:p>
                  </a:txBody>
                  <a:tcPr/>
                </a:tc>
                <a:tc>
                  <a:txBody>
                    <a:bodyPr/>
                    <a:lstStyle/>
                    <a:p>
                      <a:r>
                        <a:rPr lang="en-US" sz="1000"/>
                        <a:t>164396</a:t>
                      </a:r>
                    </a:p>
                  </a:txBody>
                  <a:tcPr/>
                </a:tc>
                <a:tc>
                  <a:txBody>
                    <a:bodyPr/>
                    <a:lstStyle/>
                    <a:p>
                      <a:r>
                        <a:rPr lang="en-US" sz="1000"/>
                        <a:t>2230</a:t>
                      </a:r>
                    </a:p>
                  </a:txBody>
                  <a:tcPr/>
                </a:tc>
                <a:tc>
                  <a:txBody>
                    <a:bodyPr/>
                    <a:lstStyle/>
                    <a:p>
                      <a:r>
                        <a:rPr lang="en-US" sz="1000"/>
                        <a:t>30</a:t>
                      </a:r>
                    </a:p>
                  </a:txBody>
                  <a:tcPr/>
                </a:tc>
                <a:tc>
                  <a:txBody>
                    <a:bodyPr/>
                    <a:lstStyle/>
                    <a:p>
                      <a:r>
                        <a:rPr lang="en-US" sz="1000"/>
                        <a:t>24</a:t>
                      </a:r>
                    </a:p>
                  </a:txBody>
                  <a:tcPr/>
                </a:tc>
                <a:tc>
                  <a:txBody>
                    <a:bodyPr/>
                    <a:lstStyle/>
                    <a:p>
                      <a:r>
                        <a:rPr lang="en-US" sz="1000"/>
                        <a:t>14</a:t>
                      </a:r>
                    </a:p>
                  </a:txBody>
                  <a:tcPr/>
                </a:tc>
                <a:tc>
                  <a:txBody>
                    <a:bodyPr/>
                    <a:lstStyle/>
                    <a:p>
                      <a:r>
                        <a:rPr lang="en-US" sz="1000"/>
                        <a:t>68</a:t>
                      </a:r>
                    </a:p>
                  </a:txBody>
                  <a:tcPr/>
                </a:tc>
                <a:tc>
                  <a:txBody>
                    <a:bodyPr/>
                    <a:lstStyle/>
                    <a:p>
                      <a:r>
                        <a:rPr lang="en-US" sz="1000"/>
                        <a:t>15982</a:t>
                      </a:r>
                    </a:p>
                  </a:txBody>
                  <a:tcPr/>
                </a:tc>
                <a:tc>
                  <a:txBody>
                    <a:bodyPr/>
                    <a:lstStyle/>
                    <a:p>
                      <a:r>
                        <a:rPr lang="en-US" sz="1000"/>
                        <a:t>363</a:t>
                      </a:r>
                    </a:p>
                  </a:txBody>
                  <a:tcPr/>
                </a:tc>
                <a:tc>
                  <a:txBody>
                    <a:bodyPr/>
                    <a:lstStyle/>
                    <a:p>
                      <a:r>
                        <a:rPr lang="en-US" sz="1000"/>
                        <a:t>0.1472 %</a:t>
                      </a:r>
                    </a:p>
                  </a:txBody>
                  <a:tcPr/>
                </a:tc>
                <a:extLst>
                  <a:ext uri="{0D108BD9-81ED-4DB2-BD59-A6C34878D82A}">
                    <a16:rowId xmlns:a16="http://schemas.microsoft.com/office/drawing/2014/main" val="1852541945"/>
                  </a:ext>
                </a:extLst>
              </a:tr>
              <a:tr h="370840">
                <a:tc>
                  <a:txBody>
                    <a:bodyPr/>
                    <a:lstStyle/>
                    <a:p>
                      <a:r>
                        <a:rPr lang="en-US" sz="1000"/>
                        <a:t>benelliarg</a:t>
                      </a:r>
                    </a:p>
                  </a:txBody>
                  <a:tcPr/>
                </a:tc>
                <a:tc>
                  <a:txBody>
                    <a:bodyPr/>
                    <a:lstStyle/>
                    <a:p>
                      <a:r>
                        <a:rPr lang="en-US" sz="1000"/>
                        <a:t>57739</a:t>
                      </a:r>
                    </a:p>
                  </a:txBody>
                  <a:tcPr/>
                </a:tc>
                <a:tc>
                  <a:txBody>
                    <a:bodyPr/>
                    <a:lstStyle/>
                    <a:p>
                      <a:r>
                        <a:rPr lang="en-US" sz="1000"/>
                        <a:t>1094</a:t>
                      </a:r>
                    </a:p>
                  </a:txBody>
                  <a:tcPr/>
                </a:tc>
                <a:tc>
                  <a:txBody>
                    <a:bodyPr/>
                    <a:lstStyle/>
                    <a:p>
                      <a:r>
                        <a:rPr lang="en-US" sz="1000"/>
                        <a:t>8</a:t>
                      </a:r>
                    </a:p>
                  </a:txBody>
                  <a:tcPr/>
                </a:tc>
                <a:tc>
                  <a:txBody>
                    <a:bodyPr/>
                    <a:lstStyle/>
                    <a:p>
                      <a:r>
                        <a:rPr lang="en-US" sz="1000"/>
                        <a:t>1</a:t>
                      </a:r>
                    </a:p>
                  </a:txBody>
                  <a:tcPr/>
                </a:tc>
                <a:tc>
                  <a:txBody>
                    <a:bodyPr/>
                    <a:lstStyle/>
                    <a:p>
                      <a:r>
                        <a:rPr lang="en-US" sz="1000"/>
                        <a:t>4</a:t>
                      </a:r>
                    </a:p>
                  </a:txBody>
                  <a:tcPr/>
                </a:tc>
                <a:tc>
                  <a:txBody>
                    <a:bodyPr/>
                    <a:lstStyle/>
                    <a:p>
                      <a:r>
                        <a:rPr lang="en-US" sz="1000"/>
                        <a:t>13</a:t>
                      </a:r>
                    </a:p>
                  </a:txBody>
                  <a:tcPr/>
                </a:tc>
                <a:tc>
                  <a:txBody>
                    <a:bodyPr/>
                    <a:lstStyle/>
                    <a:p>
                      <a:r>
                        <a:rPr lang="en-US" sz="1000"/>
                        <a:t>8608</a:t>
                      </a:r>
                    </a:p>
                  </a:txBody>
                  <a:tcPr/>
                </a:tc>
                <a:tc>
                  <a:txBody>
                    <a:bodyPr/>
                    <a:lstStyle/>
                    <a:p>
                      <a:r>
                        <a:rPr lang="en-US" sz="1000"/>
                        <a:t>266</a:t>
                      </a:r>
                    </a:p>
                  </a:txBody>
                  <a:tcPr/>
                </a:tc>
                <a:tc>
                  <a:txBody>
                    <a:bodyPr/>
                    <a:lstStyle/>
                    <a:p>
                      <a:r>
                        <a:rPr lang="en-US" sz="1000"/>
                        <a:t>1.1936 %</a:t>
                      </a:r>
                    </a:p>
                  </a:txBody>
                  <a:tcPr/>
                </a:tc>
                <a:extLst>
                  <a:ext uri="{0D108BD9-81ED-4DB2-BD59-A6C34878D82A}">
                    <a16:rowId xmlns:a16="http://schemas.microsoft.com/office/drawing/2014/main" val="2619604697"/>
                  </a:ext>
                </a:extLst>
              </a:tr>
              <a:tr h="370840">
                <a:tc>
                  <a:txBody>
                    <a:bodyPr/>
                    <a:lstStyle/>
                    <a:p>
                      <a:r>
                        <a:rPr lang="en-US" sz="1000"/>
                        <a:t>bajajarg</a:t>
                      </a:r>
                    </a:p>
                  </a:txBody>
                  <a:tcPr/>
                </a:tc>
                <a:tc>
                  <a:txBody>
                    <a:bodyPr/>
                    <a:lstStyle/>
                    <a:p>
                      <a:r>
                        <a:rPr lang="en-US" sz="1000"/>
                        <a:t>42134</a:t>
                      </a:r>
                    </a:p>
                  </a:txBody>
                  <a:tcPr/>
                </a:tc>
                <a:tc>
                  <a:txBody>
                    <a:bodyPr/>
                    <a:lstStyle/>
                    <a:p>
                      <a:r>
                        <a:rPr lang="en-US" sz="1000"/>
                        <a:t>576</a:t>
                      </a:r>
                    </a:p>
                  </a:txBody>
                  <a:tcPr/>
                </a:tc>
                <a:tc>
                  <a:txBody>
                    <a:bodyPr/>
                    <a:lstStyle/>
                    <a:p>
                      <a:r>
                        <a:rPr lang="en-US" sz="1000"/>
                        <a:t>0</a:t>
                      </a:r>
                    </a:p>
                  </a:txBody>
                  <a:tcPr/>
                </a:tc>
                <a:tc>
                  <a:txBody>
                    <a:bodyPr/>
                    <a:lstStyle/>
                    <a:p>
                      <a:r>
                        <a:rPr lang="en-US" sz="1000"/>
                        <a:t>9</a:t>
                      </a:r>
                    </a:p>
                  </a:txBody>
                  <a:tcPr/>
                </a:tc>
                <a:tc>
                  <a:txBody>
                    <a:bodyPr/>
                    <a:lstStyle/>
                    <a:p>
                      <a:r>
                        <a:rPr lang="en-US" sz="1000"/>
                        <a:t>2</a:t>
                      </a:r>
                    </a:p>
                  </a:txBody>
                  <a:tcPr/>
                </a:tc>
                <a:tc>
                  <a:txBody>
                    <a:bodyPr/>
                    <a:lstStyle/>
                    <a:p>
                      <a:r>
                        <a:rPr lang="en-US" sz="1000"/>
                        <a:t>11</a:t>
                      </a:r>
                    </a:p>
                  </a:txBody>
                  <a:tcPr/>
                </a:tc>
                <a:tc>
                  <a:txBody>
                    <a:bodyPr/>
                    <a:lstStyle/>
                    <a:p>
                      <a:r>
                        <a:rPr lang="en-US" sz="1000"/>
                        <a:t>3447</a:t>
                      </a:r>
                    </a:p>
                  </a:txBody>
                  <a:tcPr/>
                </a:tc>
                <a:tc>
                  <a:txBody>
                    <a:bodyPr/>
                    <a:lstStyle/>
                    <a:p>
                      <a:r>
                        <a:rPr lang="en-US" sz="1000"/>
                        <a:t>130</a:t>
                      </a:r>
                    </a:p>
                  </a:txBody>
                  <a:tcPr/>
                </a:tc>
                <a:tc>
                  <a:txBody>
                    <a:bodyPr/>
                    <a:lstStyle/>
                    <a:p>
                      <a:r>
                        <a:rPr lang="en-US" sz="1000"/>
                        <a:t>0.7771 %</a:t>
                      </a:r>
                    </a:p>
                  </a:txBody>
                  <a:tcPr/>
                </a:tc>
                <a:extLst>
                  <a:ext uri="{0D108BD9-81ED-4DB2-BD59-A6C34878D82A}">
                    <a16:rowId xmlns:a16="http://schemas.microsoft.com/office/drawing/2014/main" val="1866560013"/>
                  </a:ext>
                </a:extLst>
              </a:tr>
            </a:tbl>
          </a:graphicData>
        </a:graphic>
      </p:graphicFrame>
      <p:sp>
        <p:nvSpPr>
          <p:cNvPr id="4" name="Text Placeholder 3">
            <a:extLst>
              <a:ext uri="{FF2B5EF4-FFF2-40B4-BE49-F238E27FC236}">
                <a16:creationId xmlns:a16="http://schemas.microsoft.com/office/drawing/2014/main" id="{C6C34A3A-9BBA-4F34-B3A4-98325543F9A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59248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0BF4B-E64A-42D5-9187-822E4AD40AD6}"/>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67316B44-B2E9-497E-A7C7-1209DEF7F1B8}"/>
              </a:ext>
            </a:extLst>
          </p:cNvPr>
          <p:cNvGraphicFramePr>
            <a:graphicFrameLocks noGrp="1"/>
          </p:cNvGraphicFramePr>
          <p:nvPr>
            <p:ph type="chart" sz="quarter" idx="13"/>
            <p:extLst>
              <p:ext uri="{D42A27DB-BD31-4B8C-83A1-F6EECF244321}">
                <p14:modId xmlns:p14="http://schemas.microsoft.com/office/powerpoint/2010/main" val="111807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695A79-73A2-423E-B36B-FAED3E5F73B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F4EF058-D17C-441F-99A6-F82F136767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021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97EA0-7169-4A17-9D74-2127F5C52E15}"/>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31523776-4F04-4C03-9669-E393F4242291}"/>
              </a:ext>
            </a:extLst>
          </p:cNvPr>
          <p:cNvGraphicFramePr>
            <a:graphicFrameLocks noGrp="1"/>
          </p:cNvGraphicFramePr>
          <p:nvPr>
            <p:ph type="chart" sz="quarter" idx="13"/>
            <p:extLst>
              <p:ext uri="{D42A27DB-BD31-4B8C-83A1-F6EECF244321}">
                <p14:modId xmlns:p14="http://schemas.microsoft.com/office/powerpoint/2010/main" val="4148592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B283F5-3625-4942-BF88-308592E0A7D9}"/>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14B0166-0368-4710-9872-5B98BF0F37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0413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CAA46-E12F-4563-91E7-DACD3D404F19}"/>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8BFD0BD6-04B3-41AA-BEFA-571643AFC122}"/>
              </a:ext>
            </a:extLst>
          </p:cNvPr>
          <p:cNvGraphicFramePr>
            <a:graphicFrameLocks noGrp="1"/>
          </p:cNvGraphicFramePr>
          <p:nvPr>
            <p:ph type="chart" sz="quarter" idx="13"/>
            <p:extLst>
              <p:ext uri="{D42A27DB-BD31-4B8C-83A1-F6EECF244321}">
                <p14:modId xmlns:p14="http://schemas.microsoft.com/office/powerpoint/2010/main" val="2894351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BB28F2-53C7-441E-8A33-65E582CC89F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88F024F-BA7B-49CA-9FDC-134D276AFE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7068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774C8-9D9C-4185-BA86-BF3F76134C79}"/>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1D9881BA-816E-4DB1-8DFE-ABF198F59588}"/>
              </a:ext>
            </a:extLst>
          </p:cNvPr>
          <p:cNvGraphicFramePr>
            <a:graphicFrameLocks noGrp="1"/>
          </p:cNvGraphicFramePr>
          <p:nvPr>
            <p:ph type="chart" sz="quarter" idx="13"/>
            <p:extLst>
              <p:ext uri="{D42A27DB-BD31-4B8C-83A1-F6EECF244321}">
                <p14:modId xmlns:p14="http://schemas.microsoft.com/office/powerpoint/2010/main" val="95230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407A9-373D-4D47-9DED-FDE7EE8886F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E445CD6-8363-46E6-9095-9F751B2DF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5952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B5173-FC4E-4C6C-AD4C-AC193F6DDBE9}"/>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B89C2DC7-F52D-45BD-BCE6-E7722E1480B9}"/>
              </a:ext>
            </a:extLst>
          </p:cNvPr>
          <p:cNvGraphicFramePr>
            <a:graphicFrameLocks noGrp="1"/>
          </p:cNvGraphicFramePr>
          <p:nvPr>
            <p:ph type="chart" sz="quarter" idx="13"/>
            <p:extLst>
              <p:ext uri="{D42A27DB-BD31-4B8C-83A1-F6EECF244321}">
                <p14:modId xmlns:p14="http://schemas.microsoft.com/office/powerpoint/2010/main" val="3726142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596A72-B3A5-4D5C-9BCE-B6B6E9D254E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2091372-DE1D-43C6-9EBA-76C66D8BF5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9634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5744-8D72-4952-A9A2-DE9BB8BE4691}"/>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0D44A07A-1FB9-4765-9A0C-83FDBF9121A0}"/>
              </a:ext>
            </a:extLst>
          </p:cNvPr>
          <p:cNvGraphicFramePr>
            <a:graphicFrameLocks noGrp="1"/>
          </p:cNvGraphicFramePr>
          <p:nvPr>
            <p:ph type="chart" sz="quarter" idx="13"/>
            <p:extLst>
              <p:ext uri="{D42A27DB-BD31-4B8C-83A1-F6EECF244321}">
                <p14:modId xmlns:p14="http://schemas.microsoft.com/office/powerpoint/2010/main" val="1999514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5E8145-C2D7-4CD8-9BB9-0E6BE8974FA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D523035-36BE-437E-8277-A4D05F2FB9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9823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F4FF6-0FA7-440E-9A3D-F885F755B4D3}"/>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938832F0-6BFC-4D03-92EE-18F0BB6680ED}"/>
              </a:ext>
            </a:extLst>
          </p:cNvPr>
          <p:cNvGraphicFramePr>
            <a:graphicFrameLocks noGrp="1"/>
          </p:cNvGraphicFramePr>
          <p:nvPr>
            <p:ph type="chart" sz="quarter" idx="13"/>
            <p:extLst>
              <p:ext uri="{D42A27DB-BD31-4B8C-83A1-F6EECF244321}">
                <p14:modId xmlns:p14="http://schemas.microsoft.com/office/powerpoint/2010/main" val="339774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68A31-8236-4CC9-90B9-9FF54E2AB83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99188A5-9F9A-4AA7-B058-5C995F819F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43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86C66-98D6-45CB-8B02-5C9D072DCBD1}"/>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0EFF335A-F5DE-4BC0-846E-AF8A8DB69AF3}"/>
              </a:ext>
            </a:extLst>
          </p:cNvPr>
          <p:cNvGraphicFramePr>
            <a:graphicFrameLocks noGrp="1"/>
          </p:cNvGraphicFramePr>
          <p:nvPr>
            <p:ph type="chart" sz="quarter" idx="13"/>
            <p:extLst>
              <p:ext uri="{D42A27DB-BD31-4B8C-83A1-F6EECF244321}">
                <p14:modId xmlns:p14="http://schemas.microsoft.com/office/powerpoint/2010/main" val="1994835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CCB6E-4C32-4D73-A731-BB7F42302CB9}"/>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D25225F-62A9-486B-B8FF-E7F4D3EF8A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9892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ED704-2273-4775-95CC-16341AA77746}"/>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2AFF21A9-34C9-4902-AF88-27093945F4B4}"/>
              </a:ext>
            </a:extLst>
          </p:cNvPr>
          <p:cNvGraphicFramePr>
            <a:graphicFrameLocks noGrp="1"/>
          </p:cNvGraphicFramePr>
          <p:nvPr>
            <p:ph type="chart" sz="quarter" idx="13"/>
            <p:extLst>
              <p:ext uri="{D42A27DB-BD31-4B8C-83A1-F6EECF244321}">
                <p14:modId xmlns:p14="http://schemas.microsoft.com/office/powerpoint/2010/main" val="2503740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61B7F-E8E0-4411-87B0-7BAC8C2CB19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038FC1F-FF23-40AF-BEC0-5626789DAB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2106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94BAC-C448-4BC0-8744-B9336AF259B3}"/>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6880CDE8-056C-4329-95D7-E9E1384DB5D5}"/>
              </a:ext>
            </a:extLst>
          </p:cNvPr>
          <p:cNvGraphicFramePr>
            <a:graphicFrameLocks noGrp="1"/>
          </p:cNvGraphicFramePr>
          <p:nvPr>
            <p:ph type="chart" sz="quarter" idx="13"/>
            <p:extLst>
              <p:ext uri="{D42A27DB-BD31-4B8C-83A1-F6EECF244321}">
                <p14:modId xmlns:p14="http://schemas.microsoft.com/office/powerpoint/2010/main" val="1833168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B1C701-6039-4C8D-8977-FE975E82DAB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FAFF520-4597-49A8-94C6-4502BBDDBC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2324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A8007-DAD9-4F06-B0B9-B00CB4D1622D}"/>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2532B1AA-4F86-4CEA-AB11-4A57E5C08C7A}"/>
              </a:ext>
            </a:extLst>
          </p:cNvPr>
          <p:cNvGraphicFramePr>
            <a:graphicFrameLocks noGrp="1"/>
          </p:cNvGraphicFramePr>
          <p:nvPr>
            <p:ph type="chart" sz="quarter" idx="13"/>
            <p:extLst>
              <p:ext uri="{D42A27DB-BD31-4B8C-83A1-F6EECF244321}">
                <p14:modId xmlns:p14="http://schemas.microsoft.com/office/powerpoint/2010/main" val="896208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773DBD-6AF4-47E5-978F-D39B878BC99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8991324A-91E2-4ACE-A115-568451EABA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1914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54A91-52D6-452E-A7D0-E5F05F51EC24}"/>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11741A55-1959-45B2-B11D-EE6C39E92861}"/>
              </a:ext>
            </a:extLst>
          </p:cNvPr>
          <p:cNvGraphicFramePr>
            <a:graphicFrameLocks noGrp="1"/>
          </p:cNvGraphicFramePr>
          <p:nvPr>
            <p:ph type="chart" sz="quarter" idx="13"/>
            <p:extLst>
              <p:ext uri="{D42A27DB-BD31-4B8C-83A1-F6EECF244321}">
                <p14:modId xmlns:p14="http://schemas.microsoft.com/office/powerpoint/2010/main" val="99442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CAE57-3BAA-484A-987C-786336B7C06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098362C-A865-4449-8970-F3ADF3279C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778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BC4C-05A5-46D1-A56C-95B6046B239E}"/>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B3698C86-BAFE-42D9-AB94-D12BC7C652AE}"/>
              </a:ext>
            </a:extLst>
          </p:cNvPr>
          <p:cNvGraphicFramePr>
            <a:graphicFrameLocks noGrp="1"/>
          </p:cNvGraphicFramePr>
          <p:nvPr>
            <p:ph type="chart" sz="quarter" idx="13"/>
            <p:extLst>
              <p:ext uri="{D42A27DB-BD31-4B8C-83A1-F6EECF244321}">
                <p14:modId xmlns:p14="http://schemas.microsoft.com/office/powerpoint/2010/main" val="1973949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77E9B-67EA-4063-A989-9D3A490ADF1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214B37E-C454-4D6D-B62F-02B15DE7C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8311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80FDA-2757-4B70-9367-7C8638C38CE6}"/>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ED43E6E6-6331-4308-9989-C5151698526D}"/>
              </a:ext>
            </a:extLst>
          </p:cNvPr>
          <p:cNvGraphicFramePr>
            <a:graphicFrameLocks noGrp="1"/>
          </p:cNvGraphicFramePr>
          <p:nvPr>
            <p:ph type="tbl" sz="quarter" idx="13"/>
            <p:extLst>
              <p:ext uri="{D42A27DB-BD31-4B8C-83A1-F6EECF244321}">
                <p14:modId xmlns:p14="http://schemas.microsoft.com/office/powerpoint/2010/main" val="279789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3628695"/>
                    </a:ext>
                  </a:extLst>
                </a:gridCol>
                <a:gridCol w="1399032">
                  <a:extLst>
                    <a:ext uri="{9D8B030D-6E8A-4147-A177-3AD203B41FA5}">
                      <a16:colId xmlns:a16="http://schemas.microsoft.com/office/drawing/2014/main" val="3062105076"/>
                    </a:ext>
                  </a:extLst>
                </a:gridCol>
                <a:gridCol w="1399032">
                  <a:extLst>
                    <a:ext uri="{9D8B030D-6E8A-4147-A177-3AD203B41FA5}">
                      <a16:colId xmlns:a16="http://schemas.microsoft.com/office/drawing/2014/main" val="3553397109"/>
                    </a:ext>
                  </a:extLst>
                </a:gridCol>
                <a:gridCol w="1399032">
                  <a:extLst>
                    <a:ext uri="{9D8B030D-6E8A-4147-A177-3AD203B41FA5}">
                      <a16:colId xmlns:a16="http://schemas.microsoft.com/office/drawing/2014/main" val="1985046545"/>
                    </a:ext>
                  </a:extLst>
                </a:gridCol>
                <a:gridCol w="1399032">
                  <a:extLst>
                    <a:ext uri="{9D8B030D-6E8A-4147-A177-3AD203B41FA5}">
                      <a16:colId xmlns:a16="http://schemas.microsoft.com/office/drawing/2014/main" val="537070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73480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298.95833333333</a:t>
                      </a:r>
                    </a:p>
                  </a:txBody>
                  <a:tcPr/>
                </a:tc>
                <a:extLst>
                  <a:ext uri="{0D108BD9-81ED-4DB2-BD59-A6C34878D82A}">
                    <a16:rowId xmlns:a16="http://schemas.microsoft.com/office/drawing/2014/main" val="161494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298.95833333333</a:t>
                      </a:r>
                    </a:p>
                  </a:txBody>
                  <a:tcPr/>
                </a:tc>
                <a:extLst>
                  <a:ext uri="{0D108BD9-81ED-4DB2-BD59-A6C34878D82A}">
                    <a16:rowId xmlns:a16="http://schemas.microsoft.com/office/drawing/2014/main" val="349267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298.95833333333</a:t>
                      </a:r>
                    </a:p>
                  </a:txBody>
                  <a:tcPr/>
                </a:tc>
                <a:extLst>
                  <a:ext uri="{0D108BD9-81ED-4DB2-BD59-A6C34878D82A}">
                    <a16:rowId xmlns:a16="http://schemas.microsoft.com/office/drawing/2014/main" val="2829131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95133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139.27272727273</a:t>
                      </a:r>
                    </a:p>
                  </a:txBody>
                  <a:tcPr/>
                </a:tc>
                <a:extLst>
                  <a:ext uri="{0D108BD9-81ED-4DB2-BD59-A6C34878D82A}">
                    <a16:rowId xmlns:a16="http://schemas.microsoft.com/office/drawing/2014/main" val="335506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139.27272727273</a:t>
                      </a:r>
                    </a:p>
                  </a:txBody>
                  <a:tcPr/>
                </a:tc>
                <a:extLst>
                  <a:ext uri="{0D108BD9-81ED-4DB2-BD59-A6C34878D82A}">
                    <a16:rowId xmlns:a16="http://schemas.microsoft.com/office/drawing/2014/main" val="426148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231.09090909091</a:t>
                      </a:r>
                    </a:p>
                  </a:txBody>
                  <a:tcPr/>
                </a:tc>
                <a:extLst>
                  <a:ext uri="{0D108BD9-81ED-4DB2-BD59-A6C34878D82A}">
                    <a16:rowId xmlns:a16="http://schemas.microsoft.com/office/drawing/2014/main" val="101404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325.18181818182</a:t>
                      </a:r>
                    </a:p>
                  </a:txBody>
                  <a:tcPr/>
                </a:tc>
                <a:extLst>
                  <a:ext uri="{0D108BD9-81ED-4DB2-BD59-A6C34878D82A}">
                    <a16:rowId xmlns:a16="http://schemas.microsoft.com/office/drawing/2014/main" val="64162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729.88888888889</a:t>
                      </a:r>
                    </a:p>
                  </a:txBody>
                  <a:tcPr/>
                </a:tc>
                <a:extLst>
                  <a:ext uri="{0D108BD9-81ED-4DB2-BD59-A6C34878D82A}">
                    <a16:rowId xmlns:a16="http://schemas.microsoft.com/office/drawing/2014/main" val="54224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437.77777777778</a:t>
                      </a:r>
                    </a:p>
                  </a:txBody>
                  <a:tcPr/>
                </a:tc>
                <a:extLst>
                  <a:ext uri="{0D108BD9-81ED-4DB2-BD59-A6C34878D82A}">
                    <a16:rowId xmlns:a16="http://schemas.microsoft.com/office/drawing/2014/main" val="1971543709"/>
                  </a:ext>
                </a:extLst>
              </a:tr>
            </a:tbl>
          </a:graphicData>
        </a:graphic>
      </p:graphicFrame>
      <p:sp>
        <p:nvSpPr>
          <p:cNvPr id="4" name="Text Placeholder 3">
            <a:extLst>
              <a:ext uri="{FF2B5EF4-FFF2-40B4-BE49-F238E27FC236}">
                <a16:creationId xmlns:a16="http://schemas.microsoft.com/office/drawing/2014/main" id="{CFDA8615-4887-4E2E-9120-A2E9849E9CA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2258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FCA7-A9D2-4140-90A2-E9B0507328EC}"/>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10F17BA9-9BAC-4A5C-B74F-FE0C9DBE5993}"/>
              </a:ext>
            </a:extLst>
          </p:cNvPr>
          <p:cNvGraphicFramePr>
            <a:graphicFrameLocks noGrp="1"/>
          </p:cNvGraphicFramePr>
          <p:nvPr>
            <p:ph type="tbl" sz="quarter" idx="13"/>
            <p:extLst>
              <p:ext uri="{D42A27DB-BD31-4B8C-83A1-F6EECF244321}">
                <p14:modId xmlns:p14="http://schemas.microsoft.com/office/powerpoint/2010/main" val="578460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1358844"/>
                    </a:ext>
                  </a:extLst>
                </a:gridCol>
                <a:gridCol w="1399032">
                  <a:extLst>
                    <a:ext uri="{9D8B030D-6E8A-4147-A177-3AD203B41FA5}">
                      <a16:colId xmlns:a16="http://schemas.microsoft.com/office/drawing/2014/main" val="2826948309"/>
                    </a:ext>
                  </a:extLst>
                </a:gridCol>
                <a:gridCol w="1399032">
                  <a:extLst>
                    <a:ext uri="{9D8B030D-6E8A-4147-A177-3AD203B41FA5}">
                      <a16:colId xmlns:a16="http://schemas.microsoft.com/office/drawing/2014/main" val="3086217512"/>
                    </a:ext>
                  </a:extLst>
                </a:gridCol>
                <a:gridCol w="1399032">
                  <a:extLst>
                    <a:ext uri="{9D8B030D-6E8A-4147-A177-3AD203B41FA5}">
                      <a16:colId xmlns:a16="http://schemas.microsoft.com/office/drawing/2014/main" val="1416993034"/>
                    </a:ext>
                  </a:extLst>
                </a:gridCol>
                <a:gridCol w="1399032">
                  <a:extLst>
                    <a:ext uri="{9D8B030D-6E8A-4147-A177-3AD203B41FA5}">
                      <a16:colId xmlns:a16="http://schemas.microsoft.com/office/drawing/2014/main" val="97954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4003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a:t>
                      </a:r>
                    </a:p>
                  </a:txBody>
                  <a:tcPr/>
                </a:tc>
                <a:extLst>
                  <a:ext uri="{0D108BD9-81ED-4DB2-BD59-A6C34878D82A}">
                    <a16:rowId xmlns:a16="http://schemas.microsoft.com/office/drawing/2014/main" val="398556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290.375</a:t>
                      </a:r>
                    </a:p>
                  </a:txBody>
                  <a:tcPr/>
                </a:tc>
                <a:extLst>
                  <a:ext uri="{0D108BD9-81ED-4DB2-BD59-A6C34878D82A}">
                    <a16:rowId xmlns:a16="http://schemas.microsoft.com/office/drawing/2014/main" val="289232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290.375</a:t>
                      </a:r>
                    </a:p>
                  </a:txBody>
                  <a:tcPr/>
                </a:tc>
                <a:extLst>
                  <a:ext uri="{0D108BD9-81ED-4DB2-BD59-A6C34878D82A}">
                    <a16:rowId xmlns:a16="http://schemas.microsoft.com/office/drawing/2014/main" val="64822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290.375</a:t>
                      </a:r>
                    </a:p>
                  </a:txBody>
                  <a:tcPr/>
                </a:tc>
                <a:extLst>
                  <a:ext uri="{0D108BD9-81ED-4DB2-BD59-A6C34878D82A}">
                    <a16:rowId xmlns:a16="http://schemas.microsoft.com/office/drawing/2014/main" val="609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290.375</a:t>
                      </a:r>
                    </a:p>
                  </a:txBody>
                  <a:tcPr/>
                </a:tc>
                <a:extLst>
                  <a:ext uri="{0D108BD9-81ED-4DB2-BD59-A6C34878D82A}">
                    <a16:rowId xmlns:a16="http://schemas.microsoft.com/office/drawing/2014/main" val="386580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245.85714285714</a:t>
                      </a:r>
                    </a:p>
                  </a:txBody>
                  <a:tcPr/>
                </a:tc>
                <a:extLst>
                  <a:ext uri="{0D108BD9-81ED-4DB2-BD59-A6C34878D82A}">
                    <a16:rowId xmlns:a16="http://schemas.microsoft.com/office/drawing/2014/main" val="3852853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245.85714285714</a:t>
                      </a:r>
                    </a:p>
                  </a:txBody>
                  <a:tcPr/>
                </a:tc>
                <a:extLst>
                  <a:ext uri="{0D108BD9-81ED-4DB2-BD59-A6C34878D82A}">
                    <a16:rowId xmlns:a16="http://schemas.microsoft.com/office/drawing/2014/main" val="426121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extLst>
                  <a:ext uri="{0D108BD9-81ED-4DB2-BD59-A6C34878D82A}">
                    <a16:rowId xmlns:a16="http://schemas.microsoft.com/office/drawing/2014/main" val="48276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extLst>
                  <a:ext uri="{0D108BD9-81ED-4DB2-BD59-A6C34878D82A}">
                    <a16:rowId xmlns:a16="http://schemas.microsoft.com/office/drawing/2014/main" val="130643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extLst>
                  <a:ext uri="{0D108BD9-81ED-4DB2-BD59-A6C34878D82A}">
                    <a16:rowId xmlns:a16="http://schemas.microsoft.com/office/drawing/2014/main" val="2267015410"/>
                  </a:ext>
                </a:extLst>
              </a:tr>
            </a:tbl>
          </a:graphicData>
        </a:graphic>
      </p:graphicFrame>
      <p:sp>
        <p:nvSpPr>
          <p:cNvPr id="4" name="Text Placeholder 3">
            <a:extLst>
              <a:ext uri="{FF2B5EF4-FFF2-40B4-BE49-F238E27FC236}">
                <a16:creationId xmlns:a16="http://schemas.microsoft.com/office/drawing/2014/main" id="{FDDFC582-E432-4C48-ADF7-3C6A8336581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79763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9CB7F-12EB-4A64-815B-B855EBFB48FB}"/>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56648BB4-302A-4690-BBB4-2738FA7B0938}"/>
              </a:ext>
            </a:extLst>
          </p:cNvPr>
          <p:cNvGraphicFramePr>
            <a:graphicFrameLocks noGrp="1"/>
          </p:cNvGraphicFramePr>
          <p:nvPr>
            <p:ph type="tbl" sz="quarter" idx="13"/>
            <p:extLst>
              <p:ext uri="{D42A27DB-BD31-4B8C-83A1-F6EECF244321}">
                <p14:modId xmlns:p14="http://schemas.microsoft.com/office/powerpoint/2010/main" val="318111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36592617"/>
                    </a:ext>
                  </a:extLst>
                </a:gridCol>
                <a:gridCol w="1399032">
                  <a:extLst>
                    <a:ext uri="{9D8B030D-6E8A-4147-A177-3AD203B41FA5}">
                      <a16:colId xmlns:a16="http://schemas.microsoft.com/office/drawing/2014/main" val="53757342"/>
                    </a:ext>
                  </a:extLst>
                </a:gridCol>
                <a:gridCol w="1399032">
                  <a:extLst>
                    <a:ext uri="{9D8B030D-6E8A-4147-A177-3AD203B41FA5}">
                      <a16:colId xmlns:a16="http://schemas.microsoft.com/office/drawing/2014/main" val="2249231706"/>
                    </a:ext>
                  </a:extLst>
                </a:gridCol>
                <a:gridCol w="1399032">
                  <a:extLst>
                    <a:ext uri="{9D8B030D-6E8A-4147-A177-3AD203B41FA5}">
                      <a16:colId xmlns:a16="http://schemas.microsoft.com/office/drawing/2014/main" val="4155960441"/>
                    </a:ext>
                  </a:extLst>
                </a:gridCol>
                <a:gridCol w="1399032">
                  <a:extLst>
                    <a:ext uri="{9D8B030D-6E8A-4147-A177-3AD203B41FA5}">
                      <a16:colId xmlns:a16="http://schemas.microsoft.com/office/drawing/2014/main" val="509212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7832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405601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270126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307.75</a:t>
                      </a:r>
                    </a:p>
                  </a:txBody>
                  <a:tcPr/>
                </a:tc>
                <a:extLst>
                  <a:ext uri="{0D108BD9-81ED-4DB2-BD59-A6C34878D82A}">
                    <a16:rowId xmlns:a16="http://schemas.microsoft.com/office/drawing/2014/main" val="188872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307.75</a:t>
                      </a:r>
                    </a:p>
                  </a:txBody>
                  <a:tcPr/>
                </a:tc>
                <a:extLst>
                  <a:ext uri="{0D108BD9-81ED-4DB2-BD59-A6C34878D82A}">
                    <a16:rowId xmlns:a16="http://schemas.microsoft.com/office/drawing/2014/main" val="351222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307.75</a:t>
                      </a:r>
                    </a:p>
                  </a:txBody>
                  <a:tcPr/>
                </a:tc>
                <a:extLst>
                  <a:ext uri="{0D108BD9-81ED-4DB2-BD59-A6C34878D82A}">
                    <a16:rowId xmlns:a16="http://schemas.microsoft.com/office/drawing/2014/main" val="3135789842"/>
                  </a:ext>
                </a:extLst>
              </a:tr>
            </a:tbl>
          </a:graphicData>
        </a:graphic>
      </p:graphicFrame>
      <p:sp>
        <p:nvSpPr>
          <p:cNvPr id="4" name="Text Placeholder 3">
            <a:extLst>
              <a:ext uri="{FF2B5EF4-FFF2-40B4-BE49-F238E27FC236}">
                <a16:creationId xmlns:a16="http://schemas.microsoft.com/office/drawing/2014/main" id="{7CD25C82-F732-4A9F-8FF8-0163D9A375B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18403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ED7AA-4732-4C46-8314-D0BDFA46FF9D}"/>
              </a:ext>
            </a:extLst>
          </p:cNvPr>
          <p:cNvSpPr>
            <a:spLocks noGrp="1"/>
          </p:cNvSpPr>
          <p:nvPr>
            <p:ph type="title"/>
          </p:nvPr>
        </p:nvSpPr>
        <p:spPr/>
        <p:txBody>
          <a:bodyPr/>
          <a:lstStyle/>
          <a:p>
            <a:r>
              <a:rPr lang="en-US"/>
              <a:t>Instagram Posts Table | La Emilia - 1 of 9</a:t>
            </a:r>
          </a:p>
        </p:txBody>
      </p:sp>
      <p:graphicFrame>
        <p:nvGraphicFramePr>
          <p:cNvPr id="5" name="Table Placeholder 4">
            <a:extLst>
              <a:ext uri="{FF2B5EF4-FFF2-40B4-BE49-F238E27FC236}">
                <a16:creationId xmlns:a16="http://schemas.microsoft.com/office/drawing/2014/main" id="{51A465F6-8D63-496F-A02C-DE49EBCC18A5}"/>
              </a:ext>
            </a:extLst>
          </p:cNvPr>
          <p:cNvGraphicFramePr>
            <a:graphicFrameLocks noGrp="1"/>
          </p:cNvGraphicFramePr>
          <p:nvPr>
            <p:ph type="tbl" sz="quarter" idx="13"/>
            <p:extLst>
              <p:ext uri="{D42A27DB-BD31-4B8C-83A1-F6EECF244321}">
                <p14:modId xmlns:p14="http://schemas.microsoft.com/office/powerpoint/2010/main" val="369197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78045646"/>
                    </a:ext>
                  </a:extLst>
                </a:gridCol>
                <a:gridCol w="987552">
                  <a:extLst>
                    <a:ext uri="{9D8B030D-6E8A-4147-A177-3AD203B41FA5}">
                      <a16:colId xmlns:a16="http://schemas.microsoft.com/office/drawing/2014/main" val="2184130684"/>
                    </a:ext>
                  </a:extLst>
                </a:gridCol>
                <a:gridCol w="987552">
                  <a:extLst>
                    <a:ext uri="{9D8B030D-6E8A-4147-A177-3AD203B41FA5}">
                      <a16:colId xmlns:a16="http://schemas.microsoft.com/office/drawing/2014/main" val="3165520774"/>
                    </a:ext>
                  </a:extLst>
                </a:gridCol>
                <a:gridCol w="987552">
                  <a:extLst>
                    <a:ext uri="{9D8B030D-6E8A-4147-A177-3AD203B41FA5}">
                      <a16:colId xmlns:a16="http://schemas.microsoft.com/office/drawing/2014/main" val="1470557968"/>
                    </a:ext>
                  </a:extLst>
                </a:gridCol>
                <a:gridCol w="987552">
                  <a:extLst>
                    <a:ext uri="{9D8B030D-6E8A-4147-A177-3AD203B41FA5}">
                      <a16:colId xmlns:a16="http://schemas.microsoft.com/office/drawing/2014/main" val="472562839"/>
                    </a:ext>
                  </a:extLst>
                </a:gridCol>
                <a:gridCol w="987552">
                  <a:extLst>
                    <a:ext uri="{9D8B030D-6E8A-4147-A177-3AD203B41FA5}">
                      <a16:colId xmlns:a16="http://schemas.microsoft.com/office/drawing/2014/main" val="54992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633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- 2021-05-05 16:24:06</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los 3 años de garantía de Honda, para que disfrutes de tu moto como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7377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- 2021-05-29 14:01:00</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079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- 2021-05-11 16:00:32</a:t>
                      </a:r>
                      <a:r>
                        <a:rPr kumimoji="0" lang="es-ES" sz="1000" b="0" i="0" u="none" strike="noStrike" kern="1200" cap="none" spc="0" normalizeH="0" baseline="0" noProof="0">
                          <a:ln>
                            <a:noFill/>
                          </a:ln>
                          <a:solidFill>
                            <a:prstClr val="black"/>
                          </a:solidFill>
                          <a:effectLst/>
                          <a:uLnTx/>
                          <a:uFillTx/>
                          <a:latin typeface="+mn-lt"/>
                          <a:ea typeface="+mn-ea"/>
                          <a:cs typeface="+mn-cs"/>
                        </a:rPr>
                        <a:t>
 Una de las motos con más fama en el mundo, la Honda CB 750, inspiró a muchos jóvenes de los años 70 a ser fanáticos de los vehículos de dos ruedas. 
¿La recordás? Contanos cuál fue tu experiencia preferida arriba de este modelo.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9309053"/>
                  </a:ext>
                </a:extLst>
              </a:tr>
            </a:tbl>
          </a:graphicData>
        </a:graphic>
      </p:graphicFrame>
      <p:sp>
        <p:nvSpPr>
          <p:cNvPr id="4" name="Text Placeholder 3">
            <a:extLst>
              <a:ext uri="{FF2B5EF4-FFF2-40B4-BE49-F238E27FC236}">
                <a16:creationId xmlns:a16="http://schemas.microsoft.com/office/drawing/2014/main" id="{672F15D0-E7D5-4664-971C-242D3B2F0ED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593650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07DE-70C9-42F9-A12B-76DBF51CB1BC}"/>
              </a:ext>
            </a:extLst>
          </p:cNvPr>
          <p:cNvSpPr>
            <a:spLocks noGrp="1"/>
          </p:cNvSpPr>
          <p:nvPr>
            <p:ph type="title"/>
          </p:nvPr>
        </p:nvSpPr>
        <p:spPr/>
        <p:txBody>
          <a:bodyPr/>
          <a:lstStyle/>
          <a:p>
            <a:r>
              <a:rPr lang="en-US"/>
              <a:t>Instagram Posts Table | La Emilia - 2 of 9</a:t>
            </a:r>
          </a:p>
        </p:txBody>
      </p:sp>
      <p:graphicFrame>
        <p:nvGraphicFramePr>
          <p:cNvPr id="5" name="Table Placeholder 4">
            <a:extLst>
              <a:ext uri="{FF2B5EF4-FFF2-40B4-BE49-F238E27FC236}">
                <a16:creationId xmlns:a16="http://schemas.microsoft.com/office/drawing/2014/main" id="{AE30E990-5E2B-410F-9BF4-B0C3BE8224BD}"/>
              </a:ext>
            </a:extLst>
          </p:cNvPr>
          <p:cNvGraphicFramePr>
            <a:graphicFrameLocks noGrp="1"/>
          </p:cNvGraphicFramePr>
          <p:nvPr>
            <p:ph type="tbl" sz="quarter" idx="13"/>
            <p:extLst>
              <p:ext uri="{D42A27DB-BD31-4B8C-83A1-F6EECF244321}">
                <p14:modId xmlns:p14="http://schemas.microsoft.com/office/powerpoint/2010/main" val="76260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15445364"/>
                    </a:ext>
                  </a:extLst>
                </a:gridCol>
                <a:gridCol w="987552">
                  <a:extLst>
                    <a:ext uri="{9D8B030D-6E8A-4147-A177-3AD203B41FA5}">
                      <a16:colId xmlns:a16="http://schemas.microsoft.com/office/drawing/2014/main" val="4190704673"/>
                    </a:ext>
                  </a:extLst>
                </a:gridCol>
                <a:gridCol w="987552">
                  <a:extLst>
                    <a:ext uri="{9D8B030D-6E8A-4147-A177-3AD203B41FA5}">
                      <a16:colId xmlns:a16="http://schemas.microsoft.com/office/drawing/2014/main" val="323727915"/>
                    </a:ext>
                  </a:extLst>
                </a:gridCol>
                <a:gridCol w="987552">
                  <a:extLst>
                    <a:ext uri="{9D8B030D-6E8A-4147-A177-3AD203B41FA5}">
                      <a16:colId xmlns:a16="http://schemas.microsoft.com/office/drawing/2014/main" val="326587011"/>
                    </a:ext>
                  </a:extLst>
                </a:gridCol>
                <a:gridCol w="987552">
                  <a:extLst>
                    <a:ext uri="{9D8B030D-6E8A-4147-A177-3AD203B41FA5}">
                      <a16:colId xmlns:a16="http://schemas.microsoft.com/office/drawing/2014/main" val="649736500"/>
                    </a:ext>
                  </a:extLst>
                </a:gridCol>
                <a:gridCol w="987552">
                  <a:extLst>
                    <a:ext uri="{9D8B030D-6E8A-4147-A177-3AD203B41FA5}">
                      <a16:colId xmlns:a16="http://schemas.microsoft.com/office/drawing/2014/main" val="3458550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414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- 2021-05-21 14:02:15</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257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- 2021-05-12 16:00:50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354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- 2021-05-25 19:20:05</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924412"/>
                  </a:ext>
                </a:extLst>
              </a:tr>
            </a:tbl>
          </a:graphicData>
        </a:graphic>
      </p:graphicFrame>
      <p:sp>
        <p:nvSpPr>
          <p:cNvPr id="4" name="Text Placeholder 3">
            <a:extLst>
              <a:ext uri="{FF2B5EF4-FFF2-40B4-BE49-F238E27FC236}">
                <a16:creationId xmlns:a16="http://schemas.microsoft.com/office/drawing/2014/main" id="{AB1EA5E6-14C0-4E57-BBA5-F2E91081A7B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29267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22D64-C53F-42B1-A9F7-587A9AE624C0}"/>
              </a:ext>
            </a:extLst>
          </p:cNvPr>
          <p:cNvSpPr>
            <a:spLocks noGrp="1"/>
          </p:cNvSpPr>
          <p:nvPr>
            <p:ph type="title"/>
          </p:nvPr>
        </p:nvSpPr>
        <p:spPr/>
        <p:txBody>
          <a:bodyPr/>
          <a:lstStyle/>
          <a:p>
            <a:r>
              <a:rPr lang="en-US"/>
              <a:t>Instagram Posts Table | La Emilia - 3 of 9</a:t>
            </a:r>
          </a:p>
        </p:txBody>
      </p:sp>
      <p:graphicFrame>
        <p:nvGraphicFramePr>
          <p:cNvPr id="5" name="Table Placeholder 4">
            <a:extLst>
              <a:ext uri="{FF2B5EF4-FFF2-40B4-BE49-F238E27FC236}">
                <a16:creationId xmlns:a16="http://schemas.microsoft.com/office/drawing/2014/main" id="{7FC10655-F67D-41F9-8746-3782028F2596}"/>
              </a:ext>
            </a:extLst>
          </p:cNvPr>
          <p:cNvGraphicFramePr>
            <a:graphicFrameLocks noGrp="1"/>
          </p:cNvGraphicFramePr>
          <p:nvPr>
            <p:ph type="tbl" sz="quarter" idx="13"/>
            <p:extLst>
              <p:ext uri="{D42A27DB-BD31-4B8C-83A1-F6EECF244321}">
                <p14:modId xmlns:p14="http://schemas.microsoft.com/office/powerpoint/2010/main" val="1809288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29369416"/>
                    </a:ext>
                  </a:extLst>
                </a:gridCol>
                <a:gridCol w="987552">
                  <a:extLst>
                    <a:ext uri="{9D8B030D-6E8A-4147-A177-3AD203B41FA5}">
                      <a16:colId xmlns:a16="http://schemas.microsoft.com/office/drawing/2014/main" val="2197593245"/>
                    </a:ext>
                  </a:extLst>
                </a:gridCol>
                <a:gridCol w="987552">
                  <a:extLst>
                    <a:ext uri="{9D8B030D-6E8A-4147-A177-3AD203B41FA5}">
                      <a16:colId xmlns:a16="http://schemas.microsoft.com/office/drawing/2014/main" val="3967735881"/>
                    </a:ext>
                  </a:extLst>
                </a:gridCol>
                <a:gridCol w="987552">
                  <a:extLst>
                    <a:ext uri="{9D8B030D-6E8A-4147-A177-3AD203B41FA5}">
                      <a16:colId xmlns:a16="http://schemas.microsoft.com/office/drawing/2014/main" val="1254552662"/>
                    </a:ext>
                  </a:extLst>
                </a:gridCol>
                <a:gridCol w="987552">
                  <a:extLst>
                    <a:ext uri="{9D8B030D-6E8A-4147-A177-3AD203B41FA5}">
                      <a16:colId xmlns:a16="http://schemas.microsoft.com/office/drawing/2014/main" val="4098307270"/>
                    </a:ext>
                  </a:extLst>
                </a:gridCol>
                <a:gridCol w="987552">
                  <a:extLst>
                    <a:ext uri="{9D8B030D-6E8A-4147-A177-3AD203B41FA5}">
                      <a16:colId xmlns:a16="http://schemas.microsoft.com/office/drawing/2014/main" val="15292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329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- 2021-05-08 13:27:57</a:t>
                      </a:r>
                      <a:r>
                        <a:rPr kumimoji="0" lang="es-ES" sz="1000" b="0" i="0" u="none" strike="noStrike" kern="1200" cap="none" spc="0" normalizeH="0" baseline="0" noProof="0">
                          <a:ln>
                            <a:noFill/>
                          </a:ln>
                          <a:solidFill>
                            <a:prstClr val="black"/>
                          </a:solidFill>
                          <a:effectLst/>
                          <a:uLnTx/>
                          <a:uFillTx/>
                          <a:latin typeface="+mn-lt"/>
                          <a:ea typeface="+mn-ea"/>
                          <a:cs typeface="+mn-cs"/>
                        </a:rPr>
                        <a:t>
 De donde la mires, la belleza de la #TNT es inigualable, única, incomparable. Disfruta de mirarla desde todos sus ángulos, te seguirá sorprendiendo.
#TNT600i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007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- 2021-05-25 21:17:09</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3768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- 2021-05-27 16:01:44</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6257708"/>
                  </a:ext>
                </a:extLst>
              </a:tr>
            </a:tbl>
          </a:graphicData>
        </a:graphic>
      </p:graphicFrame>
      <p:sp>
        <p:nvSpPr>
          <p:cNvPr id="4" name="Text Placeholder 3">
            <a:extLst>
              <a:ext uri="{FF2B5EF4-FFF2-40B4-BE49-F238E27FC236}">
                <a16:creationId xmlns:a16="http://schemas.microsoft.com/office/drawing/2014/main" id="{90D4CEE6-57B7-4863-96C1-64583540F4F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68267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3502E-A612-4E4E-AEB9-D848CE19681B}"/>
              </a:ext>
            </a:extLst>
          </p:cNvPr>
          <p:cNvSpPr>
            <a:spLocks noGrp="1"/>
          </p:cNvSpPr>
          <p:nvPr>
            <p:ph type="title"/>
          </p:nvPr>
        </p:nvSpPr>
        <p:spPr/>
        <p:txBody>
          <a:bodyPr/>
          <a:lstStyle/>
          <a:p>
            <a:r>
              <a:rPr lang="en-US"/>
              <a:t>Instagram Posts Table | La Emilia - 4 of 9</a:t>
            </a:r>
          </a:p>
        </p:txBody>
      </p:sp>
      <p:graphicFrame>
        <p:nvGraphicFramePr>
          <p:cNvPr id="5" name="Table Placeholder 4">
            <a:extLst>
              <a:ext uri="{FF2B5EF4-FFF2-40B4-BE49-F238E27FC236}">
                <a16:creationId xmlns:a16="http://schemas.microsoft.com/office/drawing/2014/main" id="{026895CC-D6F0-4707-AFF9-16B668991089}"/>
              </a:ext>
            </a:extLst>
          </p:cNvPr>
          <p:cNvGraphicFramePr>
            <a:graphicFrameLocks noGrp="1"/>
          </p:cNvGraphicFramePr>
          <p:nvPr>
            <p:ph type="tbl" sz="quarter" idx="13"/>
            <p:extLst>
              <p:ext uri="{D42A27DB-BD31-4B8C-83A1-F6EECF244321}">
                <p14:modId xmlns:p14="http://schemas.microsoft.com/office/powerpoint/2010/main" val="190889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09437087"/>
                    </a:ext>
                  </a:extLst>
                </a:gridCol>
                <a:gridCol w="987552">
                  <a:extLst>
                    <a:ext uri="{9D8B030D-6E8A-4147-A177-3AD203B41FA5}">
                      <a16:colId xmlns:a16="http://schemas.microsoft.com/office/drawing/2014/main" val="1996593672"/>
                    </a:ext>
                  </a:extLst>
                </a:gridCol>
                <a:gridCol w="987552">
                  <a:extLst>
                    <a:ext uri="{9D8B030D-6E8A-4147-A177-3AD203B41FA5}">
                      <a16:colId xmlns:a16="http://schemas.microsoft.com/office/drawing/2014/main" val="1664867205"/>
                    </a:ext>
                  </a:extLst>
                </a:gridCol>
                <a:gridCol w="987552">
                  <a:extLst>
                    <a:ext uri="{9D8B030D-6E8A-4147-A177-3AD203B41FA5}">
                      <a16:colId xmlns:a16="http://schemas.microsoft.com/office/drawing/2014/main" val="3919524342"/>
                    </a:ext>
                  </a:extLst>
                </a:gridCol>
                <a:gridCol w="987552">
                  <a:extLst>
                    <a:ext uri="{9D8B030D-6E8A-4147-A177-3AD203B41FA5}">
                      <a16:colId xmlns:a16="http://schemas.microsoft.com/office/drawing/2014/main" val="2390227238"/>
                    </a:ext>
                  </a:extLst>
                </a:gridCol>
                <a:gridCol w="987552">
                  <a:extLst>
                    <a:ext uri="{9D8B030D-6E8A-4147-A177-3AD203B41FA5}">
                      <a16:colId xmlns:a16="http://schemas.microsoft.com/office/drawing/2014/main" val="2908617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597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- 2021-05-03 18:01:00</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530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- 2021-05-28 23:02:12</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7007799"/>
                  </a:ext>
                </a:extLst>
              </a:tr>
            </a:tbl>
          </a:graphicData>
        </a:graphic>
      </p:graphicFrame>
      <p:sp>
        <p:nvSpPr>
          <p:cNvPr id="4" name="Text Placeholder 3">
            <a:extLst>
              <a:ext uri="{FF2B5EF4-FFF2-40B4-BE49-F238E27FC236}">
                <a16:creationId xmlns:a16="http://schemas.microsoft.com/office/drawing/2014/main" id="{AC8C1DBE-64B0-446A-A1DB-517D26D3C77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51414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F4CEA-8E99-4A23-B6E4-77C10D1EDD4F}"/>
              </a:ext>
            </a:extLst>
          </p:cNvPr>
          <p:cNvSpPr>
            <a:spLocks noGrp="1"/>
          </p:cNvSpPr>
          <p:nvPr>
            <p:ph type="title"/>
          </p:nvPr>
        </p:nvSpPr>
        <p:spPr/>
        <p:txBody>
          <a:bodyPr/>
          <a:lstStyle/>
          <a:p>
            <a:r>
              <a:rPr lang="en-US"/>
              <a:t>Instagram Posts Table | La Emilia - 5 of 9</a:t>
            </a:r>
          </a:p>
        </p:txBody>
      </p:sp>
      <p:graphicFrame>
        <p:nvGraphicFramePr>
          <p:cNvPr id="5" name="Table Placeholder 4">
            <a:extLst>
              <a:ext uri="{FF2B5EF4-FFF2-40B4-BE49-F238E27FC236}">
                <a16:creationId xmlns:a16="http://schemas.microsoft.com/office/drawing/2014/main" id="{2F9FD1F8-D8C2-45D6-B330-96B55D1FF05F}"/>
              </a:ext>
            </a:extLst>
          </p:cNvPr>
          <p:cNvGraphicFramePr>
            <a:graphicFrameLocks noGrp="1"/>
          </p:cNvGraphicFramePr>
          <p:nvPr>
            <p:ph type="tbl" sz="quarter" idx="13"/>
            <p:extLst>
              <p:ext uri="{D42A27DB-BD31-4B8C-83A1-F6EECF244321}">
                <p14:modId xmlns:p14="http://schemas.microsoft.com/office/powerpoint/2010/main" val="1488172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76484410"/>
                    </a:ext>
                  </a:extLst>
                </a:gridCol>
                <a:gridCol w="987552">
                  <a:extLst>
                    <a:ext uri="{9D8B030D-6E8A-4147-A177-3AD203B41FA5}">
                      <a16:colId xmlns:a16="http://schemas.microsoft.com/office/drawing/2014/main" val="1250560507"/>
                    </a:ext>
                  </a:extLst>
                </a:gridCol>
                <a:gridCol w="987552">
                  <a:extLst>
                    <a:ext uri="{9D8B030D-6E8A-4147-A177-3AD203B41FA5}">
                      <a16:colId xmlns:a16="http://schemas.microsoft.com/office/drawing/2014/main" val="2830759450"/>
                    </a:ext>
                  </a:extLst>
                </a:gridCol>
                <a:gridCol w="987552">
                  <a:extLst>
                    <a:ext uri="{9D8B030D-6E8A-4147-A177-3AD203B41FA5}">
                      <a16:colId xmlns:a16="http://schemas.microsoft.com/office/drawing/2014/main" val="995737343"/>
                    </a:ext>
                  </a:extLst>
                </a:gridCol>
                <a:gridCol w="987552">
                  <a:extLst>
                    <a:ext uri="{9D8B030D-6E8A-4147-A177-3AD203B41FA5}">
                      <a16:colId xmlns:a16="http://schemas.microsoft.com/office/drawing/2014/main" val="657639533"/>
                    </a:ext>
                  </a:extLst>
                </a:gridCol>
                <a:gridCol w="987552">
                  <a:extLst>
                    <a:ext uri="{9D8B030D-6E8A-4147-A177-3AD203B41FA5}">
                      <a16:colId xmlns:a16="http://schemas.microsoft.com/office/drawing/2014/main" val="1335071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17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- 2021-05-18 18:10:06</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907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- 2021-05-18 17:05:15</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#QuieroMiHonda?
Una plataforma para que sientas cada vez más cerca tu próxima Honda. 
Conoce más en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073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- 2021-05-03 17:48:27</a:t>
                      </a:r>
                      <a:r>
                        <a:rPr kumimoji="0" lang="es-ES" sz="1000" b="0" i="0" u="none" strike="noStrike" kern="1200" cap="none" spc="0" normalizeH="0" baseline="0" noProof="0">
                          <a:ln>
                            <a:noFill/>
                          </a:ln>
                          <a:solidFill>
                            <a:prstClr val="black"/>
                          </a:solidFill>
                          <a:effectLst/>
                          <a:uLnTx/>
                          <a:uFillTx/>
                          <a:latin typeface="+mn-lt"/>
                          <a:ea typeface="+mn-ea"/>
                          <a:cs typeface="+mn-cs"/>
                        </a:rPr>
                        <a:t>
 Viví la emoción en cada curva. Un nuevo camino comienza, recorrelo en tu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2158103"/>
                  </a:ext>
                </a:extLst>
              </a:tr>
            </a:tbl>
          </a:graphicData>
        </a:graphic>
      </p:graphicFrame>
      <p:sp>
        <p:nvSpPr>
          <p:cNvPr id="4" name="Text Placeholder 3">
            <a:extLst>
              <a:ext uri="{FF2B5EF4-FFF2-40B4-BE49-F238E27FC236}">
                <a16:creationId xmlns:a16="http://schemas.microsoft.com/office/drawing/2014/main" id="{F619E902-430D-4EC5-A351-02C71F1CA58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74775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8F33B-8C3B-40F4-8845-752F50683D96}"/>
              </a:ext>
            </a:extLst>
          </p:cNvPr>
          <p:cNvSpPr>
            <a:spLocks noGrp="1"/>
          </p:cNvSpPr>
          <p:nvPr>
            <p:ph type="title"/>
          </p:nvPr>
        </p:nvSpPr>
        <p:spPr/>
        <p:txBody>
          <a:bodyPr/>
          <a:lstStyle/>
          <a:p>
            <a:r>
              <a:rPr lang="en-US"/>
              <a:t>Instagram Posts Table | La Emilia - 6 of 9</a:t>
            </a:r>
          </a:p>
        </p:txBody>
      </p:sp>
      <p:graphicFrame>
        <p:nvGraphicFramePr>
          <p:cNvPr id="5" name="Table Placeholder 4">
            <a:extLst>
              <a:ext uri="{FF2B5EF4-FFF2-40B4-BE49-F238E27FC236}">
                <a16:creationId xmlns:a16="http://schemas.microsoft.com/office/drawing/2014/main" id="{F6E3B2C5-8D60-435D-A8C1-0F4C3004C3B3}"/>
              </a:ext>
            </a:extLst>
          </p:cNvPr>
          <p:cNvGraphicFramePr>
            <a:graphicFrameLocks noGrp="1"/>
          </p:cNvGraphicFramePr>
          <p:nvPr>
            <p:ph type="tbl" sz="quarter" idx="13"/>
            <p:extLst>
              <p:ext uri="{D42A27DB-BD31-4B8C-83A1-F6EECF244321}">
                <p14:modId xmlns:p14="http://schemas.microsoft.com/office/powerpoint/2010/main" val="1804173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1518234"/>
                    </a:ext>
                  </a:extLst>
                </a:gridCol>
                <a:gridCol w="987552">
                  <a:extLst>
                    <a:ext uri="{9D8B030D-6E8A-4147-A177-3AD203B41FA5}">
                      <a16:colId xmlns:a16="http://schemas.microsoft.com/office/drawing/2014/main" val="4062669209"/>
                    </a:ext>
                  </a:extLst>
                </a:gridCol>
                <a:gridCol w="987552">
                  <a:extLst>
                    <a:ext uri="{9D8B030D-6E8A-4147-A177-3AD203B41FA5}">
                      <a16:colId xmlns:a16="http://schemas.microsoft.com/office/drawing/2014/main" val="80806909"/>
                    </a:ext>
                  </a:extLst>
                </a:gridCol>
                <a:gridCol w="987552">
                  <a:extLst>
                    <a:ext uri="{9D8B030D-6E8A-4147-A177-3AD203B41FA5}">
                      <a16:colId xmlns:a16="http://schemas.microsoft.com/office/drawing/2014/main" val="2196258635"/>
                    </a:ext>
                  </a:extLst>
                </a:gridCol>
                <a:gridCol w="987552">
                  <a:extLst>
                    <a:ext uri="{9D8B030D-6E8A-4147-A177-3AD203B41FA5}">
                      <a16:colId xmlns:a16="http://schemas.microsoft.com/office/drawing/2014/main" val="3316699891"/>
                    </a:ext>
                  </a:extLst>
                </a:gridCol>
                <a:gridCol w="987552">
                  <a:extLst>
                    <a:ext uri="{9D8B030D-6E8A-4147-A177-3AD203B41FA5}">
                      <a16:colId xmlns:a16="http://schemas.microsoft.com/office/drawing/2014/main" val="1512289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2553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- 2021-05-23 16:15:08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review de lucasrouser sobre la nueva Dominar 250. Descubrirás características y beneficios de este nuevo lanzamiento de bajajarg. 
Mirá el video completo en el Canal de YouTube de Lucas Rouser. 
Comprala en 12 cuotas sin interés.
Bajaj, sabia decisión.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014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- 2021-05-07 15:27:07</a:t>
                      </a:r>
                      <a:r>
                        <a:rPr kumimoji="0" lang="es-ES" sz="1000" b="0" i="0" u="none" strike="noStrike" kern="1200" cap="none" spc="0" normalizeH="0" baseline="0" noProof="0">
                          <a:ln>
                            <a:noFill/>
                          </a:ln>
                          <a:solidFill>
                            <a:prstClr val="black"/>
                          </a:solidFill>
                          <a:effectLst/>
                          <a:uLnTx/>
                          <a:uFillTx/>
                          <a:latin typeface="+mn-lt"/>
                          <a:ea typeface="+mn-ea"/>
                          <a:cs typeface="+mn-cs"/>
                        </a:rPr>
                        <a:t>
 Excelente trabajo de andresgonzalez__94 en el autódromo Mundialista “Villicum”.
Victoria en la categoría 600ss , récord de vuelta y pole, sumando más horas de rodaje pensando en la próxima etapa del campeonato Español y el comienzo del SBK Argentino.
#Mgbikes #MgbikesRacing #YamahaRacing #Yamaha #YamahaArgentina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4055619"/>
                  </a:ext>
                </a:extLst>
              </a:tr>
            </a:tbl>
          </a:graphicData>
        </a:graphic>
      </p:graphicFrame>
      <p:sp>
        <p:nvSpPr>
          <p:cNvPr id="4" name="Text Placeholder 3">
            <a:extLst>
              <a:ext uri="{FF2B5EF4-FFF2-40B4-BE49-F238E27FC236}">
                <a16:creationId xmlns:a16="http://schemas.microsoft.com/office/drawing/2014/main" id="{ACDAECE1-8D3C-4456-8E8C-54944420A03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74547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40D2A-5F72-477E-9D91-08CFB6886BA1}"/>
              </a:ext>
            </a:extLst>
          </p:cNvPr>
          <p:cNvSpPr>
            <a:spLocks noGrp="1"/>
          </p:cNvSpPr>
          <p:nvPr>
            <p:ph type="title"/>
          </p:nvPr>
        </p:nvSpPr>
        <p:spPr/>
        <p:txBody>
          <a:bodyPr/>
          <a:lstStyle/>
          <a:p>
            <a:r>
              <a:rPr lang="en-US"/>
              <a:t>Instagram Posts Table | La Emilia - 7 of 9</a:t>
            </a:r>
          </a:p>
        </p:txBody>
      </p:sp>
      <p:graphicFrame>
        <p:nvGraphicFramePr>
          <p:cNvPr id="5" name="Table Placeholder 4">
            <a:extLst>
              <a:ext uri="{FF2B5EF4-FFF2-40B4-BE49-F238E27FC236}">
                <a16:creationId xmlns:a16="http://schemas.microsoft.com/office/drawing/2014/main" id="{B2670B19-F43F-4DF3-A014-756D8D853DEC}"/>
              </a:ext>
            </a:extLst>
          </p:cNvPr>
          <p:cNvGraphicFramePr>
            <a:graphicFrameLocks noGrp="1"/>
          </p:cNvGraphicFramePr>
          <p:nvPr>
            <p:ph type="tbl" sz="quarter" idx="13"/>
            <p:extLst>
              <p:ext uri="{D42A27DB-BD31-4B8C-83A1-F6EECF244321}">
                <p14:modId xmlns:p14="http://schemas.microsoft.com/office/powerpoint/2010/main" val="3522284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88615616"/>
                    </a:ext>
                  </a:extLst>
                </a:gridCol>
                <a:gridCol w="987552">
                  <a:extLst>
                    <a:ext uri="{9D8B030D-6E8A-4147-A177-3AD203B41FA5}">
                      <a16:colId xmlns:a16="http://schemas.microsoft.com/office/drawing/2014/main" val="391419729"/>
                    </a:ext>
                  </a:extLst>
                </a:gridCol>
                <a:gridCol w="987552">
                  <a:extLst>
                    <a:ext uri="{9D8B030D-6E8A-4147-A177-3AD203B41FA5}">
                      <a16:colId xmlns:a16="http://schemas.microsoft.com/office/drawing/2014/main" val="3226802075"/>
                    </a:ext>
                  </a:extLst>
                </a:gridCol>
                <a:gridCol w="987552">
                  <a:extLst>
                    <a:ext uri="{9D8B030D-6E8A-4147-A177-3AD203B41FA5}">
                      <a16:colId xmlns:a16="http://schemas.microsoft.com/office/drawing/2014/main" val="4070562137"/>
                    </a:ext>
                  </a:extLst>
                </a:gridCol>
                <a:gridCol w="987552">
                  <a:extLst>
                    <a:ext uri="{9D8B030D-6E8A-4147-A177-3AD203B41FA5}">
                      <a16:colId xmlns:a16="http://schemas.microsoft.com/office/drawing/2014/main" val="2928100005"/>
                    </a:ext>
                  </a:extLst>
                </a:gridCol>
                <a:gridCol w="987552">
                  <a:extLst>
                    <a:ext uri="{9D8B030D-6E8A-4147-A177-3AD203B41FA5}">
                      <a16:colId xmlns:a16="http://schemas.microsoft.com/office/drawing/2014/main" val="1916661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8885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- 2021-05-21 16:40:17</a:t>
                      </a:r>
                      <a:r>
                        <a:rPr kumimoji="0" lang="en-US" sz="1000" b="0" i="0" u="none" strike="noStrike" kern="1200" cap="none" spc="0" normalizeH="0" baseline="0" noProof="0">
                          <a:ln>
                            <a:noFill/>
                          </a:ln>
                          <a:solidFill>
                            <a:prstClr val="black"/>
                          </a:solidFill>
                          <a:effectLst/>
                          <a:uLnTx/>
                          <a:uFillTx/>
                          <a:latin typeface="+mn-lt"/>
                          <a:ea typeface="+mn-ea"/>
                          <a:cs typeface="+mn-cs"/>
                        </a:rPr>
                        <a:t>
 ﻿﻿No te pierdas los test de motoblogcomar de la increíble #502C.⁣⁣
⁣
Única. Un nuevo camino comienza. Subite a #Benelli.⁣⁣
⁣
#Motomel #Review #Motos⁣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187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- 2021-05-13 12:01:58</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73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- 2021-05-28 16:00:59</a:t>
                      </a:r>
                      <a:r>
                        <a:rPr kumimoji="0" lang="es-ES" sz="1000" b="0" i="0" u="none" strike="noStrike" kern="1200" cap="none" spc="0" normalizeH="0" baseline="0" noProof="0">
                          <a:ln>
                            <a:noFill/>
                          </a:ln>
                          <a:solidFill>
                            <a:prstClr val="black"/>
                          </a:solidFill>
                          <a:effectLst/>
                          <a:uLnTx/>
                          <a:uFillTx/>
                          <a:latin typeface="+mn-lt"/>
                          <a:ea typeface="+mn-ea"/>
                          <a:cs typeface="+mn-cs"/>
                        </a:rPr>
                        <a:t>
 El yamahamotogp y sepangracingteam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3096493"/>
                  </a:ext>
                </a:extLst>
              </a:tr>
            </a:tbl>
          </a:graphicData>
        </a:graphic>
      </p:graphicFrame>
      <p:sp>
        <p:nvSpPr>
          <p:cNvPr id="4" name="Text Placeholder 3">
            <a:extLst>
              <a:ext uri="{FF2B5EF4-FFF2-40B4-BE49-F238E27FC236}">
                <a16:creationId xmlns:a16="http://schemas.microsoft.com/office/drawing/2014/main" id="{B1D5D275-A8A1-43FF-A8E7-2BE6F0CD9A5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34729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3018-C19F-42C0-8733-8B69A61F81C7}"/>
              </a:ext>
            </a:extLst>
          </p:cNvPr>
          <p:cNvSpPr>
            <a:spLocks noGrp="1"/>
          </p:cNvSpPr>
          <p:nvPr>
            <p:ph type="title"/>
          </p:nvPr>
        </p:nvSpPr>
        <p:spPr/>
        <p:txBody>
          <a:bodyPr/>
          <a:lstStyle/>
          <a:p>
            <a:r>
              <a:rPr lang="en-US"/>
              <a:t>Instagram Posts Table | La Emilia - 8 of 9</a:t>
            </a:r>
          </a:p>
        </p:txBody>
      </p:sp>
      <p:graphicFrame>
        <p:nvGraphicFramePr>
          <p:cNvPr id="5" name="Table Placeholder 4">
            <a:extLst>
              <a:ext uri="{FF2B5EF4-FFF2-40B4-BE49-F238E27FC236}">
                <a16:creationId xmlns:a16="http://schemas.microsoft.com/office/drawing/2014/main" id="{E7C8E224-3F61-488C-BAED-78E779812119}"/>
              </a:ext>
            </a:extLst>
          </p:cNvPr>
          <p:cNvGraphicFramePr>
            <a:graphicFrameLocks noGrp="1"/>
          </p:cNvGraphicFramePr>
          <p:nvPr>
            <p:ph type="tbl" sz="quarter" idx="13"/>
            <p:extLst>
              <p:ext uri="{D42A27DB-BD31-4B8C-83A1-F6EECF244321}">
                <p14:modId xmlns:p14="http://schemas.microsoft.com/office/powerpoint/2010/main" val="2804164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54565790"/>
                    </a:ext>
                  </a:extLst>
                </a:gridCol>
                <a:gridCol w="987552">
                  <a:extLst>
                    <a:ext uri="{9D8B030D-6E8A-4147-A177-3AD203B41FA5}">
                      <a16:colId xmlns:a16="http://schemas.microsoft.com/office/drawing/2014/main" val="3900090808"/>
                    </a:ext>
                  </a:extLst>
                </a:gridCol>
                <a:gridCol w="987552">
                  <a:extLst>
                    <a:ext uri="{9D8B030D-6E8A-4147-A177-3AD203B41FA5}">
                      <a16:colId xmlns:a16="http://schemas.microsoft.com/office/drawing/2014/main" val="3385458648"/>
                    </a:ext>
                  </a:extLst>
                </a:gridCol>
                <a:gridCol w="987552">
                  <a:extLst>
                    <a:ext uri="{9D8B030D-6E8A-4147-A177-3AD203B41FA5}">
                      <a16:colId xmlns:a16="http://schemas.microsoft.com/office/drawing/2014/main" val="4018626710"/>
                    </a:ext>
                  </a:extLst>
                </a:gridCol>
                <a:gridCol w="987552">
                  <a:extLst>
                    <a:ext uri="{9D8B030D-6E8A-4147-A177-3AD203B41FA5}">
                      <a16:colId xmlns:a16="http://schemas.microsoft.com/office/drawing/2014/main" val="512532633"/>
                    </a:ext>
                  </a:extLst>
                </a:gridCol>
                <a:gridCol w="987552">
                  <a:extLst>
                    <a:ext uri="{9D8B030D-6E8A-4147-A177-3AD203B41FA5}">
                      <a16:colId xmlns:a16="http://schemas.microsoft.com/office/drawing/2014/main" val="2638740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957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- 2021-05-20 17:33:48</a:t>
                      </a:r>
                      <a:r>
                        <a:rPr kumimoji="0" lang="es-ES" sz="1000" b="0" i="0" u="none" strike="noStrike" kern="1200" cap="none" spc="0" normalizeH="0" baseline="0" noProof="0">
                          <a:ln>
                            <a:noFill/>
                          </a:ln>
                          <a:solidFill>
                            <a:prstClr val="black"/>
                          </a:solidFill>
                          <a:effectLst/>
                          <a:uLnTx/>
                          <a:uFillTx/>
                          <a:latin typeface="+mn-lt"/>
                          <a:ea typeface="+mn-ea"/>
                          <a:cs typeface="+mn-cs"/>
                        </a:rPr>
                        <a:t>
 TWIN PARALELOS⁣
La 302S obtiene su vigor gracias al motor bicilíndrico de 8 válvulas, 4 tiempos, con inyección electrónica (EFI) y doble árbol de levas a la cabeza (DOHC). Con 38 Hp a 11.500 Rpm y 26.5 Nm a 10.000 Rpm. Acoplado a una caja de 6 marchas con embrague multidisco húmedo.
⁣
Un nuevo camino comienza. Subite a la #302S.⁣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92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- 2021-05-13 18:18:01</a:t>
                      </a:r>
                      <a:r>
                        <a:rPr kumimoji="0" lang="es-ES" sz="1000" b="0" i="0" u="none" strike="noStrike" kern="1200" cap="none" spc="0" normalizeH="0" baseline="0" noProof="0">
                          <a:ln>
                            <a:noFill/>
                          </a:ln>
                          <a:solidFill>
                            <a:prstClr val="black"/>
                          </a:solidFill>
                          <a:effectLst/>
                          <a:uLnTx/>
                          <a:uFillTx/>
                          <a:latin typeface="+mn-lt"/>
                          <a:ea typeface="+mn-ea"/>
                          <a:cs typeface="+mn-cs"/>
                        </a:rPr>
                        <a:t>
 La 𝟑𝟎𝟐𝐒 tiene una excelente capacidad de frenado gracias a la potencia y al control del conjunto de calipers y discos. Cuenta con ABS, doble disco flotante, líneas de freno de acero inoxidable trenzadas y dobles.⁣
⁣
Un nuevo camino comienza, ¿a dónde te lleva tu #302S?⁣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8104887"/>
                  </a:ext>
                </a:extLst>
              </a:tr>
            </a:tbl>
          </a:graphicData>
        </a:graphic>
      </p:graphicFrame>
      <p:sp>
        <p:nvSpPr>
          <p:cNvPr id="4" name="Text Placeholder 3">
            <a:extLst>
              <a:ext uri="{FF2B5EF4-FFF2-40B4-BE49-F238E27FC236}">
                <a16:creationId xmlns:a16="http://schemas.microsoft.com/office/drawing/2014/main" id="{89CED61E-7B67-4B78-9574-F4CC19257D5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91083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D8FE0-74BA-4886-B536-51F5D3C2186E}"/>
              </a:ext>
            </a:extLst>
          </p:cNvPr>
          <p:cNvSpPr>
            <a:spLocks noGrp="1"/>
          </p:cNvSpPr>
          <p:nvPr>
            <p:ph type="title"/>
          </p:nvPr>
        </p:nvSpPr>
        <p:spPr/>
        <p:txBody>
          <a:bodyPr/>
          <a:lstStyle/>
          <a:p>
            <a:r>
              <a:rPr lang="en-US"/>
              <a:t>Instagram Posts Table | La Emilia - 9 of 9</a:t>
            </a:r>
          </a:p>
        </p:txBody>
      </p:sp>
      <p:graphicFrame>
        <p:nvGraphicFramePr>
          <p:cNvPr id="5" name="Table Placeholder 4">
            <a:extLst>
              <a:ext uri="{FF2B5EF4-FFF2-40B4-BE49-F238E27FC236}">
                <a16:creationId xmlns:a16="http://schemas.microsoft.com/office/drawing/2014/main" id="{FA4338EB-2765-4101-BA79-98CDE3CEECCC}"/>
              </a:ext>
            </a:extLst>
          </p:cNvPr>
          <p:cNvGraphicFramePr>
            <a:graphicFrameLocks noGrp="1"/>
          </p:cNvGraphicFramePr>
          <p:nvPr>
            <p:ph type="tbl" sz="quarter" idx="13"/>
            <p:extLst>
              <p:ext uri="{D42A27DB-BD31-4B8C-83A1-F6EECF244321}">
                <p14:modId xmlns:p14="http://schemas.microsoft.com/office/powerpoint/2010/main" val="347661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25499117"/>
                    </a:ext>
                  </a:extLst>
                </a:gridCol>
                <a:gridCol w="987552">
                  <a:extLst>
                    <a:ext uri="{9D8B030D-6E8A-4147-A177-3AD203B41FA5}">
                      <a16:colId xmlns:a16="http://schemas.microsoft.com/office/drawing/2014/main" val="520391008"/>
                    </a:ext>
                  </a:extLst>
                </a:gridCol>
                <a:gridCol w="987552">
                  <a:extLst>
                    <a:ext uri="{9D8B030D-6E8A-4147-A177-3AD203B41FA5}">
                      <a16:colId xmlns:a16="http://schemas.microsoft.com/office/drawing/2014/main" val="1689131722"/>
                    </a:ext>
                  </a:extLst>
                </a:gridCol>
                <a:gridCol w="987552">
                  <a:extLst>
                    <a:ext uri="{9D8B030D-6E8A-4147-A177-3AD203B41FA5}">
                      <a16:colId xmlns:a16="http://schemas.microsoft.com/office/drawing/2014/main" val="3436742984"/>
                    </a:ext>
                  </a:extLst>
                </a:gridCol>
                <a:gridCol w="987552">
                  <a:extLst>
                    <a:ext uri="{9D8B030D-6E8A-4147-A177-3AD203B41FA5}">
                      <a16:colId xmlns:a16="http://schemas.microsoft.com/office/drawing/2014/main" val="449826379"/>
                    </a:ext>
                  </a:extLst>
                </a:gridCol>
                <a:gridCol w="987552">
                  <a:extLst>
                    <a:ext uri="{9D8B030D-6E8A-4147-A177-3AD203B41FA5}">
                      <a16:colId xmlns:a16="http://schemas.microsoft.com/office/drawing/2014/main" val="2741088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012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- 2021-05-01 09:55:01</a:t>
                      </a:r>
                      <a:r>
                        <a:rPr kumimoji="0" lang="es-ES" sz="1000" b="0" i="0" u="none" strike="noStrike" kern="1200" cap="none" spc="0" normalizeH="0" baseline="0" noProof="0">
                          <a:ln>
                            <a:noFill/>
                          </a:ln>
                          <a:solidFill>
                            <a:prstClr val="black"/>
                          </a:solidFill>
                          <a:effectLst/>
                          <a:uLnTx/>
                          <a:uFillTx/>
                          <a:latin typeface="+mn-lt"/>
                          <a:ea typeface="+mn-ea"/>
                          <a:cs typeface="+mn-cs"/>
                        </a:rPr>
                        <a:t>
 Desde Honda les deseamos un Feliz Día del Trabajador.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591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- 2021-05-03 16:01:55</a:t>
                      </a:r>
                      <a:r>
                        <a:rPr kumimoji="0" lang="es-ES" sz="1000" b="0" i="0" u="none" strike="noStrike" kern="1200" cap="none" spc="0" normalizeH="0" baseline="0" noProof="0">
                          <a:ln>
                            <a:noFill/>
                          </a:ln>
                          <a:solidFill>
                            <a:prstClr val="black"/>
                          </a:solidFill>
                          <a:effectLst/>
                          <a:uLnTx/>
                          <a:uFillTx/>
                          <a:latin typeface="+mn-lt"/>
                          <a:ea typeface="+mn-ea"/>
                          <a:cs typeface="+mn-cs"/>
                        </a:rPr>
                        <a:t>
 Revivamos juntos los mejores momentos de este fin de semana en Jerez y el 3° puesto de frankymorbido 🏁💪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455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- 2021-05-24 10:00:58</a:t>
                      </a:r>
                      <a:r>
                        <a:rPr kumimoji="0" lang="es-ES" sz="1000" b="0" i="0" u="none" strike="noStrike" kern="1200" cap="none" spc="0" normalizeH="0" baseline="0" noProof="0">
                          <a:ln>
                            <a:noFill/>
                          </a:ln>
                          <a:solidFill>
                            <a:prstClr val="black"/>
                          </a:solidFill>
                          <a:effectLst/>
                          <a:uLnTx/>
                          <a:uFillTx/>
                          <a:latin typeface="+mn-lt"/>
                          <a:ea typeface="+mn-ea"/>
                          <a:cs typeface="+mn-cs"/>
                        </a:rPr>
                        <a:t>
 👕 Llegó la nueva colección Rough Style de Honda Official Store. Renová tu outfit de otoño/invierno en tu concesionario más cercano. Podés encontrarlo en www.hondaofficialstore.com.ar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601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- 2021-05-06 14:00:33</a:t>
                      </a:r>
                      <a:r>
                        <a:rPr kumimoji="0" lang="es-ES" sz="1000" b="0" i="0" u="none" strike="noStrike" kern="1200" cap="none" spc="0" normalizeH="0" baseline="0" noProof="0">
                          <a:ln>
                            <a:noFill/>
                          </a:ln>
                          <a:solidFill>
                            <a:prstClr val="black"/>
                          </a:solidFill>
                          <a:effectLst/>
                          <a:uLnTx/>
                          <a:uFillTx/>
                          <a:latin typeface="+mn-lt"/>
                          <a:ea typeface="+mn-ea"/>
                          <a:cs typeface="+mn-cs"/>
                        </a:rPr>
                        <a:t>
 La #TRK502X fue pensada y diseñada para las cualquier tipo de aventura. ⁣
⁣
⁣
Un nuevo camino comienza y ella está lista. ¿Vos estás listo?⁣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3485042"/>
                  </a:ext>
                </a:extLst>
              </a:tr>
            </a:tbl>
          </a:graphicData>
        </a:graphic>
      </p:graphicFrame>
      <p:sp>
        <p:nvSpPr>
          <p:cNvPr id="4" name="Text Placeholder 3">
            <a:extLst>
              <a:ext uri="{FF2B5EF4-FFF2-40B4-BE49-F238E27FC236}">
                <a16:creationId xmlns:a16="http://schemas.microsoft.com/office/drawing/2014/main" id="{0DBE92DD-9082-4A37-8641-C800959F466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328871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1009</Words>
  <Application>Microsoft Office PowerPoint</Application>
  <PresentationFormat>On-screen Show (4:3)</PresentationFormat>
  <Paragraphs>461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3</vt:lpstr>
      <vt:lpstr>Instagram Hashtag Detection | La Emilia - 2 of 3</vt:lpstr>
      <vt:lpstr>Instagram Hashtag Detection | La Emilia - 3 of 3</vt:lpstr>
      <vt:lpstr>Instagram Posts Table | La Emilia - 1 of 9</vt:lpstr>
      <vt:lpstr>Instagram Posts Table | La Emilia - 2 of 9</vt:lpstr>
      <vt:lpstr>Instagram Posts Table | La Emilia - 3 of 9</vt:lpstr>
      <vt:lpstr>Instagram Posts Table | La Emilia - 4 of 9</vt:lpstr>
      <vt:lpstr>Instagram Posts Table | La Emilia - 5 of 9</vt:lpstr>
      <vt:lpstr>Instagram Posts Table | La Emilia - 6 of 9</vt:lpstr>
      <vt:lpstr>Instagram Posts Table | La Emilia - 7 of 9</vt:lpstr>
      <vt:lpstr>Instagram Posts Table | La Emilia - 8 of 9</vt:lpstr>
      <vt:lpstr>Instagram Posts Table | La Emilia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2021-06-01T09:58:03Z</dcterms:created>
  <dcterms:modified xsi:type="dcterms:W3CDTF">2021-06-01T09:59:10Z</dcterms:modified>
</cp:coreProperties>
</file>