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63.562600000000003</c:v>
                </c:pt>
                <c:pt idx="1">
                  <c:v>5.7142999999999997</c:v>
                </c:pt>
                <c:pt idx="2">
                  <c:v>10.0259</c:v>
                </c:pt>
                <c:pt idx="3">
                  <c:v>0</c:v>
                </c:pt>
                <c:pt idx="4">
                  <c:v>100</c:v>
                </c:pt>
                <c:pt idx="5">
                  <c:v>-10.9299</c:v>
                </c:pt>
              </c:numCache>
            </c:numRef>
          </c:val>
          <c:extLst>
            <c:ext xmlns:c16="http://schemas.microsoft.com/office/drawing/2014/chart" uri="{C3380CC4-5D6E-409C-BE32-E72D297353CC}">
              <c16:uniqueId val="{00000000-77E2-476F-BD94-BD1079E5915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62.166899999999998</c:v>
                </c:pt>
                <c:pt idx="1">
                  <c:v>100</c:v>
                </c:pt>
                <c:pt idx="2">
                  <c:v>100</c:v>
                </c:pt>
                <c:pt idx="3">
                  <c:v>0</c:v>
                </c:pt>
                <c:pt idx="4">
                  <c:v>58.307099999999998</c:v>
                </c:pt>
                <c:pt idx="5">
                  <c:v>2.4119000000000002</c:v>
                </c:pt>
              </c:numCache>
            </c:numRef>
          </c:val>
          <c:extLst>
            <c:ext xmlns:c16="http://schemas.microsoft.com/office/drawing/2014/chart" uri="{C3380CC4-5D6E-409C-BE32-E72D297353CC}">
              <c16:uniqueId val="{00000001-77E2-476F-BD94-BD1079E5915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9.5488</c:v>
                </c:pt>
                <c:pt idx="1">
                  <c:v>14.2857</c:v>
                </c:pt>
                <c:pt idx="2">
                  <c:v>3.4356</c:v>
                </c:pt>
                <c:pt idx="3">
                  <c:v>0</c:v>
                </c:pt>
                <c:pt idx="4">
                  <c:v>91.268600000000006</c:v>
                </c:pt>
                <c:pt idx="5">
                  <c:v>-3.7292999999999998</c:v>
                </c:pt>
              </c:numCache>
            </c:numRef>
          </c:val>
          <c:extLst>
            <c:ext xmlns:c16="http://schemas.microsoft.com/office/drawing/2014/chart" uri="{C3380CC4-5D6E-409C-BE32-E72D297353CC}">
              <c16:uniqueId val="{00000002-77E2-476F-BD94-BD1079E59151}"/>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21.428599999999999</c:v>
                </c:pt>
                <c:pt idx="2">
                  <c:v>21.693999999999999</c:v>
                </c:pt>
                <c:pt idx="3">
                  <c:v>0</c:v>
                </c:pt>
                <c:pt idx="4">
                  <c:v>36.845999999999997</c:v>
                </c:pt>
                <c:pt idx="5">
                  <c:v>100</c:v>
                </c:pt>
              </c:numCache>
            </c:numRef>
          </c:val>
          <c:extLst>
            <c:ext xmlns:c16="http://schemas.microsoft.com/office/drawing/2014/chart" uri="{C3380CC4-5D6E-409C-BE32-E72D297353CC}">
              <c16:uniqueId val="{00000003-77E2-476F-BD94-BD1079E59151}"/>
            </c:ext>
          </c:extLst>
        </c:ser>
        <c:dLbls>
          <c:showLegendKey val="0"/>
          <c:showVal val="0"/>
          <c:showCatName val="0"/>
          <c:showSerName val="0"/>
          <c:showPercent val="0"/>
          <c:showBubbleSize val="0"/>
        </c:dLbls>
        <c:axId val="72188776"/>
        <c:axId val="72189760"/>
      </c:radarChart>
      <c:catAx>
        <c:axId val="72188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89760"/>
        <c:crosses val="autoZero"/>
        <c:auto val="1"/>
        <c:lblAlgn val="ctr"/>
        <c:lblOffset val="100"/>
        <c:noMultiLvlLbl val="0"/>
      </c:catAx>
      <c:valAx>
        <c:axId val="7218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8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1610366</c:v>
                </c:pt>
                <c:pt idx="1">
                  <c:v>1023590</c:v>
                </c:pt>
                <c:pt idx="2">
                  <c:v>1001115</c:v>
                </c:pt>
                <c:pt idx="3">
                  <c:v>153771</c:v>
                </c:pt>
              </c:numCache>
            </c:numRef>
          </c:val>
          <c:extLst>
            <c:ext xmlns:c16="http://schemas.microsoft.com/office/drawing/2014/chart" uri="{C3380CC4-5D6E-409C-BE32-E72D297353CC}">
              <c16:uniqueId val="{00000000-666C-4558-BF9E-5DFDF68CF8F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13363</c:v>
                </c:pt>
                <c:pt idx="1">
                  <c:v>-937</c:v>
                </c:pt>
                <c:pt idx="2">
                  <c:v>202</c:v>
                </c:pt>
                <c:pt idx="3">
                  <c:v>-48</c:v>
                </c:pt>
              </c:numCache>
            </c:numRef>
          </c:val>
          <c:extLst>
            <c:ext xmlns:c16="http://schemas.microsoft.com/office/drawing/2014/chart" uri="{C3380CC4-5D6E-409C-BE32-E72D297353CC}">
              <c16:uniqueId val="{00000000-DDDD-412E-A76B-C90B35912CE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15</c:v>
                </c:pt>
                <c:pt idx="1">
                  <c:v>4</c:v>
                </c:pt>
                <c:pt idx="2">
                  <c:v>70</c:v>
                </c:pt>
                <c:pt idx="3">
                  <c:v>10</c:v>
                </c:pt>
              </c:numCache>
            </c:numRef>
          </c:val>
          <c:extLst>
            <c:ext xmlns:c16="http://schemas.microsoft.com/office/drawing/2014/chart" uri="{C3380CC4-5D6E-409C-BE32-E72D297353CC}">
              <c16:uniqueId val="{00000000-80AD-4708-82F7-08F70982E5B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1004</c:v>
                </c:pt>
                <c:pt idx="1">
                  <c:v>464</c:v>
                </c:pt>
                <c:pt idx="2">
                  <c:v>4628</c:v>
                </c:pt>
                <c:pt idx="3">
                  <c:v>159</c:v>
                </c:pt>
              </c:numCache>
            </c:numRef>
          </c:val>
          <c:extLst>
            <c:ext xmlns:c16="http://schemas.microsoft.com/office/drawing/2014/chart" uri="{C3380CC4-5D6E-409C-BE32-E72D297353CC}">
              <c16:uniqueId val="{00000000-30AB-43C8-BCA3-85C66ACB2B5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1024499</c:v>
                </c:pt>
                <c:pt idx="1">
                  <c:v>1024479</c:v>
                </c:pt>
                <c:pt idx="2">
                  <c:v>1024463</c:v>
                </c:pt>
                <c:pt idx="3">
                  <c:v>1024450</c:v>
                </c:pt>
                <c:pt idx="4">
                  <c:v>1024423</c:v>
                </c:pt>
                <c:pt idx="5">
                  <c:v>1024397</c:v>
                </c:pt>
                <c:pt idx="6">
                  <c:v>1024367</c:v>
                </c:pt>
                <c:pt idx="7">
                  <c:v>1024346</c:v>
                </c:pt>
                <c:pt idx="8">
                  <c:v>1024324</c:v>
                </c:pt>
                <c:pt idx="9">
                  <c:v>1024303</c:v>
                </c:pt>
                <c:pt idx="10">
                  <c:v>1024289</c:v>
                </c:pt>
                <c:pt idx="11">
                  <c:v>1024242</c:v>
                </c:pt>
                <c:pt idx="12">
                  <c:v>1024189</c:v>
                </c:pt>
                <c:pt idx="13">
                  <c:v>1024166</c:v>
                </c:pt>
                <c:pt idx="14">
                  <c:v>1024136</c:v>
                </c:pt>
                <c:pt idx="15">
                  <c:v>1024108</c:v>
                </c:pt>
                <c:pt idx="16">
                  <c:v>1024089</c:v>
                </c:pt>
                <c:pt idx="17">
                  <c:v>1024066</c:v>
                </c:pt>
                <c:pt idx="18">
                  <c:v>1024019</c:v>
                </c:pt>
                <c:pt idx="19">
                  <c:v>1023980</c:v>
                </c:pt>
                <c:pt idx="20">
                  <c:v>1023947</c:v>
                </c:pt>
                <c:pt idx="21">
                  <c:v>1023904</c:v>
                </c:pt>
                <c:pt idx="22">
                  <c:v>1023860</c:v>
                </c:pt>
                <c:pt idx="23">
                  <c:v>1023818</c:v>
                </c:pt>
                <c:pt idx="24">
                  <c:v>1023786</c:v>
                </c:pt>
                <c:pt idx="25">
                  <c:v>1023769</c:v>
                </c:pt>
                <c:pt idx="26">
                  <c:v>1023739</c:v>
                </c:pt>
                <c:pt idx="27">
                  <c:v>1023692</c:v>
                </c:pt>
                <c:pt idx="28">
                  <c:v>1023655</c:v>
                </c:pt>
                <c:pt idx="29">
                  <c:v>1023628</c:v>
                </c:pt>
                <c:pt idx="30">
                  <c:v>1023590</c:v>
                </c:pt>
              </c:numCache>
            </c:numRef>
          </c:val>
          <c:smooth val="0"/>
          <c:extLst>
            <c:ext xmlns:c16="http://schemas.microsoft.com/office/drawing/2014/chart" uri="{C3380CC4-5D6E-409C-BE32-E72D297353CC}">
              <c16:uniqueId val="{00000000-FB69-4AFB-A2BD-61E371FC155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1000884</c:v>
                </c:pt>
                <c:pt idx="1">
                  <c:v>1000855</c:v>
                </c:pt>
                <c:pt idx="2">
                  <c:v>1000821</c:v>
                </c:pt>
                <c:pt idx="3">
                  <c:v>1000780</c:v>
                </c:pt>
                <c:pt idx="4">
                  <c:v>1000820</c:v>
                </c:pt>
                <c:pt idx="5">
                  <c:v>1000816</c:v>
                </c:pt>
                <c:pt idx="6">
                  <c:v>1000805</c:v>
                </c:pt>
                <c:pt idx="7">
                  <c:v>1000828</c:v>
                </c:pt>
                <c:pt idx="8">
                  <c:v>1000849</c:v>
                </c:pt>
                <c:pt idx="9">
                  <c:v>1000874</c:v>
                </c:pt>
                <c:pt idx="10">
                  <c:v>1000872</c:v>
                </c:pt>
                <c:pt idx="11">
                  <c:v>1000877</c:v>
                </c:pt>
                <c:pt idx="12">
                  <c:v>1000870</c:v>
                </c:pt>
                <c:pt idx="13">
                  <c:v>1000882</c:v>
                </c:pt>
                <c:pt idx="14">
                  <c:v>1000885</c:v>
                </c:pt>
                <c:pt idx="15">
                  <c:v>1000899</c:v>
                </c:pt>
                <c:pt idx="16">
                  <c:v>1000923</c:v>
                </c:pt>
                <c:pt idx="17">
                  <c:v>1000935</c:v>
                </c:pt>
                <c:pt idx="18">
                  <c:v>1000968</c:v>
                </c:pt>
                <c:pt idx="19">
                  <c:v>1000977</c:v>
                </c:pt>
                <c:pt idx="20">
                  <c:v>1000990</c:v>
                </c:pt>
                <c:pt idx="21">
                  <c:v>1000977</c:v>
                </c:pt>
                <c:pt idx="22">
                  <c:v>1000961</c:v>
                </c:pt>
                <c:pt idx="23">
                  <c:v>1000995</c:v>
                </c:pt>
                <c:pt idx="24">
                  <c:v>1001018</c:v>
                </c:pt>
                <c:pt idx="25">
                  <c:v>1001049</c:v>
                </c:pt>
                <c:pt idx="26">
                  <c:v>1001053</c:v>
                </c:pt>
                <c:pt idx="27">
                  <c:v>1001067</c:v>
                </c:pt>
                <c:pt idx="28">
                  <c:v>1001062</c:v>
                </c:pt>
                <c:pt idx="29">
                  <c:v>1001095</c:v>
                </c:pt>
                <c:pt idx="30">
                  <c:v>1001115</c:v>
                </c:pt>
              </c:numCache>
            </c:numRef>
          </c:val>
          <c:smooth val="0"/>
          <c:extLst>
            <c:ext xmlns:c16="http://schemas.microsoft.com/office/drawing/2014/chart" uri="{C3380CC4-5D6E-409C-BE32-E72D297353CC}">
              <c16:uniqueId val="{00000001-FB69-4AFB-A2BD-61E371FC155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153821</c:v>
                </c:pt>
                <c:pt idx="1">
                  <c:v>153822</c:v>
                </c:pt>
                <c:pt idx="2">
                  <c:v>153826</c:v>
                </c:pt>
                <c:pt idx="3">
                  <c:v>153827</c:v>
                </c:pt>
                <c:pt idx="4">
                  <c:v>153826</c:v>
                </c:pt>
                <c:pt idx="5">
                  <c:v>153829</c:v>
                </c:pt>
                <c:pt idx="6">
                  <c:v>153828</c:v>
                </c:pt>
                <c:pt idx="7">
                  <c:v>153828</c:v>
                </c:pt>
                <c:pt idx="8">
                  <c:v>153828</c:v>
                </c:pt>
                <c:pt idx="9">
                  <c:v>153824</c:v>
                </c:pt>
                <c:pt idx="10">
                  <c:v>153824</c:v>
                </c:pt>
                <c:pt idx="11">
                  <c:v>153825</c:v>
                </c:pt>
                <c:pt idx="12">
                  <c:v>153823</c:v>
                </c:pt>
                <c:pt idx="13">
                  <c:v>153825</c:v>
                </c:pt>
                <c:pt idx="14">
                  <c:v>153821</c:v>
                </c:pt>
                <c:pt idx="15">
                  <c:v>153821</c:v>
                </c:pt>
                <c:pt idx="16">
                  <c:v>153823</c:v>
                </c:pt>
                <c:pt idx="17">
                  <c:v>153829</c:v>
                </c:pt>
                <c:pt idx="18">
                  <c:v>153820</c:v>
                </c:pt>
                <c:pt idx="19">
                  <c:v>153817</c:v>
                </c:pt>
                <c:pt idx="20">
                  <c:v>153816</c:v>
                </c:pt>
                <c:pt idx="21">
                  <c:v>153801</c:v>
                </c:pt>
                <c:pt idx="22">
                  <c:v>153798</c:v>
                </c:pt>
                <c:pt idx="23">
                  <c:v>153800</c:v>
                </c:pt>
                <c:pt idx="24">
                  <c:v>153795</c:v>
                </c:pt>
                <c:pt idx="25">
                  <c:v>153794</c:v>
                </c:pt>
                <c:pt idx="26">
                  <c:v>153789</c:v>
                </c:pt>
                <c:pt idx="27">
                  <c:v>153785</c:v>
                </c:pt>
                <c:pt idx="28">
                  <c:v>153777</c:v>
                </c:pt>
                <c:pt idx="29">
                  <c:v>153778</c:v>
                </c:pt>
                <c:pt idx="30">
                  <c:v>153771</c:v>
                </c:pt>
              </c:numCache>
            </c:numRef>
          </c:val>
          <c:smooth val="0"/>
          <c:extLst>
            <c:ext xmlns:c16="http://schemas.microsoft.com/office/drawing/2014/chart" uri="{C3380CC4-5D6E-409C-BE32-E72D297353CC}">
              <c16:uniqueId val="{00000002-FB69-4AFB-A2BD-61E371FC155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1597100</c:v>
                </c:pt>
                <c:pt idx="1">
                  <c:v>1597135</c:v>
                </c:pt>
                <c:pt idx="2">
                  <c:v>1597404</c:v>
                </c:pt>
                <c:pt idx="3">
                  <c:v>1597679</c:v>
                </c:pt>
                <c:pt idx="4">
                  <c:v>1597720</c:v>
                </c:pt>
                <c:pt idx="5">
                  <c:v>1597639</c:v>
                </c:pt>
                <c:pt idx="6">
                  <c:v>1597626</c:v>
                </c:pt>
                <c:pt idx="7">
                  <c:v>1597906</c:v>
                </c:pt>
                <c:pt idx="8">
                  <c:v>1597929</c:v>
                </c:pt>
                <c:pt idx="9">
                  <c:v>1598013</c:v>
                </c:pt>
                <c:pt idx="10">
                  <c:v>1597909</c:v>
                </c:pt>
                <c:pt idx="11">
                  <c:v>1598132</c:v>
                </c:pt>
                <c:pt idx="12">
                  <c:v>1598232</c:v>
                </c:pt>
                <c:pt idx="13">
                  <c:v>1598097</c:v>
                </c:pt>
                <c:pt idx="14">
                  <c:v>1598449</c:v>
                </c:pt>
                <c:pt idx="15">
                  <c:v>1598621</c:v>
                </c:pt>
                <c:pt idx="16">
                  <c:v>1598563</c:v>
                </c:pt>
                <c:pt idx="17">
                  <c:v>1597446</c:v>
                </c:pt>
                <c:pt idx="18">
                  <c:v>1596646</c:v>
                </c:pt>
                <c:pt idx="19">
                  <c:v>1595753</c:v>
                </c:pt>
                <c:pt idx="20">
                  <c:v>1595079</c:v>
                </c:pt>
                <c:pt idx="21">
                  <c:v>1594368</c:v>
                </c:pt>
                <c:pt idx="22">
                  <c:v>1593642</c:v>
                </c:pt>
                <c:pt idx="23">
                  <c:v>1614115</c:v>
                </c:pt>
                <c:pt idx="24">
                  <c:v>1612817</c:v>
                </c:pt>
                <c:pt idx="25">
                  <c:v>1611566</c:v>
                </c:pt>
                <c:pt idx="26">
                  <c:v>1615634</c:v>
                </c:pt>
                <c:pt idx="27">
                  <c:v>1613406</c:v>
                </c:pt>
                <c:pt idx="28">
                  <c:v>1612000</c:v>
                </c:pt>
                <c:pt idx="29">
                  <c:v>1610948</c:v>
                </c:pt>
                <c:pt idx="30">
                  <c:v>1610366</c:v>
                </c:pt>
              </c:numCache>
            </c:numRef>
          </c:val>
          <c:smooth val="0"/>
          <c:extLst>
            <c:ext xmlns:c16="http://schemas.microsoft.com/office/drawing/2014/chart" uri="{C3380CC4-5D6E-409C-BE32-E72D297353CC}">
              <c16:uniqueId val="{00000003-FB69-4AFB-A2BD-61E371FC1551}"/>
            </c:ext>
          </c:extLst>
        </c:ser>
        <c:dLbls>
          <c:showLegendKey val="0"/>
          <c:showVal val="0"/>
          <c:showCatName val="0"/>
          <c:showSerName val="0"/>
          <c:showPercent val="0"/>
          <c:showBubbleSize val="0"/>
        </c:dLbls>
        <c:smooth val="0"/>
        <c:axId val="337439552"/>
        <c:axId val="337439880"/>
      </c:lineChart>
      <c:dateAx>
        <c:axId val="337439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39880"/>
        <c:crosses val="autoZero"/>
        <c:auto val="1"/>
        <c:lblOffset val="100"/>
        <c:baseTimeUnit val="days"/>
      </c:dateAx>
      <c:valAx>
        <c:axId val="33743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3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-28</c:v>
                </c:pt>
                <c:pt idx="1">
                  <c:v>-20</c:v>
                </c:pt>
                <c:pt idx="2">
                  <c:v>-16</c:v>
                </c:pt>
                <c:pt idx="3">
                  <c:v>-13</c:v>
                </c:pt>
                <c:pt idx="4">
                  <c:v>-27</c:v>
                </c:pt>
                <c:pt idx="5">
                  <c:v>-26</c:v>
                </c:pt>
                <c:pt idx="6">
                  <c:v>-30</c:v>
                </c:pt>
                <c:pt idx="7">
                  <c:v>-21</c:v>
                </c:pt>
                <c:pt idx="8">
                  <c:v>-22</c:v>
                </c:pt>
                <c:pt idx="9">
                  <c:v>-21</c:v>
                </c:pt>
                <c:pt idx="10">
                  <c:v>-14</c:v>
                </c:pt>
                <c:pt idx="11">
                  <c:v>-47</c:v>
                </c:pt>
                <c:pt idx="12">
                  <c:v>-53</c:v>
                </c:pt>
                <c:pt idx="13">
                  <c:v>-23</c:v>
                </c:pt>
                <c:pt idx="14">
                  <c:v>-30</c:v>
                </c:pt>
                <c:pt idx="15">
                  <c:v>-28</c:v>
                </c:pt>
                <c:pt idx="16">
                  <c:v>-19</c:v>
                </c:pt>
                <c:pt idx="17">
                  <c:v>-23</c:v>
                </c:pt>
                <c:pt idx="18">
                  <c:v>-47</c:v>
                </c:pt>
                <c:pt idx="19">
                  <c:v>-39</c:v>
                </c:pt>
                <c:pt idx="20">
                  <c:v>-33</c:v>
                </c:pt>
                <c:pt idx="21">
                  <c:v>-43</c:v>
                </c:pt>
                <c:pt idx="22">
                  <c:v>-44</c:v>
                </c:pt>
                <c:pt idx="23">
                  <c:v>-42</c:v>
                </c:pt>
                <c:pt idx="24">
                  <c:v>-32</c:v>
                </c:pt>
                <c:pt idx="25">
                  <c:v>-17</c:v>
                </c:pt>
                <c:pt idx="26">
                  <c:v>-30</c:v>
                </c:pt>
                <c:pt idx="27">
                  <c:v>-47</c:v>
                </c:pt>
                <c:pt idx="28">
                  <c:v>-37</c:v>
                </c:pt>
                <c:pt idx="29">
                  <c:v>-27</c:v>
                </c:pt>
                <c:pt idx="30">
                  <c:v>-38</c:v>
                </c:pt>
              </c:numCache>
            </c:numRef>
          </c:val>
          <c:smooth val="0"/>
          <c:extLst>
            <c:ext xmlns:c16="http://schemas.microsoft.com/office/drawing/2014/chart" uri="{C3380CC4-5D6E-409C-BE32-E72D297353CC}">
              <c16:uniqueId val="{00000000-C064-43A3-9694-45A3619A0AD9}"/>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-29</c:v>
                </c:pt>
                <c:pt idx="1">
                  <c:v>-29</c:v>
                </c:pt>
                <c:pt idx="2">
                  <c:v>-34</c:v>
                </c:pt>
                <c:pt idx="3">
                  <c:v>-41</c:v>
                </c:pt>
                <c:pt idx="4">
                  <c:v>40</c:v>
                </c:pt>
                <c:pt idx="5">
                  <c:v>-4</c:v>
                </c:pt>
                <c:pt idx="6">
                  <c:v>-11</c:v>
                </c:pt>
                <c:pt idx="7">
                  <c:v>23</c:v>
                </c:pt>
                <c:pt idx="8">
                  <c:v>21</c:v>
                </c:pt>
                <c:pt idx="9">
                  <c:v>25</c:v>
                </c:pt>
                <c:pt idx="10">
                  <c:v>-2</c:v>
                </c:pt>
                <c:pt idx="11">
                  <c:v>5</c:v>
                </c:pt>
                <c:pt idx="12">
                  <c:v>-7</c:v>
                </c:pt>
                <c:pt idx="13">
                  <c:v>12</c:v>
                </c:pt>
                <c:pt idx="14">
                  <c:v>3</c:v>
                </c:pt>
                <c:pt idx="15">
                  <c:v>14</c:v>
                </c:pt>
                <c:pt idx="16">
                  <c:v>24</c:v>
                </c:pt>
                <c:pt idx="17">
                  <c:v>12</c:v>
                </c:pt>
                <c:pt idx="18">
                  <c:v>33</c:v>
                </c:pt>
                <c:pt idx="19">
                  <c:v>9</c:v>
                </c:pt>
                <c:pt idx="20">
                  <c:v>13</c:v>
                </c:pt>
                <c:pt idx="21">
                  <c:v>-13</c:v>
                </c:pt>
                <c:pt idx="22">
                  <c:v>-16</c:v>
                </c:pt>
                <c:pt idx="23">
                  <c:v>34</c:v>
                </c:pt>
                <c:pt idx="24">
                  <c:v>23</c:v>
                </c:pt>
                <c:pt idx="25">
                  <c:v>31</c:v>
                </c:pt>
                <c:pt idx="26">
                  <c:v>4</c:v>
                </c:pt>
                <c:pt idx="27">
                  <c:v>14</c:v>
                </c:pt>
                <c:pt idx="28">
                  <c:v>-5</c:v>
                </c:pt>
                <c:pt idx="29">
                  <c:v>33</c:v>
                </c:pt>
                <c:pt idx="30">
                  <c:v>20</c:v>
                </c:pt>
              </c:numCache>
            </c:numRef>
          </c:val>
          <c:smooth val="0"/>
          <c:extLst>
            <c:ext xmlns:c16="http://schemas.microsoft.com/office/drawing/2014/chart" uri="{C3380CC4-5D6E-409C-BE32-E72D297353CC}">
              <c16:uniqueId val="{00000001-C064-43A3-9694-45A3619A0AD9}"/>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2</c:v>
                </c:pt>
                <c:pt idx="1">
                  <c:v>1</c:v>
                </c:pt>
                <c:pt idx="2">
                  <c:v>4</c:v>
                </c:pt>
                <c:pt idx="3">
                  <c:v>1</c:v>
                </c:pt>
                <c:pt idx="4">
                  <c:v>-1</c:v>
                </c:pt>
                <c:pt idx="5">
                  <c:v>3</c:v>
                </c:pt>
                <c:pt idx="6">
                  <c:v>-1</c:v>
                </c:pt>
                <c:pt idx="7">
                  <c:v>0</c:v>
                </c:pt>
                <c:pt idx="8">
                  <c:v>0</c:v>
                </c:pt>
                <c:pt idx="9">
                  <c:v>-4</c:v>
                </c:pt>
                <c:pt idx="10">
                  <c:v>0</c:v>
                </c:pt>
                <c:pt idx="11">
                  <c:v>1</c:v>
                </c:pt>
                <c:pt idx="12">
                  <c:v>-2</c:v>
                </c:pt>
                <c:pt idx="13">
                  <c:v>2</c:v>
                </c:pt>
                <c:pt idx="14">
                  <c:v>-4</c:v>
                </c:pt>
                <c:pt idx="15">
                  <c:v>0</c:v>
                </c:pt>
                <c:pt idx="16">
                  <c:v>2</c:v>
                </c:pt>
                <c:pt idx="17">
                  <c:v>6</c:v>
                </c:pt>
                <c:pt idx="18">
                  <c:v>-9</c:v>
                </c:pt>
                <c:pt idx="19">
                  <c:v>-3</c:v>
                </c:pt>
                <c:pt idx="20">
                  <c:v>-1</c:v>
                </c:pt>
                <c:pt idx="21">
                  <c:v>-15</c:v>
                </c:pt>
                <c:pt idx="22">
                  <c:v>-3</c:v>
                </c:pt>
                <c:pt idx="23">
                  <c:v>2</c:v>
                </c:pt>
                <c:pt idx="24">
                  <c:v>-5</c:v>
                </c:pt>
                <c:pt idx="25">
                  <c:v>-1</c:v>
                </c:pt>
                <c:pt idx="26">
                  <c:v>-5</c:v>
                </c:pt>
                <c:pt idx="27">
                  <c:v>-4</c:v>
                </c:pt>
                <c:pt idx="28">
                  <c:v>-8</c:v>
                </c:pt>
                <c:pt idx="29">
                  <c:v>1</c:v>
                </c:pt>
                <c:pt idx="30">
                  <c:v>-7</c:v>
                </c:pt>
              </c:numCache>
            </c:numRef>
          </c:val>
          <c:smooth val="0"/>
          <c:extLst>
            <c:ext xmlns:c16="http://schemas.microsoft.com/office/drawing/2014/chart" uri="{C3380CC4-5D6E-409C-BE32-E72D297353CC}">
              <c16:uniqueId val="{00000002-C064-43A3-9694-45A3619A0AD9}"/>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97</c:v>
                </c:pt>
                <c:pt idx="1">
                  <c:v>35</c:v>
                </c:pt>
                <c:pt idx="2">
                  <c:v>269</c:v>
                </c:pt>
                <c:pt idx="3">
                  <c:v>275</c:v>
                </c:pt>
                <c:pt idx="4">
                  <c:v>41</c:v>
                </c:pt>
                <c:pt idx="5">
                  <c:v>-81</c:v>
                </c:pt>
                <c:pt idx="6">
                  <c:v>-13</c:v>
                </c:pt>
                <c:pt idx="7">
                  <c:v>280</c:v>
                </c:pt>
                <c:pt idx="8">
                  <c:v>23</c:v>
                </c:pt>
                <c:pt idx="9">
                  <c:v>84</c:v>
                </c:pt>
                <c:pt idx="10">
                  <c:v>-104</c:v>
                </c:pt>
                <c:pt idx="11">
                  <c:v>223</c:v>
                </c:pt>
                <c:pt idx="12">
                  <c:v>100</c:v>
                </c:pt>
                <c:pt idx="13">
                  <c:v>-135</c:v>
                </c:pt>
                <c:pt idx="14">
                  <c:v>352</c:v>
                </c:pt>
                <c:pt idx="15">
                  <c:v>172</c:v>
                </c:pt>
                <c:pt idx="16">
                  <c:v>-58</c:v>
                </c:pt>
                <c:pt idx="17">
                  <c:v>-1117</c:v>
                </c:pt>
                <c:pt idx="18">
                  <c:v>-800</c:v>
                </c:pt>
                <c:pt idx="19">
                  <c:v>-893</c:v>
                </c:pt>
                <c:pt idx="20">
                  <c:v>-674</c:v>
                </c:pt>
                <c:pt idx="21">
                  <c:v>-711</c:v>
                </c:pt>
                <c:pt idx="22">
                  <c:v>-726</c:v>
                </c:pt>
                <c:pt idx="23">
                  <c:v>20473</c:v>
                </c:pt>
                <c:pt idx="24">
                  <c:v>-1298</c:v>
                </c:pt>
                <c:pt idx="25">
                  <c:v>-1251</c:v>
                </c:pt>
                <c:pt idx="26">
                  <c:v>4068</c:v>
                </c:pt>
                <c:pt idx="27">
                  <c:v>-2228</c:v>
                </c:pt>
                <c:pt idx="28">
                  <c:v>-1406</c:v>
                </c:pt>
                <c:pt idx="29">
                  <c:v>-1052</c:v>
                </c:pt>
                <c:pt idx="30">
                  <c:v>-582</c:v>
                </c:pt>
              </c:numCache>
            </c:numRef>
          </c:val>
          <c:smooth val="0"/>
          <c:extLst>
            <c:ext xmlns:c16="http://schemas.microsoft.com/office/drawing/2014/chart" uri="{C3380CC4-5D6E-409C-BE32-E72D297353CC}">
              <c16:uniqueId val="{00000003-C064-43A3-9694-45A3619A0AD9}"/>
            </c:ext>
          </c:extLst>
        </c:ser>
        <c:dLbls>
          <c:showLegendKey val="0"/>
          <c:showVal val="0"/>
          <c:showCatName val="0"/>
          <c:showSerName val="0"/>
          <c:showPercent val="0"/>
          <c:showBubbleSize val="0"/>
        </c:dLbls>
        <c:smooth val="0"/>
        <c:axId val="337431680"/>
        <c:axId val="337430040"/>
      </c:lineChart>
      <c:dateAx>
        <c:axId val="337431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30040"/>
        <c:crosses val="autoZero"/>
        <c:auto val="1"/>
        <c:lblOffset val="100"/>
        <c:baseTimeUnit val="days"/>
      </c:dateAx>
      <c:valAx>
        <c:axId val="33743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3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c:v>
                </c:pt>
                <c:pt idx="1">
                  <c:v>-21</c:v>
                </c:pt>
                <c:pt idx="2">
                  <c:v>-35</c:v>
                </c:pt>
                <c:pt idx="3">
                  <c:v>-37</c:v>
                </c:pt>
                <c:pt idx="4">
                  <c:v>-33</c:v>
                </c:pt>
                <c:pt idx="5">
                  <c:v>-32</c:v>
                </c:pt>
                <c:pt idx="6">
                  <c:v>-28</c:v>
                </c:pt>
              </c:numCache>
            </c:numRef>
          </c:val>
          <c:extLst>
            <c:ext xmlns:c16="http://schemas.microsoft.com/office/drawing/2014/chart" uri="{C3380CC4-5D6E-409C-BE32-E72D297353CC}">
              <c16:uniqueId val="{00000000-8383-4B2C-9711-8807B5693284}"/>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-2</c:v>
                </c:pt>
                <c:pt idx="2">
                  <c:v>27</c:v>
                </c:pt>
                <c:pt idx="3">
                  <c:v>1</c:v>
                </c:pt>
                <c:pt idx="4">
                  <c:v>7</c:v>
                </c:pt>
                <c:pt idx="5">
                  <c:v>-4</c:v>
                </c:pt>
                <c:pt idx="6">
                  <c:v>5</c:v>
                </c:pt>
              </c:numCache>
            </c:numRef>
          </c:val>
          <c:extLst>
            <c:ext xmlns:c16="http://schemas.microsoft.com/office/drawing/2014/chart" uri="{C3380CC4-5D6E-409C-BE32-E72D297353CC}">
              <c16:uniqueId val="{00000001-8383-4B2C-9711-8807B5693284}"/>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-3</c:v>
                </c:pt>
                <c:pt idx="3">
                  <c:v>-2</c:v>
                </c:pt>
                <c:pt idx="4">
                  <c:v>-1</c:v>
                </c:pt>
                <c:pt idx="5">
                  <c:v>-5</c:v>
                </c:pt>
                <c:pt idx="6">
                  <c:v>0</c:v>
                </c:pt>
              </c:numCache>
            </c:numRef>
          </c:val>
          <c:extLst>
            <c:ext xmlns:c16="http://schemas.microsoft.com/office/drawing/2014/chart" uri="{C3380CC4-5D6E-409C-BE32-E72D297353CC}">
              <c16:uniqueId val="{00000002-8383-4B2C-9711-8807B5693284}"/>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4037</c:v>
                </c:pt>
                <c:pt idx="1">
                  <c:v>-561</c:v>
                </c:pt>
                <c:pt idx="2">
                  <c:v>-447</c:v>
                </c:pt>
                <c:pt idx="3">
                  <c:v>799</c:v>
                </c:pt>
                <c:pt idx="4">
                  <c:v>-763</c:v>
                </c:pt>
                <c:pt idx="5">
                  <c:v>-278</c:v>
                </c:pt>
                <c:pt idx="6">
                  <c:v>-310</c:v>
                </c:pt>
              </c:numCache>
            </c:numRef>
          </c:val>
          <c:extLst>
            <c:ext xmlns:c16="http://schemas.microsoft.com/office/drawing/2014/chart" uri="{C3380CC4-5D6E-409C-BE32-E72D297353CC}">
              <c16:uniqueId val="{00000003-8383-4B2C-9711-8807B5693284}"/>
            </c:ext>
          </c:extLst>
        </c:ser>
        <c:dLbls>
          <c:showLegendKey val="0"/>
          <c:showVal val="0"/>
          <c:showCatName val="0"/>
          <c:showSerName val="0"/>
          <c:showPercent val="0"/>
          <c:showBubbleSize val="0"/>
        </c:dLbls>
        <c:gapWidth val="219"/>
        <c:overlap val="-27"/>
        <c:axId val="337435616"/>
        <c:axId val="337435944"/>
      </c:barChart>
      <c:catAx>
        <c:axId val="33743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35944"/>
        <c:crosses val="autoZero"/>
        <c:auto val="1"/>
        <c:lblAlgn val="ctr"/>
        <c:lblOffset val="100"/>
        <c:noMultiLvlLbl val="0"/>
      </c:catAx>
      <c:valAx>
        <c:axId val="33743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3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-2.7329684820409802E-3</c:v>
                </c:pt>
                <c:pt idx="1">
                  <c:v>-1.9521736966068299E-3</c:v>
                </c:pt>
                <c:pt idx="2">
                  <c:v>-1.56176944573778E-3</c:v>
                </c:pt>
                <c:pt idx="3">
                  <c:v>-1.2689574928523501E-3</c:v>
                </c:pt>
                <c:pt idx="4">
                  <c:v>-2.6355605446825099E-3</c:v>
                </c:pt>
                <c:pt idx="5">
                  <c:v>-2.5380140820735202E-3</c:v>
                </c:pt>
                <c:pt idx="6">
                  <c:v>-2.9285521140729599E-3</c:v>
                </c:pt>
                <c:pt idx="7">
                  <c:v>-2.0500465165316701E-3</c:v>
                </c:pt>
                <c:pt idx="8">
                  <c:v>-2.1477118083147702E-3</c:v>
                </c:pt>
                <c:pt idx="9">
                  <c:v>-2.0501325752398701E-3</c:v>
                </c:pt>
                <c:pt idx="10">
                  <c:v>-1.3667830710248801E-3</c:v>
                </c:pt>
                <c:pt idx="11">
                  <c:v>-4.5885487396623396E-3</c:v>
                </c:pt>
                <c:pt idx="12">
                  <c:v>-5.1745583563259498E-3</c:v>
                </c:pt>
                <c:pt idx="13">
                  <c:v>-2.2456792642764202E-3</c:v>
                </c:pt>
                <c:pt idx="14">
                  <c:v>-2.9292126471685302E-3</c:v>
                </c:pt>
                <c:pt idx="15">
                  <c:v>-2.7340118890459902E-3</c:v>
                </c:pt>
                <c:pt idx="16">
                  <c:v>-1.8552730766676999E-3</c:v>
                </c:pt>
                <c:pt idx="17">
                  <c:v>-2.2458985498330702E-3</c:v>
                </c:pt>
                <c:pt idx="18">
                  <c:v>-4.5895479392929796E-3</c:v>
                </c:pt>
                <c:pt idx="19">
                  <c:v>-3.8085230840443399E-3</c:v>
                </c:pt>
                <c:pt idx="20">
                  <c:v>-3.2227191937342502E-3</c:v>
                </c:pt>
                <c:pt idx="21">
                  <c:v>-4.1994361036264598E-3</c:v>
                </c:pt>
                <c:pt idx="22">
                  <c:v>-4.2972778698002903E-3</c:v>
                </c:pt>
                <c:pt idx="23">
                  <c:v>-4.1021233371749998E-3</c:v>
                </c:pt>
                <c:pt idx="24">
                  <c:v>-3.1255555186566401E-3</c:v>
                </c:pt>
                <c:pt idx="25">
                  <c:v>-1.66050326923791E-3</c:v>
                </c:pt>
                <c:pt idx="26">
                  <c:v>-2.93034854542382E-3</c:v>
                </c:pt>
                <c:pt idx="27">
                  <c:v>-4.5910139205402904E-3</c:v>
                </c:pt>
                <c:pt idx="28">
                  <c:v>-3.6143683842405701E-3</c:v>
                </c:pt>
                <c:pt idx="29">
                  <c:v>-2.63760739702341E-3</c:v>
                </c:pt>
                <c:pt idx="30">
                  <c:v>-3.7122861039361999E-3</c:v>
                </c:pt>
              </c:numCache>
            </c:numRef>
          </c:val>
          <c:smooth val="0"/>
          <c:extLst>
            <c:ext xmlns:c16="http://schemas.microsoft.com/office/drawing/2014/chart" uri="{C3380CC4-5D6E-409C-BE32-E72D297353CC}">
              <c16:uniqueId val="{00000000-5FC6-4D49-BB81-177EA89CD13D}"/>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-2.8973547151450699E-3</c:v>
                </c:pt>
                <c:pt idx="1">
                  <c:v>-2.8974386642208298E-3</c:v>
                </c:pt>
                <c:pt idx="2">
                  <c:v>-3.3970954833617301E-3</c:v>
                </c:pt>
                <c:pt idx="3">
                  <c:v>-4.0966366613010702E-3</c:v>
                </c:pt>
                <c:pt idx="4">
                  <c:v>3.9968824317032697E-3</c:v>
                </c:pt>
                <c:pt idx="5">
                  <c:v>-3.9967226873963401E-4</c:v>
                </c:pt>
                <c:pt idx="6">
                  <c:v>-1.0991031318444101E-3</c:v>
                </c:pt>
                <c:pt idx="7">
                  <c:v>2.29814998925865E-3</c:v>
                </c:pt>
                <c:pt idx="8">
                  <c:v>2.0982626385352898E-3</c:v>
                </c:pt>
                <c:pt idx="9">
                  <c:v>2.4978793004738998E-3</c:v>
                </c:pt>
                <c:pt idx="10">
                  <c:v>-1.99825352641791E-4</c:v>
                </c:pt>
                <c:pt idx="11">
                  <c:v>4.9956437986076099E-4</c:v>
                </c:pt>
                <c:pt idx="12">
                  <c:v>-6.99386637918545E-4</c:v>
                </c:pt>
                <c:pt idx="13">
                  <c:v>1.1989569074904801E-3</c:v>
                </c:pt>
                <c:pt idx="14">
                  <c:v>2.99735633171543E-4</c:v>
                </c:pt>
                <c:pt idx="15">
                  <c:v>1.3987620955454401E-3</c:v>
                </c:pt>
                <c:pt idx="16">
                  <c:v>2.3978443379401898E-3</c:v>
                </c:pt>
                <c:pt idx="17">
                  <c:v>1.19889342137207E-3</c:v>
                </c:pt>
                <c:pt idx="18">
                  <c:v>3.2969173822475998E-3</c:v>
                </c:pt>
                <c:pt idx="19">
                  <c:v>8.9912964250605403E-4</c:v>
                </c:pt>
                <c:pt idx="20">
                  <c:v>1.2987311396765401E-3</c:v>
                </c:pt>
                <c:pt idx="21">
                  <c:v>-1.29871427286986E-3</c:v>
                </c:pt>
                <c:pt idx="22">
                  <c:v>-1.5984383257557401E-3</c:v>
                </c:pt>
                <c:pt idx="23">
                  <c:v>3.39673573695678E-3</c:v>
                </c:pt>
                <c:pt idx="24">
                  <c:v>2.2977137747940799E-3</c:v>
                </c:pt>
                <c:pt idx="25">
                  <c:v>3.09684740933729E-3</c:v>
                </c:pt>
                <c:pt idx="26">
                  <c:v>3.9958083969915599E-4</c:v>
                </c:pt>
                <c:pt idx="27">
                  <c:v>1.39852735069971E-3</c:v>
                </c:pt>
                <c:pt idx="28">
                  <c:v>-4.9946706863776395E-4</c:v>
                </c:pt>
                <c:pt idx="29">
                  <c:v>3.2964991179367498E-3</c:v>
                </c:pt>
                <c:pt idx="30">
                  <c:v>1.99781239542701E-3</c:v>
                </c:pt>
              </c:numCache>
            </c:numRef>
          </c:val>
          <c:smooth val="0"/>
          <c:extLst>
            <c:ext xmlns:c16="http://schemas.microsoft.com/office/drawing/2014/chart" uri="{C3380CC4-5D6E-409C-BE32-E72D297353CC}">
              <c16:uniqueId val="{00000001-5FC6-4D49-BB81-177EA89CD13D}"/>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1.3002294905050699E-3</c:v>
                </c:pt>
                <c:pt idx="1">
                  <c:v>6.5010629237880401E-4</c:v>
                </c:pt>
                <c:pt idx="2">
                  <c:v>2.6004082640974598E-3</c:v>
                </c:pt>
                <c:pt idx="3">
                  <c:v>6.5008516115611103E-4</c:v>
                </c:pt>
                <c:pt idx="4">
                  <c:v>-6.5008093507641705E-4</c:v>
                </c:pt>
                <c:pt idx="5">
                  <c:v>1.95025548346833E-3</c:v>
                </c:pt>
                <c:pt idx="6">
                  <c:v>-6.5007248308186403E-4</c:v>
                </c:pt>
                <c:pt idx="7">
                  <c:v>0</c:v>
                </c:pt>
                <c:pt idx="8">
                  <c:v>0</c:v>
                </c:pt>
                <c:pt idx="9">
                  <c:v>-2.60030683620667E-3</c:v>
                </c:pt>
                <c:pt idx="10">
                  <c:v>0</c:v>
                </c:pt>
                <c:pt idx="11">
                  <c:v>6.5009361348034099E-4</c:v>
                </c:pt>
                <c:pt idx="12">
                  <c:v>-1.3001787745815E-3</c:v>
                </c:pt>
                <c:pt idx="13">
                  <c:v>1.30019567944976E-3</c:v>
                </c:pt>
                <c:pt idx="14">
                  <c:v>-2.60035754916301E-3</c:v>
                </c:pt>
                <c:pt idx="15">
                  <c:v>0</c:v>
                </c:pt>
                <c:pt idx="16">
                  <c:v>1.30021258475761E-3</c:v>
                </c:pt>
                <c:pt idx="17">
                  <c:v>3.90058703834927E-3</c:v>
                </c:pt>
                <c:pt idx="18">
                  <c:v>-5.8506523477367704E-3</c:v>
                </c:pt>
                <c:pt idx="19">
                  <c:v>-1.9503315563645801E-3</c:v>
                </c:pt>
                <c:pt idx="20">
                  <c:v>-6.5012319834608701E-4</c:v>
                </c:pt>
                <c:pt idx="21">
                  <c:v>-9.7519113746294302E-3</c:v>
                </c:pt>
                <c:pt idx="22">
                  <c:v>-1.9505724930267E-3</c:v>
                </c:pt>
                <c:pt idx="23">
                  <c:v>1.30040702739958E-3</c:v>
                </c:pt>
                <c:pt idx="24">
                  <c:v>-3.2509752925877801E-3</c:v>
                </c:pt>
                <c:pt idx="25">
                  <c:v>-6.50216196885464E-4</c:v>
                </c:pt>
                <c:pt idx="26">
                  <c:v>-3.25110212361991E-3</c:v>
                </c:pt>
                <c:pt idx="27">
                  <c:v>-2.6009662589652101E-3</c:v>
                </c:pt>
                <c:pt idx="28">
                  <c:v>-5.2020678219592302E-3</c:v>
                </c:pt>
                <c:pt idx="29">
                  <c:v>6.5029230639172299E-4</c:v>
                </c:pt>
                <c:pt idx="30">
                  <c:v>-4.5520165433286901E-3</c:v>
                </c:pt>
              </c:numCache>
            </c:numRef>
          </c:val>
          <c:smooth val="0"/>
          <c:extLst>
            <c:ext xmlns:c16="http://schemas.microsoft.com/office/drawing/2014/chart" uri="{C3380CC4-5D6E-409C-BE32-E72D297353CC}">
              <c16:uniqueId val="{00000002-5FC6-4D49-BB81-177EA89CD13D}"/>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6.0738771311011899E-3</c:v>
                </c:pt>
                <c:pt idx="1">
                  <c:v>2.19147204307808E-3</c:v>
                </c:pt>
                <c:pt idx="2">
                  <c:v>1.68426588860679E-2</c:v>
                </c:pt>
                <c:pt idx="3">
                  <c:v>1.7215432038482401E-2</c:v>
                </c:pt>
                <c:pt idx="4">
                  <c:v>2.5662226266978498E-3</c:v>
                </c:pt>
                <c:pt idx="5">
                  <c:v>-5.0697243572090196E-3</c:v>
                </c:pt>
                <c:pt idx="6">
                  <c:v>-8.1370071712070103E-4</c:v>
                </c:pt>
                <c:pt idx="7">
                  <c:v>1.75260042087447E-2</c:v>
                </c:pt>
                <c:pt idx="8">
                  <c:v>1.4393837935398001E-3</c:v>
                </c:pt>
                <c:pt idx="9">
                  <c:v>5.25680427603479E-3</c:v>
                </c:pt>
                <c:pt idx="10">
                  <c:v>-6.5080822246126897E-3</c:v>
                </c:pt>
                <c:pt idx="11">
                  <c:v>1.3955738405628901E-2</c:v>
                </c:pt>
                <c:pt idx="12">
                  <c:v>6.2573054040592404E-3</c:v>
                </c:pt>
                <c:pt idx="13">
                  <c:v>-8.4468337512951797E-3</c:v>
                </c:pt>
                <c:pt idx="14">
                  <c:v>2.2026197408542801E-2</c:v>
                </c:pt>
                <c:pt idx="15">
                  <c:v>1.07604308926966E-2</c:v>
                </c:pt>
                <c:pt idx="16">
                  <c:v>-3.6281269919511902E-3</c:v>
                </c:pt>
                <c:pt idx="17">
                  <c:v>-6.9875256714937106E-2</c:v>
                </c:pt>
                <c:pt idx="18">
                  <c:v>-5.0079940104391603E-2</c:v>
                </c:pt>
                <c:pt idx="19">
                  <c:v>-5.5929742723183497E-2</c:v>
                </c:pt>
                <c:pt idx="20">
                  <c:v>-4.22371131371835E-2</c:v>
                </c:pt>
                <c:pt idx="21">
                  <c:v>-4.4574594737940898E-2</c:v>
                </c:pt>
                <c:pt idx="22">
                  <c:v>-4.5535284200385398E-2</c:v>
                </c:pt>
                <c:pt idx="23">
                  <c:v>1.28466744726858</c:v>
                </c:pt>
                <c:pt idx="24">
                  <c:v>-8.04155837719122E-2</c:v>
                </c:pt>
                <c:pt idx="25">
                  <c:v>-7.7566146686201806E-2</c:v>
                </c:pt>
                <c:pt idx="26">
                  <c:v>0.25242528075176601</c:v>
                </c:pt>
                <c:pt idx="27">
                  <c:v>-0.13790252000143599</c:v>
                </c:pt>
                <c:pt idx="28">
                  <c:v>-8.7144835211967697E-2</c:v>
                </c:pt>
                <c:pt idx="29">
                  <c:v>-6.5260545905707207E-2</c:v>
                </c:pt>
                <c:pt idx="30">
                  <c:v>-3.6127795558888301E-2</c:v>
                </c:pt>
              </c:numCache>
            </c:numRef>
          </c:val>
          <c:smooth val="0"/>
          <c:extLst>
            <c:ext xmlns:c16="http://schemas.microsoft.com/office/drawing/2014/chart" uri="{C3380CC4-5D6E-409C-BE32-E72D297353CC}">
              <c16:uniqueId val="{00000003-5FC6-4D49-BB81-177EA89CD13D}"/>
            </c:ext>
          </c:extLst>
        </c:ser>
        <c:dLbls>
          <c:showLegendKey val="0"/>
          <c:showVal val="0"/>
          <c:showCatName val="0"/>
          <c:showSerName val="0"/>
          <c:showPercent val="0"/>
          <c:showBubbleSize val="0"/>
        </c:dLbls>
        <c:smooth val="0"/>
        <c:axId val="337429056"/>
        <c:axId val="337430368"/>
      </c:lineChart>
      <c:dateAx>
        <c:axId val="33742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30368"/>
        <c:crosses val="autoZero"/>
        <c:auto val="1"/>
        <c:lblOffset val="100"/>
        <c:baseTimeUnit val="days"/>
      </c:dateAx>
      <c:valAx>
        <c:axId val="33743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2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c:v>
                </c:pt>
                <c:pt idx="1">
                  <c:v>0</c:v>
                </c:pt>
                <c:pt idx="2">
                  <c:v>0</c:v>
                </c:pt>
                <c:pt idx="3">
                  <c:v>1</c:v>
                </c:pt>
                <c:pt idx="4">
                  <c:v>1</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1ADE-4C6B-B44D-8F7AB4634200}"/>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1</c:v>
                </c:pt>
                <c:pt idx="2">
                  <c:v>4</c:v>
                </c:pt>
                <c:pt idx="3">
                  <c:v>4</c:v>
                </c:pt>
                <c:pt idx="4">
                  <c:v>4</c:v>
                </c:pt>
                <c:pt idx="5">
                  <c:v>4</c:v>
                </c:pt>
                <c:pt idx="6">
                  <c:v>3</c:v>
                </c:pt>
                <c:pt idx="7">
                  <c:v>0</c:v>
                </c:pt>
                <c:pt idx="8">
                  <c:v>0</c:v>
                </c:pt>
                <c:pt idx="9">
                  <c:v>2</c:v>
                </c:pt>
                <c:pt idx="10">
                  <c:v>3</c:v>
                </c:pt>
                <c:pt idx="11">
                  <c:v>4</c:v>
                </c:pt>
                <c:pt idx="12">
                  <c:v>3</c:v>
                </c:pt>
                <c:pt idx="13">
                  <c:v>2</c:v>
                </c:pt>
                <c:pt idx="14">
                  <c:v>0</c:v>
                </c:pt>
                <c:pt idx="15">
                  <c:v>1</c:v>
                </c:pt>
                <c:pt idx="16">
                  <c:v>3</c:v>
                </c:pt>
                <c:pt idx="17">
                  <c:v>2</c:v>
                </c:pt>
                <c:pt idx="18">
                  <c:v>2</c:v>
                </c:pt>
                <c:pt idx="19">
                  <c:v>4</c:v>
                </c:pt>
                <c:pt idx="20">
                  <c:v>5</c:v>
                </c:pt>
                <c:pt idx="21">
                  <c:v>0</c:v>
                </c:pt>
                <c:pt idx="22">
                  <c:v>0</c:v>
                </c:pt>
                <c:pt idx="23">
                  <c:v>3</c:v>
                </c:pt>
                <c:pt idx="24">
                  <c:v>1</c:v>
                </c:pt>
                <c:pt idx="25">
                  <c:v>4</c:v>
                </c:pt>
                <c:pt idx="26">
                  <c:v>3</c:v>
                </c:pt>
                <c:pt idx="27">
                  <c:v>4</c:v>
                </c:pt>
                <c:pt idx="28">
                  <c:v>0</c:v>
                </c:pt>
                <c:pt idx="29">
                  <c:v>1</c:v>
                </c:pt>
                <c:pt idx="30">
                  <c:v>3</c:v>
                </c:pt>
              </c:numCache>
            </c:numRef>
          </c:val>
          <c:smooth val="0"/>
          <c:extLst>
            <c:ext xmlns:c16="http://schemas.microsoft.com/office/drawing/2014/chart" uri="{C3380CC4-5D6E-409C-BE32-E72D297353CC}">
              <c16:uniqueId val="{00000001-1ADE-4C6B-B44D-8F7AB4634200}"/>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0</c:v>
                </c:pt>
                <c:pt idx="16">
                  <c:v>0</c:v>
                </c:pt>
                <c:pt idx="17">
                  <c:v>1</c:v>
                </c:pt>
                <c:pt idx="18">
                  <c:v>1</c:v>
                </c:pt>
                <c:pt idx="19">
                  <c:v>0</c:v>
                </c:pt>
                <c:pt idx="20">
                  <c:v>1</c:v>
                </c:pt>
                <c:pt idx="21">
                  <c:v>0</c:v>
                </c:pt>
                <c:pt idx="22">
                  <c:v>1</c:v>
                </c:pt>
                <c:pt idx="23">
                  <c:v>0</c:v>
                </c:pt>
                <c:pt idx="24">
                  <c:v>1</c:v>
                </c:pt>
                <c:pt idx="25">
                  <c:v>0</c:v>
                </c:pt>
                <c:pt idx="26">
                  <c:v>0</c:v>
                </c:pt>
                <c:pt idx="27">
                  <c:v>1</c:v>
                </c:pt>
                <c:pt idx="28">
                  <c:v>1</c:v>
                </c:pt>
                <c:pt idx="29">
                  <c:v>1</c:v>
                </c:pt>
                <c:pt idx="30">
                  <c:v>0</c:v>
                </c:pt>
              </c:numCache>
            </c:numRef>
          </c:val>
          <c:smooth val="0"/>
          <c:extLst>
            <c:ext xmlns:c16="http://schemas.microsoft.com/office/drawing/2014/chart" uri="{C3380CC4-5D6E-409C-BE32-E72D297353CC}">
              <c16:uniqueId val="{00000002-1ADE-4C6B-B44D-8F7AB4634200}"/>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1</c:v>
                </c:pt>
                <c:pt idx="1">
                  <c:v>0</c:v>
                </c:pt>
                <c:pt idx="2">
                  <c:v>2</c:v>
                </c:pt>
                <c:pt idx="3">
                  <c:v>0</c:v>
                </c:pt>
                <c:pt idx="4">
                  <c:v>0</c:v>
                </c:pt>
                <c:pt idx="5">
                  <c:v>1</c:v>
                </c:pt>
                <c:pt idx="6">
                  <c:v>0</c:v>
                </c:pt>
                <c:pt idx="7">
                  <c:v>1</c:v>
                </c:pt>
                <c:pt idx="8">
                  <c:v>0</c:v>
                </c:pt>
                <c:pt idx="9">
                  <c:v>0</c:v>
                </c:pt>
                <c:pt idx="10">
                  <c:v>1</c:v>
                </c:pt>
                <c:pt idx="11">
                  <c:v>0</c:v>
                </c:pt>
                <c:pt idx="12">
                  <c:v>1</c:v>
                </c:pt>
                <c:pt idx="13">
                  <c:v>2</c:v>
                </c:pt>
                <c:pt idx="14">
                  <c:v>0</c:v>
                </c:pt>
                <c:pt idx="15">
                  <c:v>0</c:v>
                </c:pt>
                <c:pt idx="16">
                  <c:v>0</c:v>
                </c:pt>
                <c:pt idx="17">
                  <c:v>1</c:v>
                </c:pt>
                <c:pt idx="18">
                  <c:v>0</c:v>
                </c:pt>
                <c:pt idx="19">
                  <c:v>1</c:v>
                </c:pt>
                <c:pt idx="20">
                  <c:v>1</c:v>
                </c:pt>
                <c:pt idx="21">
                  <c:v>0</c:v>
                </c:pt>
                <c:pt idx="22">
                  <c:v>0</c:v>
                </c:pt>
                <c:pt idx="23">
                  <c:v>0</c:v>
                </c:pt>
                <c:pt idx="24">
                  <c:v>1</c:v>
                </c:pt>
                <c:pt idx="25">
                  <c:v>0</c:v>
                </c:pt>
                <c:pt idx="26">
                  <c:v>1</c:v>
                </c:pt>
                <c:pt idx="27">
                  <c:v>0</c:v>
                </c:pt>
                <c:pt idx="28">
                  <c:v>1</c:v>
                </c:pt>
                <c:pt idx="29">
                  <c:v>0</c:v>
                </c:pt>
                <c:pt idx="30">
                  <c:v>0</c:v>
                </c:pt>
              </c:numCache>
            </c:numRef>
          </c:val>
          <c:smooth val="0"/>
          <c:extLst>
            <c:ext xmlns:c16="http://schemas.microsoft.com/office/drawing/2014/chart" uri="{C3380CC4-5D6E-409C-BE32-E72D297353CC}">
              <c16:uniqueId val="{00000003-1ADE-4C6B-B44D-8F7AB4634200}"/>
            </c:ext>
          </c:extLst>
        </c:ser>
        <c:dLbls>
          <c:showLegendKey val="0"/>
          <c:showVal val="0"/>
          <c:showCatName val="0"/>
          <c:showSerName val="0"/>
          <c:showPercent val="0"/>
          <c:showBubbleSize val="0"/>
        </c:dLbls>
        <c:smooth val="0"/>
        <c:axId val="337071888"/>
        <c:axId val="337068608"/>
      </c:lineChart>
      <c:dateAx>
        <c:axId val="337071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68608"/>
        <c:crosses val="autoZero"/>
        <c:auto val="1"/>
        <c:lblOffset val="100"/>
        <c:baseTimeUnit val="days"/>
      </c:dateAx>
      <c:valAx>
        <c:axId val="33706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7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2</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C51-49C2-8746-221BBD9AD1D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3</c:v>
                </c:pt>
                <c:pt idx="10">
                  <c:v>16</c:v>
                </c:pt>
                <c:pt idx="11">
                  <c:v>5</c:v>
                </c:pt>
                <c:pt idx="12">
                  <c:v>10</c:v>
                </c:pt>
                <c:pt idx="13">
                  <c:v>0</c:v>
                </c:pt>
                <c:pt idx="14">
                  <c:v>9</c:v>
                </c:pt>
                <c:pt idx="15">
                  <c:v>7</c:v>
                </c:pt>
                <c:pt idx="16">
                  <c:v>11</c:v>
                </c:pt>
                <c:pt idx="17">
                  <c:v>3</c:v>
                </c:pt>
                <c:pt idx="18">
                  <c:v>4</c:v>
                </c:pt>
                <c:pt idx="19">
                  <c:v>0</c:v>
                </c:pt>
                <c:pt idx="20">
                  <c:v>2</c:v>
                </c:pt>
                <c:pt idx="21">
                  <c:v>0</c:v>
                </c:pt>
                <c:pt idx="22">
                  <c:v>0</c:v>
                </c:pt>
                <c:pt idx="23">
                  <c:v>0</c:v>
                </c:pt>
              </c:numCache>
            </c:numRef>
          </c:val>
          <c:smooth val="0"/>
          <c:extLst>
            <c:ext xmlns:c16="http://schemas.microsoft.com/office/drawing/2014/chart" uri="{C3380CC4-5D6E-409C-BE32-E72D297353CC}">
              <c16:uniqueId val="{00000001-9C51-49C2-8746-221BBD9AD1D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1</c:v>
                </c:pt>
                <c:pt idx="17">
                  <c:v>0</c:v>
                </c:pt>
                <c:pt idx="18">
                  <c:v>1</c:v>
                </c:pt>
                <c:pt idx="19">
                  <c:v>3</c:v>
                </c:pt>
                <c:pt idx="20">
                  <c:v>1</c:v>
                </c:pt>
                <c:pt idx="21">
                  <c:v>1</c:v>
                </c:pt>
                <c:pt idx="22">
                  <c:v>1</c:v>
                </c:pt>
                <c:pt idx="23">
                  <c:v>1</c:v>
                </c:pt>
              </c:numCache>
            </c:numRef>
          </c:val>
          <c:smooth val="0"/>
          <c:extLst>
            <c:ext xmlns:c16="http://schemas.microsoft.com/office/drawing/2014/chart" uri="{C3380CC4-5D6E-409C-BE32-E72D297353CC}">
              <c16:uniqueId val="{00000002-9C51-49C2-8746-221BBD9AD1D2}"/>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1</c:v>
                </c:pt>
                <c:pt idx="14">
                  <c:v>2</c:v>
                </c:pt>
                <c:pt idx="15">
                  <c:v>1</c:v>
                </c:pt>
                <c:pt idx="16">
                  <c:v>2</c:v>
                </c:pt>
                <c:pt idx="17">
                  <c:v>3</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3-9C51-49C2-8746-221BBD9AD1D2}"/>
            </c:ext>
          </c:extLst>
        </c:ser>
        <c:dLbls>
          <c:showLegendKey val="0"/>
          <c:showVal val="0"/>
          <c:showCatName val="0"/>
          <c:showSerName val="0"/>
          <c:showPercent val="0"/>
          <c:showBubbleSize val="0"/>
        </c:dLbls>
        <c:smooth val="0"/>
        <c:axId val="337065328"/>
        <c:axId val="337069592"/>
      </c:lineChart>
      <c:catAx>
        <c:axId val="33706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69592"/>
        <c:crosses val="autoZero"/>
        <c:auto val="1"/>
        <c:lblAlgn val="ctr"/>
        <c:lblOffset val="100"/>
        <c:noMultiLvlLbl val="0"/>
      </c:catAx>
      <c:valAx>
        <c:axId val="33706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6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1</c:v>
                </c:pt>
                <c:pt idx="3">
                  <c:v>0</c:v>
                </c:pt>
                <c:pt idx="4">
                  <c:v>0</c:v>
                </c:pt>
                <c:pt idx="5">
                  <c:v>1</c:v>
                </c:pt>
                <c:pt idx="6">
                  <c:v>0</c:v>
                </c:pt>
              </c:numCache>
            </c:numRef>
          </c:val>
          <c:extLst>
            <c:ext xmlns:c16="http://schemas.microsoft.com/office/drawing/2014/chart" uri="{C3380CC4-5D6E-409C-BE32-E72D297353CC}">
              <c16:uniqueId val="{00000000-AF7C-4A53-B2F9-2ED8EBDD56AD}"/>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c:v>
                </c:pt>
                <c:pt idx="1">
                  <c:v>10</c:v>
                </c:pt>
                <c:pt idx="2">
                  <c:v>14</c:v>
                </c:pt>
                <c:pt idx="3">
                  <c:v>14</c:v>
                </c:pt>
                <c:pt idx="4">
                  <c:v>14</c:v>
                </c:pt>
                <c:pt idx="5">
                  <c:v>0</c:v>
                </c:pt>
                <c:pt idx="6">
                  <c:v>3</c:v>
                </c:pt>
              </c:numCache>
            </c:numRef>
          </c:val>
          <c:extLst>
            <c:ext xmlns:c16="http://schemas.microsoft.com/office/drawing/2014/chart" uri="{C3380CC4-5D6E-409C-BE32-E72D297353CC}">
              <c16:uniqueId val="{00000001-AF7C-4A53-B2F9-2ED8EBDD56AD}"/>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1</c:v>
                </c:pt>
                <c:pt idx="4">
                  <c:v>2</c:v>
                </c:pt>
                <c:pt idx="5">
                  <c:v>1</c:v>
                </c:pt>
                <c:pt idx="6">
                  <c:v>2</c:v>
                </c:pt>
              </c:numCache>
            </c:numRef>
          </c:val>
          <c:extLst>
            <c:ext xmlns:c16="http://schemas.microsoft.com/office/drawing/2014/chart" uri="{C3380CC4-5D6E-409C-BE32-E72D297353CC}">
              <c16:uniqueId val="{00000002-AF7C-4A53-B2F9-2ED8EBDD56AD}"/>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3</c:v>
                </c:pt>
                <c:pt idx="2">
                  <c:v>0</c:v>
                </c:pt>
                <c:pt idx="3">
                  <c:v>4</c:v>
                </c:pt>
                <c:pt idx="4">
                  <c:v>3</c:v>
                </c:pt>
                <c:pt idx="5">
                  <c:v>3</c:v>
                </c:pt>
                <c:pt idx="6">
                  <c:v>0</c:v>
                </c:pt>
              </c:numCache>
            </c:numRef>
          </c:val>
          <c:extLst>
            <c:ext xmlns:c16="http://schemas.microsoft.com/office/drawing/2014/chart" uri="{C3380CC4-5D6E-409C-BE32-E72D297353CC}">
              <c16:uniqueId val="{00000003-AF7C-4A53-B2F9-2ED8EBDD56AD}"/>
            </c:ext>
          </c:extLst>
        </c:ser>
        <c:dLbls>
          <c:showLegendKey val="0"/>
          <c:showVal val="0"/>
          <c:showCatName val="0"/>
          <c:showSerName val="0"/>
          <c:showPercent val="0"/>
          <c:showBubbleSize val="0"/>
        </c:dLbls>
        <c:gapWidth val="219"/>
        <c:overlap val="-27"/>
        <c:axId val="337067952"/>
        <c:axId val="337063360"/>
      </c:barChart>
      <c:catAx>
        <c:axId val="337067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63360"/>
        <c:crosses val="autoZero"/>
        <c:auto val="1"/>
        <c:lblAlgn val="ctr"/>
        <c:lblOffset val="100"/>
        <c:noMultiLvlLbl val="0"/>
      </c:catAx>
      <c:valAx>
        <c:axId val="33706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6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327</c:v>
                </c:pt>
                <c:pt idx="1">
                  <c:v>3844</c:v>
                </c:pt>
                <c:pt idx="2">
                  <c:v>123</c:v>
                </c:pt>
                <c:pt idx="3">
                  <c:v>762</c:v>
                </c:pt>
              </c:numCache>
            </c:numRef>
          </c:val>
          <c:extLst>
            <c:ext xmlns:c16="http://schemas.microsoft.com/office/drawing/2014/chart" uri="{C3380CC4-5D6E-409C-BE32-E72D297353CC}">
              <c16:uniqueId val="{00000000-3C2B-483F-9AD9-55E80F6F5D7E}"/>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34</c:v>
                </c:pt>
                <c:pt idx="1">
                  <c:v>258</c:v>
                </c:pt>
                <c:pt idx="2">
                  <c:v>11</c:v>
                </c:pt>
                <c:pt idx="3">
                  <c:v>119</c:v>
                </c:pt>
              </c:numCache>
            </c:numRef>
          </c:val>
          <c:extLst>
            <c:ext xmlns:c16="http://schemas.microsoft.com/office/drawing/2014/chart" uri="{C3380CC4-5D6E-409C-BE32-E72D297353CC}">
              <c16:uniqueId val="{00000001-3C2B-483F-9AD9-55E80F6F5D7E}"/>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14</c:v>
                </c:pt>
                <c:pt idx="1">
                  <c:v>8</c:v>
                </c:pt>
                <c:pt idx="2">
                  <c:v>1</c:v>
                </c:pt>
                <c:pt idx="3">
                  <c:v>0</c:v>
                </c:pt>
              </c:numCache>
            </c:numRef>
          </c:val>
          <c:extLst>
            <c:ext xmlns:c16="http://schemas.microsoft.com/office/drawing/2014/chart" uri="{C3380CC4-5D6E-409C-BE32-E72D297353CC}">
              <c16:uniqueId val="{00000002-3C2B-483F-9AD9-55E80F6F5D7E}"/>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1</c:v>
                </c:pt>
                <c:pt idx="1">
                  <c:v>4</c:v>
                </c:pt>
                <c:pt idx="2">
                  <c:v>0</c:v>
                </c:pt>
                <c:pt idx="3">
                  <c:v>0</c:v>
                </c:pt>
              </c:numCache>
            </c:numRef>
          </c:val>
          <c:extLst>
            <c:ext xmlns:c16="http://schemas.microsoft.com/office/drawing/2014/chart" uri="{C3380CC4-5D6E-409C-BE32-E72D297353CC}">
              <c16:uniqueId val="{00000003-3C2B-483F-9AD9-55E80F6F5D7E}"/>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0</c:v>
                </c:pt>
                <c:pt idx="1">
                  <c:v>2</c:v>
                </c:pt>
                <c:pt idx="2">
                  <c:v>0</c:v>
                </c:pt>
                <c:pt idx="3">
                  <c:v>0</c:v>
                </c:pt>
              </c:numCache>
            </c:numRef>
          </c:val>
          <c:extLst>
            <c:ext xmlns:c16="http://schemas.microsoft.com/office/drawing/2014/chart" uri="{C3380CC4-5D6E-409C-BE32-E72D297353CC}">
              <c16:uniqueId val="{00000004-3C2B-483F-9AD9-55E80F6F5D7E}"/>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0</c:v>
                </c:pt>
                <c:pt idx="1">
                  <c:v>3</c:v>
                </c:pt>
                <c:pt idx="2">
                  <c:v>0</c:v>
                </c:pt>
                <c:pt idx="3">
                  <c:v>0</c:v>
                </c:pt>
              </c:numCache>
            </c:numRef>
          </c:val>
          <c:extLst>
            <c:ext xmlns:c16="http://schemas.microsoft.com/office/drawing/2014/chart" uri="{C3380CC4-5D6E-409C-BE32-E72D297353CC}">
              <c16:uniqueId val="{00000005-3C2B-483F-9AD9-55E80F6F5D7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59</c:v>
                </c:pt>
                <c:pt idx="1">
                  <c:v>308</c:v>
                </c:pt>
                <c:pt idx="2">
                  <c:v>13</c:v>
                </c:pt>
                <c:pt idx="3">
                  <c:v>44</c:v>
                </c:pt>
              </c:numCache>
            </c:numRef>
          </c:val>
          <c:extLst>
            <c:ext xmlns:c16="http://schemas.microsoft.com/office/drawing/2014/chart" uri="{C3380CC4-5D6E-409C-BE32-E72D297353CC}">
              <c16:uniqueId val="{00000006-3C2B-483F-9AD9-55E80F6F5D7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29</c:v>
                </c:pt>
                <c:pt idx="1">
                  <c:v>201</c:v>
                </c:pt>
                <c:pt idx="2">
                  <c:v>11</c:v>
                </c:pt>
                <c:pt idx="3">
                  <c:v>79</c:v>
                </c:pt>
              </c:numCache>
            </c:numRef>
          </c:val>
          <c:extLst>
            <c:ext xmlns:c16="http://schemas.microsoft.com/office/drawing/2014/chart" uri="{C3380CC4-5D6E-409C-BE32-E72D297353CC}">
              <c16:uniqueId val="{00000007-3C2B-483F-9AD9-55E80F6F5D7E}"/>
            </c:ext>
          </c:extLst>
        </c:ser>
        <c:dLbls>
          <c:showLegendKey val="0"/>
          <c:showVal val="0"/>
          <c:showCatName val="0"/>
          <c:showSerName val="0"/>
          <c:showPercent val="0"/>
          <c:showBubbleSize val="0"/>
        </c:dLbls>
        <c:gapWidth val="150"/>
        <c:overlap val="100"/>
        <c:axId val="337075496"/>
        <c:axId val="337076808"/>
      </c:barChart>
      <c:catAx>
        <c:axId val="33707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76808"/>
        <c:crosses val="autoZero"/>
        <c:auto val="1"/>
        <c:lblAlgn val="ctr"/>
        <c:lblOffset val="100"/>
        <c:noMultiLvlLbl val="0"/>
      </c:catAx>
      <c:valAx>
        <c:axId val="337076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7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0</c:v>
                </c:pt>
                <c:pt idx="1">
                  <c:v>24</c:v>
                </c:pt>
                <c:pt idx="2">
                  <c:v>9</c:v>
                </c:pt>
                <c:pt idx="3">
                  <c:v>1</c:v>
                </c:pt>
              </c:numCache>
            </c:numRef>
          </c:val>
          <c:extLst>
            <c:ext xmlns:c16="http://schemas.microsoft.com/office/drawing/2014/chart" uri="{C3380CC4-5D6E-409C-BE32-E72D297353CC}">
              <c16:uniqueId val="{00000000-515D-4FD5-9A4A-BD50F1AAB54A}"/>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0</c:v>
                </c:pt>
                <c:pt idx="1">
                  <c:v>5</c:v>
                </c:pt>
                <c:pt idx="2">
                  <c:v>1</c:v>
                </c:pt>
                <c:pt idx="3">
                  <c:v>3</c:v>
                </c:pt>
              </c:numCache>
            </c:numRef>
          </c:val>
          <c:extLst>
            <c:ext xmlns:c16="http://schemas.microsoft.com/office/drawing/2014/chart" uri="{C3380CC4-5D6E-409C-BE32-E72D297353CC}">
              <c16:uniqueId val="{00000001-515D-4FD5-9A4A-BD50F1AAB54A}"/>
            </c:ext>
          </c:extLst>
        </c:ser>
        <c:ser>
          <c:idx val="2"/>
          <c:order val="2"/>
          <c:tx>
            <c:strRef>
              <c:f>Sheet1!$D$1</c:f>
              <c:strCache>
                <c:ptCount val="1"/>
                <c:pt idx="0">
                  <c:v>Photo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4</c:v>
                </c:pt>
                <c:pt idx="1">
                  <c:v>32</c:v>
                </c:pt>
                <c:pt idx="2">
                  <c:v>0</c:v>
                </c:pt>
                <c:pt idx="3">
                  <c:v>9</c:v>
                </c:pt>
              </c:numCache>
            </c:numRef>
          </c:val>
          <c:extLst>
            <c:ext xmlns:c16="http://schemas.microsoft.com/office/drawing/2014/chart" uri="{C3380CC4-5D6E-409C-BE32-E72D297353CC}">
              <c16:uniqueId val="{00000002-515D-4FD5-9A4A-BD50F1AAB54A}"/>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9</c:v>
                </c:pt>
                <c:pt idx="2">
                  <c:v>0</c:v>
                </c:pt>
                <c:pt idx="3">
                  <c:v>2</c:v>
                </c:pt>
              </c:numCache>
            </c:numRef>
          </c:val>
          <c:extLst>
            <c:ext xmlns:c16="http://schemas.microsoft.com/office/drawing/2014/chart" uri="{C3380CC4-5D6E-409C-BE32-E72D297353CC}">
              <c16:uniqueId val="{00000003-515D-4FD5-9A4A-BD50F1AAB54A}"/>
            </c:ext>
          </c:extLst>
        </c:ser>
        <c:dLbls>
          <c:showLegendKey val="0"/>
          <c:showVal val="0"/>
          <c:showCatName val="0"/>
          <c:showSerName val="0"/>
          <c:showPercent val="0"/>
          <c:showBubbleSize val="0"/>
        </c:dLbls>
        <c:gapWidth val="150"/>
        <c:overlap val="100"/>
        <c:axId val="337430696"/>
        <c:axId val="337440208"/>
      </c:barChart>
      <c:catAx>
        <c:axId val="33743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40208"/>
        <c:crosses val="autoZero"/>
        <c:auto val="1"/>
        <c:lblAlgn val="ctr"/>
        <c:lblOffset val="100"/>
        <c:noMultiLvlLbl val="0"/>
      </c:catAx>
      <c:valAx>
        <c:axId val="337440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3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8.6910328071840692E-3</c:v>
                </c:pt>
                <c:pt idx="2">
                  <c:v>2.0018671072727302E-2</c:v>
                </c:pt>
                <c:pt idx="5">
                  <c:v>7.9098163750776305E-3</c:v>
                </c:pt>
              </c:numCache>
            </c:numRef>
          </c:val>
          <c:extLst>
            <c:ext xmlns:c16="http://schemas.microsoft.com/office/drawing/2014/chart" uri="{C3380CC4-5D6E-409C-BE32-E72D297353CC}">
              <c16:uniqueId val="{00000000-1FC4-4932-9834-CAFB0EA8C4B6}"/>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3.1368662705956799E-3</c:v>
                </c:pt>
                <c:pt idx="1">
                  <c:v>3.0969061907154798E-3</c:v>
                </c:pt>
                <c:pt idx="2">
                  <c:v>1.23733533057618E-2</c:v>
                </c:pt>
                <c:pt idx="3">
                  <c:v>9.5404690713976701E-3</c:v>
                </c:pt>
                <c:pt idx="4">
                  <c:v>4.5882734576729303E-3</c:v>
                </c:pt>
                <c:pt idx="6">
                  <c:v>4.4289088533888002E-3</c:v>
                </c:pt>
              </c:numCache>
            </c:numRef>
          </c:val>
          <c:extLst>
            <c:ext xmlns:c16="http://schemas.microsoft.com/office/drawing/2014/chart" uri="{C3380CC4-5D6E-409C-BE32-E72D297353CC}">
              <c16:uniqueId val="{00000001-1FC4-4932-9834-CAFB0EA8C4B6}"/>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4.5514837837134902E-3</c:v>
                </c:pt>
                <c:pt idx="1">
                  <c:v>7.1523316601212004E-3</c:v>
                </c:pt>
                <c:pt idx="2">
                  <c:v>1.36544513511405E-2</c:v>
                </c:pt>
                <c:pt idx="3">
                  <c:v>5.2016957528154203E-3</c:v>
                </c:pt>
                <c:pt idx="4">
                  <c:v>1.23540274129366E-2</c:v>
                </c:pt>
                <c:pt idx="5">
                  <c:v>4.5514837837134902E-3</c:v>
                </c:pt>
                <c:pt idx="6">
                  <c:v>1.8205935134853999E-2</c:v>
                </c:pt>
              </c:numCache>
            </c:numRef>
          </c:val>
          <c:extLst>
            <c:ext xmlns:c16="http://schemas.microsoft.com/office/drawing/2014/chart" uri="{C3380CC4-5D6E-409C-BE32-E72D297353CC}">
              <c16:uniqueId val="{00000002-1FC4-4932-9834-CAFB0EA8C4B6}"/>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3.8348029254246202E-3</c:v>
                </c:pt>
                <c:pt idx="1">
                  <c:v>5.0922857275286296E-3</c:v>
                </c:pt>
                <c:pt idx="3">
                  <c:v>3.0709600662953201E-3</c:v>
                </c:pt>
                <c:pt idx="4">
                  <c:v>3.5749924291221401E-3</c:v>
                </c:pt>
                <c:pt idx="5">
                  <c:v>5.5495522010209899E-3</c:v>
                </c:pt>
              </c:numCache>
            </c:numRef>
          </c:val>
          <c:extLst>
            <c:ext xmlns:c16="http://schemas.microsoft.com/office/drawing/2014/chart" uri="{C3380CC4-5D6E-409C-BE32-E72D297353CC}">
              <c16:uniqueId val="{00000003-1FC4-4932-9834-CAFB0EA8C4B6}"/>
            </c:ext>
          </c:extLst>
        </c:ser>
        <c:dLbls>
          <c:showLegendKey val="0"/>
          <c:showVal val="0"/>
          <c:showCatName val="0"/>
          <c:showSerName val="0"/>
          <c:showPercent val="0"/>
          <c:showBubbleSize val="0"/>
        </c:dLbls>
        <c:gapWidth val="219"/>
        <c:overlap val="-27"/>
        <c:axId val="339521632"/>
        <c:axId val="339520320"/>
      </c:barChart>
      <c:catAx>
        <c:axId val="33952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20320"/>
        <c:crosses val="autoZero"/>
        <c:auto val="1"/>
        <c:lblAlgn val="ctr"/>
        <c:lblOffset val="100"/>
        <c:noMultiLvlLbl val="0"/>
      </c:catAx>
      <c:valAx>
        <c:axId val="33952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2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7.9061954313903293E-3</c:v>
                </c:pt>
                <c:pt idx="1">
                  <c:v>0</c:v>
                </c:pt>
                <c:pt idx="2">
                  <c:v>0</c:v>
                </c:pt>
                <c:pt idx="3">
                  <c:v>5.0758646540212601E-3</c:v>
                </c:pt>
                <c:pt idx="4">
                  <c:v>2.0011010936749601E-2</c:v>
                </c:pt>
                <c:pt idx="5">
                  <c:v>0</c:v>
                </c:pt>
                <c:pt idx="6">
                  <c:v>0</c:v>
                </c:pt>
                <c:pt idx="7">
                  <c:v>0</c:v>
                </c:pt>
                <c:pt idx="8">
                  <c:v>0</c:v>
                </c:pt>
                <c:pt idx="9">
                  <c:v>0</c:v>
                </c:pt>
                <c:pt idx="10">
                  <c:v>1.2301131704116799E-2</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74AB-4E7F-BB00-8D757CDA4F3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3.3970479653181399E-3</c:v>
                </c:pt>
                <c:pt idx="2">
                  <c:v>4.2714205495794503E-3</c:v>
                </c:pt>
                <c:pt idx="3">
                  <c:v>3.3723021582733798E-3</c:v>
                </c:pt>
                <c:pt idx="4">
                  <c:v>3.8893884892086297E-2</c:v>
                </c:pt>
                <c:pt idx="5">
                  <c:v>2.4979566714427599E-3</c:v>
                </c:pt>
                <c:pt idx="6">
                  <c:v>4.7961151467311499E-3</c:v>
                </c:pt>
                <c:pt idx="7">
                  <c:v>0</c:v>
                </c:pt>
                <c:pt idx="8">
                  <c:v>0</c:v>
                </c:pt>
                <c:pt idx="9">
                  <c:v>2.9474622350156498E-3</c:v>
                </c:pt>
                <c:pt idx="10">
                  <c:v>1.7318214532046901E-3</c:v>
                </c:pt>
                <c:pt idx="11">
                  <c:v>1.87336268101679E-3</c:v>
                </c:pt>
                <c:pt idx="12">
                  <c:v>2.89414008237475E-2</c:v>
                </c:pt>
                <c:pt idx="13">
                  <c:v>3.6967616368061601E-3</c:v>
                </c:pt>
                <c:pt idx="14">
                  <c:v>0</c:v>
                </c:pt>
                <c:pt idx="15">
                  <c:v>4.09634605931509E-3</c:v>
                </c:pt>
                <c:pt idx="16">
                  <c:v>2.73084553305272E-3</c:v>
                </c:pt>
                <c:pt idx="17">
                  <c:v>4.24605541451991E-3</c:v>
                </c:pt>
                <c:pt idx="18">
                  <c:v>1.3986698649584199E-3</c:v>
                </c:pt>
                <c:pt idx="19">
                  <c:v>2.67240242484305E-3</c:v>
                </c:pt>
                <c:pt idx="20">
                  <c:v>5.8942059955064199E-3</c:v>
                </c:pt>
                <c:pt idx="21">
                  <c:v>0</c:v>
                </c:pt>
                <c:pt idx="22">
                  <c:v>0</c:v>
                </c:pt>
                <c:pt idx="23">
                  <c:v>1.7649405548040701E-3</c:v>
                </c:pt>
                <c:pt idx="24">
                  <c:v>3.7961810418718801E-3</c:v>
                </c:pt>
                <c:pt idx="25">
                  <c:v>1.84809092207749E-3</c:v>
                </c:pt>
                <c:pt idx="26">
                  <c:v>8.6908658999391604E-3</c:v>
                </c:pt>
                <c:pt idx="27">
                  <c:v>3.2465586478333001E-3</c:v>
                </c:pt>
                <c:pt idx="28">
                  <c:v>0</c:v>
                </c:pt>
                <c:pt idx="29">
                  <c:v>5.7937543328292103E-3</c:v>
                </c:pt>
                <c:pt idx="30">
                  <c:v>3.5294333095263102E-3</c:v>
                </c:pt>
              </c:numCache>
            </c:numRef>
          </c:val>
          <c:smooth val="0"/>
          <c:extLst>
            <c:ext xmlns:c16="http://schemas.microsoft.com/office/drawing/2014/chart" uri="{C3380CC4-5D6E-409C-BE32-E72D297353CC}">
              <c16:uniqueId val="{00000001-74AB-4E7F-BB00-8D757CDA4F3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4.5505961280927799E-3</c:v>
                </c:pt>
                <c:pt idx="10">
                  <c:v>0</c:v>
                </c:pt>
                <c:pt idx="11">
                  <c:v>0</c:v>
                </c:pt>
                <c:pt idx="12">
                  <c:v>5.2007489078427296E-3</c:v>
                </c:pt>
                <c:pt idx="13">
                  <c:v>0</c:v>
                </c:pt>
                <c:pt idx="14">
                  <c:v>0</c:v>
                </c:pt>
                <c:pt idx="15">
                  <c:v>0</c:v>
                </c:pt>
                <c:pt idx="16">
                  <c:v>0</c:v>
                </c:pt>
                <c:pt idx="17">
                  <c:v>1.95025548346833E-3</c:v>
                </c:pt>
                <c:pt idx="18">
                  <c:v>1.3651965883087199E-2</c:v>
                </c:pt>
                <c:pt idx="19">
                  <c:v>0</c:v>
                </c:pt>
                <c:pt idx="20">
                  <c:v>3.9007645498517702E-3</c:v>
                </c:pt>
                <c:pt idx="21">
                  <c:v>0</c:v>
                </c:pt>
                <c:pt idx="22">
                  <c:v>3.2509964304059197E-2</c:v>
                </c:pt>
                <c:pt idx="23">
                  <c:v>0</c:v>
                </c:pt>
                <c:pt idx="24">
                  <c:v>1.2353947086094001E-2</c:v>
                </c:pt>
                <c:pt idx="25">
                  <c:v>0</c:v>
                </c:pt>
                <c:pt idx="26">
                  <c:v>0</c:v>
                </c:pt>
                <c:pt idx="27">
                  <c:v>2.0808000676259999E-2</c:v>
                </c:pt>
                <c:pt idx="28">
                  <c:v>4.5519277413984798E-3</c:v>
                </c:pt>
                <c:pt idx="29">
                  <c:v>3.9017538383503401E-3</c:v>
                </c:pt>
                <c:pt idx="30">
                  <c:v>0</c:v>
                </c:pt>
              </c:numCache>
            </c:numRef>
          </c:val>
          <c:smooth val="0"/>
          <c:extLst>
            <c:ext xmlns:c16="http://schemas.microsoft.com/office/drawing/2014/chart" uri="{C3380CC4-5D6E-409C-BE32-E72D297353CC}">
              <c16:uniqueId val="{00000002-74AB-4E7F-BB00-8D757CDA4F32}"/>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3.0681549931717901E-3</c:v>
                </c:pt>
                <c:pt idx="1">
                  <c:v>0</c:v>
                </c:pt>
                <c:pt idx="2">
                  <c:v>3.8503220183951502E-3</c:v>
                </c:pt>
                <c:pt idx="3">
                  <c:v>0</c:v>
                </c:pt>
                <c:pt idx="4">
                  <c:v>0</c:v>
                </c:pt>
                <c:pt idx="5">
                  <c:v>5.3202176407150603E-3</c:v>
                </c:pt>
                <c:pt idx="6">
                  <c:v>0</c:v>
                </c:pt>
                <c:pt idx="7">
                  <c:v>5.9458018257992698E-3</c:v>
                </c:pt>
                <c:pt idx="8">
                  <c:v>0</c:v>
                </c:pt>
                <c:pt idx="9">
                  <c:v>0</c:v>
                </c:pt>
                <c:pt idx="10">
                  <c:v>3.7547850041396498E-4</c:v>
                </c:pt>
                <c:pt idx="11">
                  <c:v>0</c:v>
                </c:pt>
                <c:pt idx="12">
                  <c:v>3.3162681096395798E-3</c:v>
                </c:pt>
                <c:pt idx="13">
                  <c:v>3.8168798696504198E-3</c:v>
                </c:pt>
                <c:pt idx="14">
                  <c:v>0</c:v>
                </c:pt>
                <c:pt idx="15">
                  <c:v>0</c:v>
                </c:pt>
                <c:pt idx="16">
                  <c:v>0</c:v>
                </c:pt>
                <c:pt idx="17">
                  <c:v>7.8848363333258193E-3</c:v>
                </c:pt>
                <c:pt idx="18">
                  <c:v>0</c:v>
                </c:pt>
                <c:pt idx="19">
                  <c:v>2.0047625640662601E-3</c:v>
                </c:pt>
                <c:pt idx="20">
                  <c:v>3.1339788494035401E-3</c:v>
                </c:pt>
                <c:pt idx="21">
                  <c:v>0</c:v>
                </c:pt>
                <c:pt idx="22">
                  <c:v>0</c:v>
                </c:pt>
                <c:pt idx="23">
                  <c:v>0</c:v>
                </c:pt>
                <c:pt idx="24">
                  <c:v>7.0035563191291304E-3</c:v>
                </c:pt>
                <c:pt idx="25">
                  <c:v>0</c:v>
                </c:pt>
                <c:pt idx="26">
                  <c:v>1.67327714427367E-3</c:v>
                </c:pt>
                <c:pt idx="27">
                  <c:v>0</c:v>
                </c:pt>
                <c:pt idx="28">
                  <c:v>7.6269468091768903E-3</c:v>
                </c:pt>
                <c:pt idx="29">
                  <c:v>0</c:v>
                </c:pt>
                <c:pt idx="30">
                  <c:v>0</c:v>
                </c:pt>
              </c:numCache>
            </c:numRef>
          </c:val>
          <c:smooth val="0"/>
          <c:extLst>
            <c:ext xmlns:c16="http://schemas.microsoft.com/office/drawing/2014/chart" uri="{C3380CC4-5D6E-409C-BE32-E72D297353CC}">
              <c16:uniqueId val="{00000003-74AB-4E7F-BB00-8D757CDA4F32}"/>
            </c:ext>
          </c:extLst>
        </c:ser>
        <c:dLbls>
          <c:showLegendKey val="0"/>
          <c:showVal val="0"/>
          <c:showCatName val="0"/>
          <c:showSerName val="0"/>
          <c:showPercent val="0"/>
          <c:showBubbleSize val="0"/>
        </c:dLbls>
        <c:smooth val="0"/>
        <c:axId val="339518680"/>
        <c:axId val="339519008"/>
      </c:lineChart>
      <c:dateAx>
        <c:axId val="339518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19008"/>
        <c:crosses val="autoZero"/>
        <c:auto val="1"/>
        <c:lblOffset val="100"/>
        <c:baseTimeUnit val="days"/>
      </c:dateAx>
      <c:valAx>
        <c:axId val="33951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18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Photo</c:v>
                </c:pt>
                <c:pt idx="1">
                  <c:v>Album</c:v>
                </c:pt>
                <c:pt idx="2">
                  <c:v>Link</c:v>
                </c:pt>
                <c:pt idx="3">
                  <c:v>Video</c:v>
                </c:pt>
              </c:strCache>
            </c:strRef>
          </c:cat>
          <c:val>
            <c:numRef>
              <c:f>Sheet1!$B$2:$B$5</c:f>
              <c:numCache>
                <c:formatCode>General</c:formatCode>
                <c:ptCount val="4"/>
                <c:pt idx="0">
                  <c:v>1.13236696254138E-2</c:v>
                </c:pt>
                <c:pt idx="1">
                  <c:v>0</c:v>
                </c:pt>
                <c:pt idx="2">
                  <c:v>0</c:v>
                </c:pt>
                <c:pt idx="3">
                  <c:v>0</c:v>
                </c:pt>
              </c:numCache>
            </c:numRef>
          </c:val>
          <c:extLst>
            <c:ext xmlns:c16="http://schemas.microsoft.com/office/drawing/2014/chart" uri="{C3380CC4-5D6E-409C-BE32-E72D297353CC}">
              <c16:uniqueId val="{00000000-EDC8-4E95-AE36-3866183F8DC1}"/>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Photo</c:v>
                </c:pt>
                <c:pt idx="1">
                  <c:v>Album</c:v>
                </c:pt>
                <c:pt idx="2">
                  <c:v>Link</c:v>
                </c:pt>
                <c:pt idx="3">
                  <c:v>Video</c:v>
                </c:pt>
              </c:strCache>
            </c:strRef>
          </c:cat>
          <c:val>
            <c:numRef>
              <c:f>Sheet1!$C$2:$C$5</c:f>
              <c:numCache>
                <c:formatCode>General</c:formatCode>
                <c:ptCount val="4"/>
                <c:pt idx="0">
                  <c:v>1.07062573048718E-2</c:v>
                </c:pt>
                <c:pt idx="1">
                  <c:v>2.8598416607911502E-3</c:v>
                </c:pt>
                <c:pt idx="2">
                  <c:v>1.73823046998484E-3</c:v>
                </c:pt>
                <c:pt idx="3">
                  <c:v>4.7179425055369302E-3</c:v>
                </c:pt>
              </c:numCache>
            </c:numRef>
          </c:val>
          <c:extLst>
            <c:ext xmlns:c16="http://schemas.microsoft.com/office/drawing/2014/chart" uri="{C3380CC4-5D6E-409C-BE32-E72D297353CC}">
              <c16:uniqueId val="{00000001-EDC8-4E95-AE36-3866183F8DC1}"/>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Photo</c:v>
                </c:pt>
                <c:pt idx="1">
                  <c:v>Album</c:v>
                </c:pt>
                <c:pt idx="2">
                  <c:v>Link</c:v>
                </c:pt>
                <c:pt idx="3">
                  <c:v>Video</c:v>
                </c:pt>
              </c:strCache>
            </c:strRef>
          </c:cat>
          <c:val>
            <c:numRef>
              <c:f>Sheet1!$D$2:$D$5</c:f>
              <c:numCache>
                <c:formatCode>General</c:formatCode>
                <c:ptCount val="4"/>
                <c:pt idx="0">
                  <c:v>0</c:v>
                </c:pt>
                <c:pt idx="1">
                  <c:v>7.8745438383248795E-3</c:v>
                </c:pt>
                <c:pt idx="2">
                  <c:v>3.2510175684989401E-2</c:v>
                </c:pt>
                <c:pt idx="3">
                  <c:v>0</c:v>
                </c:pt>
              </c:numCache>
            </c:numRef>
          </c:val>
          <c:extLst>
            <c:ext xmlns:c16="http://schemas.microsoft.com/office/drawing/2014/chart" uri="{C3380CC4-5D6E-409C-BE32-E72D297353CC}">
              <c16:uniqueId val="{00000002-EDC8-4E95-AE36-3866183F8DC1}"/>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Photo</c:v>
                </c:pt>
                <c:pt idx="1">
                  <c:v>Album</c:v>
                </c:pt>
                <c:pt idx="2">
                  <c:v>Link</c:v>
                </c:pt>
                <c:pt idx="3">
                  <c:v>Video</c:v>
                </c:pt>
              </c:strCache>
            </c:strRef>
          </c:cat>
          <c:val>
            <c:numRef>
              <c:f>Sheet1!$E$2:$E$5</c:f>
              <c:numCache>
                <c:formatCode>General</c:formatCode>
                <c:ptCount val="4"/>
                <c:pt idx="0">
                  <c:v>3.9639128824031696E-3</c:v>
                </c:pt>
                <c:pt idx="1">
                  <c:v>7.6302729528536003E-3</c:v>
                </c:pt>
                <c:pt idx="2">
                  <c:v>3.2072581132668102E-3</c:v>
                </c:pt>
                <c:pt idx="3">
                  <c:v>4.8837649862549402E-3</c:v>
                </c:pt>
              </c:numCache>
            </c:numRef>
          </c:val>
          <c:extLst>
            <c:ext xmlns:c16="http://schemas.microsoft.com/office/drawing/2014/chart" uri="{C3380CC4-5D6E-409C-BE32-E72D297353CC}">
              <c16:uniqueId val="{00000003-EDC8-4E95-AE36-3866183F8DC1}"/>
            </c:ext>
          </c:extLst>
        </c:ser>
        <c:dLbls>
          <c:showLegendKey val="0"/>
          <c:showVal val="0"/>
          <c:showCatName val="0"/>
          <c:showSerName val="0"/>
          <c:showPercent val="0"/>
          <c:showBubbleSize val="0"/>
        </c:dLbls>
        <c:gapWidth val="219"/>
        <c:overlap val="-27"/>
        <c:axId val="336250888"/>
        <c:axId val="336252856"/>
      </c:barChart>
      <c:catAx>
        <c:axId val="33625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52856"/>
        <c:crosses val="autoZero"/>
        <c:auto val="1"/>
        <c:lblAlgn val="ctr"/>
        <c:lblOffset val="100"/>
        <c:noMultiLvlLbl val="0"/>
      </c:catAx>
      <c:valAx>
        <c:axId val="33625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5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7.9097391348503104E-3</c:v>
                </c:pt>
                <c:pt idx="10">
                  <c:v>0</c:v>
                </c:pt>
                <c:pt idx="11">
                  <c:v>0</c:v>
                </c:pt>
                <c:pt idx="12">
                  <c:v>0</c:v>
                </c:pt>
                <c:pt idx="13">
                  <c:v>0</c:v>
                </c:pt>
                <c:pt idx="14">
                  <c:v>0</c:v>
                </c:pt>
                <c:pt idx="15">
                  <c:v>8.6909479382923198E-3</c:v>
                </c:pt>
                <c:pt idx="16">
                  <c:v>2.0018475588201402E-2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D80-40A2-A603-68EB432F18C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1.2986909195530901E-3</c:v>
                </c:pt>
                <c:pt idx="10">
                  <c:v>3.1156094656586198E-3</c:v>
                </c:pt>
                <c:pt idx="11">
                  <c:v>2.9570193245208802E-3</c:v>
                </c:pt>
                <c:pt idx="12">
                  <c:v>8.5114204881479496E-3</c:v>
                </c:pt>
                <c:pt idx="13">
                  <c:v>0</c:v>
                </c:pt>
                <c:pt idx="14">
                  <c:v>2.03128579724971E-2</c:v>
                </c:pt>
                <c:pt idx="15">
                  <c:v>5.6657175281601899E-3</c:v>
                </c:pt>
                <c:pt idx="16">
                  <c:v>4.4500597942728299E-3</c:v>
                </c:pt>
                <c:pt idx="17">
                  <c:v>4.2623701975075803E-3</c:v>
                </c:pt>
                <c:pt idx="18">
                  <c:v>3.6712993302750801E-3</c:v>
                </c:pt>
                <c:pt idx="19">
                  <c:v>0</c:v>
                </c:pt>
                <c:pt idx="20">
                  <c:v>4.8950657737001097E-3</c:v>
                </c:pt>
                <c:pt idx="21">
                  <c:v>0</c:v>
                </c:pt>
                <c:pt idx="22">
                  <c:v>0</c:v>
                </c:pt>
                <c:pt idx="23">
                  <c:v>0</c:v>
                </c:pt>
              </c:numCache>
            </c:numRef>
          </c:val>
          <c:smooth val="0"/>
          <c:extLst>
            <c:ext xmlns:c16="http://schemas.microsoft.com/office/drawing/2014/chart" uri="{C3380CC4-5D6E-409C-BE32-E72D297353CC}">
              <c16:uniqueId val="{00000001-7D80-40A2-A603-68EB432F18C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3.9012718146115601E-3</c:v>
                </c:pt>
                <c:pt idx="14">
                  <c:v>0</c:v>
                </c:pt>
                <c:pt idx="15">
                  <c:v>0</c:v>
                </c:pt>
                <c:pt idx="16">
                  <c:v>3.25105984550964E-2</c:v>
                </c:pt>
                <c:pt idx="17">
                  <c:v>0</c:v>
                </c:pt>
                <c:pt idx="18">
                  <c:v>1.36544513511405E-2</c:v>
                </c:pt>
                <c:pt idx="19">
                  <c:v>4.3347464606795097E-3</c:v>
                </c:pt>
                <c:pt idx="20">
                  <c:v>1.95063590730578E-3</c:v>
                </c:pt>
                <c:pt idx="21">
                  <c:v>1.23540274129366E-2</c:v>
                </c:pt>
                <c:pt idx="22">
                  <c:v>5.2016957528154203E-3</c:v>
                </c:pt>
                <c:pt idx="23">
                  <c:v>2.0806783011261699E-2</c:v>
                </c:pt>
              </c:numCache>
            </c:numRef>
          </c:val>
          <c:smooth val="0"/>
          <c:extLst>
            <c:ext xmlns:c16="http://schemas.microsoft.com/office/drawing/2014/chart" uri="{C3380CC4-5D6E-409C-BE32-E72D297353CC}">
              <c16:uniqueId val="{00000002-7D80-40A2-A603-68EB432F18C5}"/>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3.05530666237677E-3</c:v>
                </c:pt>
                <c:pt idx="11">
                  <c:v>0</c:v>
                </c:pt>
                <c:pt idx="12">
                  <c:v>9.9765115506180108E-4</c:v>
                </c:pt>
                <c:pt idx="13">
                  <c:v>5.9235537331794501E-3</c:v>
                </c:pt>
                <c:pt idx="14">
                  <c:v>6.4847325079017103E-3</c:v>
                </c:pt>
                <c:pt idx="15">
                  <c:v>3.74119183148176E-4</c:v>
                </c:pt>
                <c:pt idx="16">
                  <c:v>4.8635493809262801E-3</c:v>
                </c:pt>
                <c:pt idx="17">
                  <c:v>3.2215818548870698E-3</c:v>
                </c:pt>
                <c:pt idx="18">
                  <c:v>4.2815862071402299E-3</c:v>
                </c:pt>
                <c:pt idx="19">
                  <c:v>7.0459112826239704E-3</c:v>
                </c:pt>
                <c:pt idx="20">
                  <c:v>0</c:v>
                </c:pt>
                <c:pt idx="21">
                  <c:v>0</c:v>
                </c:pt>
                <c:pt idx="22">
                  <c:v>0</c:v>
                </c:pt>
                <c:pt idx="23">
                  <c:v>0</c:v>
                </c:pt>
              </c:numCache>
            </c:numRef>
          </c:val>
          <c:smooth val="0"/>
          <c:extLst>
            <c:ext xmlns:c16="http://schemas.microsoft.com/office/drawing/2014/chart" uri="{C3380CC4-5D6E-409C-BE32-E72D297353CC}">
              <c16:uniqueId val="{00000003-7D80-40A2-A603-68EB432F18C5}"/>
            </c:ext>
          </c:extLst>
        </c:ser>
        <c:dLbls>
          <c:showLegendKey val="0"/>
          <c:showVal val="0"/>
          <c:showCatName val="0"/>
          <c:showSerName val="0"/>
          <c:showPercent val="0"/>
          <c:showBubbleSize val="0"/>
        </c:dLbls>
        <c:smooth val="0"/>
        <c:axId val="336249248"/>
        <c:axId val="336242032"/>
      </c:lineChart>
      <c:catAx>
        <c:axId val="33624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42032"/>
        <c:crosses val="autoZero"/>
        <c:auto val="1"/>
        <c:lblAlgn val="ctr"/>
        <c:lblOffset val="100"/>
        <c:noMultiLvlLbl val="0"/>
      </c:catAx>
      <c:valAx>
        <c:axId val="33624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4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60E2-4350-B6CD-82955F10CD0C}"/>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60E2-4350-B6CD-82955F10CD0C}"/>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60E2-4350-B6CD-82955F10CD0C}"/>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60E2-4350-B6CD-82955F10CD0C}"/>
            </c:ext>
          </c:extLst>
        </c:ser>
        <c:dLbls>
          <c:showLegendKey val="0"/>
          <c:showVal val="0"/>
          <c:showCatName val="0"/>
          <c:showSerName val="0"/>
          <c:showPercent val="0"/>
          <c:showBubbleSize val="0"/>
        </c:dLbls>
        <c:smooth val="0"/>
        <c:axId val="503863344"/>
        <c:axId val="503867936"/>
      </c:lineChart>
      <c:dateAx>
        <c:axId val="503863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867936"/>
        <c:crosses val="autoZero"/>
        <c:auto val="1"/>
        <c:lblOffset val="100"/>
        <c:baseTimeUnit val="days"/>
      </c:dateAx>
      <c:valAx>
        <c:axId val="50386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86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8848A-51A7-45ED-9CEC-333200C3B198}"/>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33BFF95F-BD0D-49EB-B4D0-990B2FC83A2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578447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9D81D-4E9F-4261-86B3-3D7A0B6E75BE}"/>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2F67E58F-EF1F-40D2-8719-888EAA410072}"/>
              </a:ext>
            </a:extLst>
          </p:cNvPr>
          <p:cNvGraphicFramePr>
            <a:graphicFrameLocks noGrp="1"/>
          </p:cNvGraphicFramePr>
          <p:nvPr>
            <p:ph type="tbl" sz="quarter" idx="13"/>
            <p:extLst>
              <p:ext uri="{D42A27DB-BD31-4B8C-83A1-F6EECF244321}">
                <p14:modId xmlns:p14="http://schemas.microsoft.com/office/powerpoint/2010/main" val="356702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5100198"/>
                    </a:ext>
                  </a:extLst>
                </a:gridCol>
                <a:gridCol w="740664">
                  <a:extLst>
                    <a:ext uri="{9D8B030D-6E8A-4147-A177-3AD203B41FA5}">
                      <a16:colId xmlns:a16="http://schemas.microsoft.com/office/drawing/2014/main" val="1230856393"/>
                    </a:ext>
                  </a:extLst>
                </a:gridCol>
                <a:gridCol w="740664">
                  <a:extLst>
                    <a:ext uri="{9D8B030D-6E8A-4147-A177-3AD203B41FA5}">
                      <a16:colId xmlns:a16="http://schemas.microsoft.com/office/drawing/2014/main" val="179067173"/>
                    </a:ext>
                  </a:extLst>
                </a:gridCol>
                <a:gridCol w="740664">
                  <a:extLst>
                    <a:ext uri="{9D8B030D-6E8A-4147-A177-3AD203B41FA5}">
                      <a16:colId xmlns:a16="http://schemas.microsoft.com/office/drawing/2014/main" val="1629406004"/>
                    </a:ext>
                  </a:extLst>
                </a:gridCol>
                <a:gridCol w="740664">
                  <a:extLst>
                    <a:ext uri="{9D8B030D-6E8A-4147-A177-3AD203B41FA5}">
                      <a16:colId xmlns:a16="http://schemas.microsoft.com/office/drawing/2014/main" val="89808578"/>
                    </a:ext>
                  </a:extLst>
                </a:gridCol>
                <a:gridCol w="740664">
                  <a:extLst>
                    <a:ext uri="{9D8B030D-6E8A-4147-A177-3AD203B41FA5}">
                      <a16:colId xmlns:a16="http://schemas.microsoft.com/office/drawing/2014/main" val="3907997207"/>
                    </a:ext>
                  </a:extLst>
                </a:gridCol>
                <a:gridCol w="740664">
                  <a:extLst>
                    <a:ext uri="{9D8B030D-6E8A-4147-A177-3AD203B41FA5}">
                      <a16:colId xmlns:a16="http://schemas.microsoft.com/office/drawing/2014/main" val="1912190672"/>
                    </a:ext>
                  </a:extLst>
                </a:gridCol>
                <a:gridCol w="740664">
                  <a:extLst>
                    <a:ext uri="{9D8B030D-6E8A-4147-A177-3AD203B41FA5}">
                      <a16:colId xmlns:a16="http://schemas.microsoft.com/office/drawing/2014/main" val="1408662522"/>
                    </a:ext>
                  </a:extLst>
                </a:gridCol>
                <a:gridCol w="740664">
                  <a:extLst>
                    <a:ext uri="{9D8B030D-6E8A-4147-A177-3AD203B41FA5}">
                      <a16:colId xmlns:a16="http://schemas.microsoft.com/office/drawing/2014/main" val="32388064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644675141"/>
                  </a:ext>
                </a:extLst>
              </a:tr>
              <a:tr h="370840">
                <a:tc>
                  <a:txBody>
                    <a:bodyPr/>
                    <a:lstStyle/>
                    <a:p>
                      <a:r>
                        <a:rPr lang="en-US" sz="1000"/>
                        <a:t>Benelli</a:t>
                      </a:r>
                    </a:p>
                  </a:txBody>
                  <a:tcPr/>
                </a:tc>
                <a:tc>
                  <a:txBody>
                    <a:bodyPr/>
                    <a:lstStyle/>
                    <a:p>
                      <a:r>
                        <a:rPr lang="en-US" sz="1000"/>
                        <a:t>1610366</a:t>
                      </a:r>
                    </a:p>
                  </a:txBody>
                  <a:tcPr/>
                </a:tc>
                <a:tc>
                  <a:txBody>
                    <a:bodyPr/>
                    <a:lstStyle/>
                    <a:p>
                      <a:r>
                        <a:rPr lang="en-US" sz="1000"/>
                        <a:t>13363</a:t>
                      </a:r>
                    </a:p>
                  </a:txBody>
                  <a:tcPr/>
                </a:tc>
                <a:tc>
                  <a:txBody>
                    <a:bodyPr/>
                    <a:lstStyle/>
                    <a:p>
                      <a:r>
                        <a:rPr lang="en-US" sz="1000"/>
                        <a:t>15</a:t>
                      </a:r>
                    </a:p>
                  </a:txBody>
                  <a:tcPr/>
                </a:tc>
                <a:tc>
                  <a:txBody>
                    <a:bodyPr/>
                    <a:lstStyle/>
                    <a:p>
                      <a:r>
                        <a:rPr lang="en-US" sz="1000"/>
                        <a:t>881</a:t>
                      </a:r>
                    </a:p>
                  </a:txBody>
                  <a:tcPr/>
                </a:tc>
                <a:tc>
                  <a:txBody>
                    <a:bodyPr/>
                    <a:lstStyle/>
                    <a:p>
                      <a:r>
                        <a:rPr lang="en-US" sz="1000"/>
                        <a:t>44</a:t>
                      </a:r>
                    </a:p>
                  </a:txBody>
                  <a:tcPr/>
                </a:tc>
                <a:tc>
                  <a:txBody>
                    <a:bodyPr/>
                    <a:lstStyle/>
                    <a:p>
                      <a:r>
                        <a:rPr lang="en-US" sz="1000"/>
                        <a:t>79</a:t>
                      </a:r>
                    </a:p>
                  </a:txBody>
                  <a:tcPr/>
                </a:tc>
                <a:tc>
                  <a:txBody>
                    <a:bodyPr/>
                    <a:lstStyle/>
                    <a:p>
                      <a:r>
                        <a:rPr lang="en-US" sz="1000"/>
                        <a:t>0</a:t>
                      </a:r>
                    </a:p>
                  </a:txBody>
                  <a:tcPr/>
                </a:tc>
                <a:tc>
                  <a:txBody>
                    <a:bodyPr/>
                    <a:lstStyle/>
                    <a:p>
                      <a:r>
                        <a:rPr lang="en-US" sz="1000"/>
                        <a:t>0.0042 %</a:t>
                      </a:r>
                    </a:p>
                  </a:txBody>
                  <a:tcPr/>
                </a:tc>
                <a:extLst>
                  <a:ext uri="{0D108BD9-81ED-4DB2-BD59-A6C34878D82A}">
                    <a16:rowId xmlns:a16="http://schemas.microsoft.com/office/drawing/2014/main" val="1638558632"/>
                  </a:ext>
                </a:extLst>
              </a:tr>
              <a:tr h="370840">
                <a:tc>
                  <a:txBody>
                    <a:bodyPr/>
                    <a:lstStyle/>
                    <a:p>
                      <a:r>
                        <a:rPr lang="en-US" sz="1000"/>
                        <a:t>Honda Argentina</a:t>
                      </a:r>
                    </a:p>
                  </a:txBody>
                  <a:tcPr/>
                </a:tc>
                <a:tc>
                  <a:txBody>
                    <a:bodyPr/>
                    <a:lstStyle/>
                    <a:p>
                      <a:r>
                        <a:rPr lang="en-US" sz="1000"/>
                        <a:t>1023590</a:t>
                      </a:r>
                    </a:p>
                  </a:txBody>
                  <a:tcPr/>
                </a:tc>
                <a:tc>
                  <a:txBody>
                    <a:bodyPr/>
                    <a:lstStyle/>
                    <a:p>
                      <a:r>
                        <a:rPr lang="en-US" sz="1000"/>
                        <a:t>-937</a:t>
                      </a:r>
                    </a:p>
                  </a:txBody>
                  <a:tcPr/>
                </a:tc>
                <a:tc>
                  <a:txBody>
                    <a:bodyPr/>
                    <a:lstStyle/>
                    <a:p>
                      <a:r>
                        <a:rPr lang="en-US" sz="1000"/>
                        <a:t>4</a:t>
                      </a:r>
                    </a:p>
                  </a:txBody>
                  <a:tcPr/>
                </a:tc>
                <a:tc>
                  <a:txBody>
                    <a:bodyPr/>
                    <a:lstStyle/>
                    <a:p>
                      <a:r>
                        <a:rPr lang="en-US" sz="1000"/>
                        <a:t>376</a:t>
                      </a:r>
                    </a:p>
                  </a:txBody>
                  <a:tcPr/>
                </a:tc>
                <a:tc>
                  <a:txBody>
                    <a:bodyPr/>
                    <a:lstStyle/>
                    <a:p>
                      <a:r>
                        <a:rPr lang="en-US" sz="1000"/>
                        <a:t>59</a:t>
                      </a:r>
                    </a:p>
                  </a:txBody>
                  <a:tcPr/>
                </a:tc>
                <a:tc>
                  <a:txBody>
                    <a:bodyPr/>
                    <a:lstStyle/>
                    <a:p>
                      <a:r>
                        <a:rPr lang="en-US" sz="1000"/>
                        <a:t>29</a:t>
                      </a:r>
                    </a:p>
                  </a:txBody>
                  <a:tcPr/>
                </a:tc>
                <a:tc>
                  <a:txBody>
                    <a:bodyPr/>
                    <a:lstStyle/>
                    <a:p>
                      <a:r>
                        <a:rPr lang="en-US" sz="1000"/>
                        <a:t>0</a:t>
                      </a:r>
                    </a:p>
                  </a:txBody>
                  <a:tcPr/>
                </a:tc>
                <a:tc>
                  <a:txBody>
                    <a:bodyPr/>
                    <a:lstStyle/>
                    <a:p>
                      <a:r>
                        <a:rPr lang="en-US" sz="1000"/>
                        <a:t>0.0113 %</a:t>
                      </a:r>
                    </a:p>
                  </a:txBody>
                  <a:tcPr/>
                </a:tc>
                <a:extLst>
                  <a:ext uri="{0D108BD9-81ED-4DB2-BD59-A6C34878D82A}">
                    <a16:rowId xmlns:a16="http://schemas.microsoft.com/office/drawing/2014/main" val="1176631737"/>
                  </a:ext>
                </a:extLst>
              </a:tr>
              <a:tr h="370840">
                <a:tc>
                  <a:txBody>
                    <a:bodyPr/>
                    <a:lstStyle/>
                    <a:p>
                      <a:r>
                        <a:rPr lang="en-US" sz="1000"/>
                        <a:t>Yamaha Motor Argentina S.A</a:t>
                      </a:r>
                    </a:p>
                  </a:txBody>
                  <a:tcPr/>
                </a:tc>
                <a:tc>
                  <a:txBody>
                    <a:bodyPr/>
                    <a:lstStyle/>
                    <a:p>
                      <a:r>
                        <a:rPr lang="en-US" sz="1000"/>
                        <a:t>1001115</a:t>
                      </a:r>
                    </a:p>
                  </a:txBody>
                  <a:tcPr/>
                </a:tc>
                <a:tc>
                  <a:txBody>
                    <a:bodyPr/>
                    <a:lstStyle/>
                    <a:p>
                      <a:r>
                        <a:rPr lang="en-US" sz="1000"/>
                        <a:t>202</a:t>
                      </a:r>
                    </a:p>
                  </a:txBody>
                  <a:tcPr/>
                </a:tc>
                <a:tc>
                  <a:txBody>
                    <a:bodyPr/>
                    <a:lstStyle/>
                    <a:p>
                      <a:r>
                        <a:rPr lang="en-US" sz="1000"/>
                        <a:t>70</a:t>
                      </a:r>
                    </a:p>
                  </a:txBody>
                  <a:tcPr/>
                </a:tc>
                <a:tc>
                  <a:txBody>
                    <a:bodyPr/>
                    <a:lstStyle/>
                    <a:p>
                      <a:r>
                        <a:rPr lang="en-US" sz="1000"/>
                        <a:t>4119</a:t>
                      </a:r>
                    </a:p>
                  </a:txBody>
                  <a:tcPr/>
                </a:tc>
                <a:tc>
                  <a:txBody>
                    <a:bodyPr/>
                    <a:lstStyle/>
                    <a:p>
                      <a:r>
                        <a:rPr lang="en-US" sz="1000"/>
                        <a:t>308</a:t>
                      </a:r>
                    </a:p>
                  </a:txBody>
                  <a:tcPr/>
                </a:tc>
                <a:tc>
                  <a:txBody>
                    <a:bodyPr/>
                    <a:lstStyle/>
                    <a:p>
                      <a:r>
                        <a:rPr lang="en-US" sz="1000"/>
                        <a:t>201</a:t>
                      </a:r>
                    </a:p>
                  </a:txBody>
                  <a:tcPr/>
                </a:tc>
                <a:tc>
                  <a:txBody>
                    <a:bodyPr/>
                    <a:lstStyle/>
                    <a:p>
                      <a:r>
                        <a:rPr lang="en-US" sz="1000"/>
                        <a:t>0</a:t>
                      </a:r>
                    </a:p>
                  </a:txBody>
                  <a:tcPr/>
                </a:tc>
                <a:tc>
                  <a:txBody>
                    <a:bodyPr/>
                    <a:lstStyle/>
                    <a:p>
                      <a:r>
                        <a:rPr lang="en-US" sz="1000"/>
                        <a:t>0.0066 %</a:t>
                      </a:r>
                    </a:p>
                  </a:txBody>
                  <a:tcPr/>
                </a:tc>
                <a:extLst>
                  <a:ext uri="{0D108BD9-81ED-4DB2-BD59-A6C34878D82A}">
                    <a16:rowId xmlns:a16="http://schemas.microsoft.com/office/drawing/2014/main" val="3561396559"/>
                  </a:ext>
                </a:extLst>
              </a:tr>
              <a:tr h="370840">
                <a:tc>
                  <a:txBody>
                    <a:bodyPr/>
                    <a:lstStyle/>
                    <a:p>
                      <a:r>
                        <a:rPr lang="en-US" sz="1000"/>
                        <a:t>Bajaj Argentina</a:t>
                      </a:r>
                    </a:p>
                  </a:txBody>
                  <a:tcPr/>
                </a:tc>
                <a:tc>
                  <a:txBody>
                    <a:bodyPr/>
                    <a:lstStyle/>
                    <a:p>
                      <a:r>
                        <a:rPr lang="en-US" sz="1000"/>
                        <a:t>153771</a:t>
                      </a:r>
                    </a:p>
                  </a:txBody>
                  <a:tcPr/>
                </a:tc>
                <a:tc>
                  <a:txBody>
                    <a:bodyPr/>
                    <a:lstStyle/>
                    <a:p>
                      <a:r>
                        <a:rPr lang="en-US" sz="1000"/>
                        <a:t>-48</a:t>
                      </a:r>
                    </a:p>
                  </a:txBody>
                  <a:tcPr/>
                </a:tc>
                <a:tc>
                  <a:txBody>
                    <a:bodyPr/>
                    <a:lstStyle/>
                    <a:p>
                      <a:r>
                        <a:rPr lang="en-US" sz="1000"/>
                        <a:t>10</a:t>
                      </a:r>
                    </a:p>
                  </a:txBody>
                  <a:tcPr/>
                </a:tc>
                <a:tc>
                  <a:txBody>
                    <a:bodyPr/>
                    <a:lstStyle/>
                    <a:p>
                      <a:r>
                        <a:rPr lang="en-US" sz="1000"/>
                        <a:t>135</a:t>
                      </a:r>
                    </a:p>
                  </a:txBody>
                  <a:tcPr/>
                </a:tc>
                <a:tc>
                  <a:txBody>
                    <a:bodyPr/>
                    <a:lstStyle/>
                    <a:p>
                      <a:r>
                        <a:rPr lang="en-US" sz="1000"/>
                        <a:t>13</a:t>
                      </a:r>
                    </a:p>
                  </a:txBody>
                  <a:tcPr/>
                </a:tc>
                <a:tc>
                  <a:txBody>
                    <a:bodyPr/>
                    <a:lstStyle/>
                    <a:p>
                      <a:r>
                        <a:rPr lang="en-US" sz="1000"/>
                        <a:t>11</a:t>
                      </a:r>
                    </a:p>
                  </a:txBody>
                  <a:tcPr/>
                </a:tc>
                <a:tc>
                  <a:txBody>
                    <a:bodyPr/>
                    <a:lstStyle/>
                    <a:p>
                      <a:r>
                        <a:rPr lang="en-US" sz="1000"/>
                        <a:t>1</a:t>
                      </a:r>
                    </a:p>
                  </a:txBody>
                  <a:tcPr/>
                </a:tc>
                <a:tc>
                  <a:txBody>
                    <a:bodyPr/>
                    <a:lstStyle/>
                    <a:p>
                      <a:r>
                        <a:rPr lang="en-US" sz="1000"/>
                        <a:t>0.0103 %</a:t>
                      </a:r>
                    </a:p>
                  </a:txBody>
                  <a:tcPr/>
                </a:tc>
                <a:extLst>
                  <a:ext uri="{0D108BD9-81ED-4DB2-BD59-A6C34878D82A}">
                    <a16:rowId xmlns:a16="http://schemas.microsoft.com/office/drawing/2014/main" val="696867470"/>
                  </a:ext>
                </a:extLst>
              </a:tr>
            </a:tbl>
          </a:graphicData>
        </a:graphic>
      </p:graphicFrame>
      <p:sp>
        <p:nvSpPr>
          <p:cNvPr id="4" name="Text Placeholder 3">
            <a:extLst>
              <a:ext uri="{FF2B5EF4-FFF2-40B4-BE49-F238E27FC236}">
                <a16:creationId xmlns:a16="http://schemas.microsoft.com/office/drawing/2014/main" id="{0DD504B8-8738-4ACD-91FC-6C0BACA64FB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764549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F9CF0-30F8-48F4-BA5B-C15933E6AB32}"/>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60C5EBB8-15C4-4C30-B67D-CABADEF95939}"/>
              </a:ext>
            </a:extLst>
          </p:cNvPr>
          <p:cNvGraphicFramePr>
            <a:graphicFrameLocks noGrp="1"/>
          </p:cNvGraphicFramePr>
          <p:nvPr>
            <p:ph type="chart" sz="quarter" idx="13"/>
            <p:extLst>
              <p:ext uri="{D42A27DB-BD31-4B8C-83A1-F6EECF244321}">
                <p14:modId xmlns:p14="http://schemas.microsoft.com/office/powerpoint/2010/main" val="469432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40E279-795D-4A36-B3FE-4148C6A1F8F4}"/>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3FF51F95-7E80-4922-BCA7-A4375FA9D7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6831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4F031-74C1-4A8F-AE2B-51027B17EC69}"/>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4EEA7252-F377-48C7-B96C-28E45AF45326}"/>
              </a:ext>
            </a:extLst>
          </p:cNvPr>
          <p:cNvGraphicFramePr>
            <a:graphicFrameLocks noGrp="1"/>
          </p:cNvGraphicFramePr>
          <p:nvPr>
            <p:ph type="chart" sz="quarter" idx="13"/>
            <p:extLst>
              <p:ext uri="{D42A27DB-BD31-4B8C-83A1-F6EECF244321}">
                <p14:modId xmlns:p14="http://schemas.microsoft.com/office/powerpoint/2010/main" val="3086406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435055-2320-4D52-BCFF-8D7C8C6A7144}"/>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BA75429-882D-476F-B04D-A326430ECA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2761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233EC-E316-41F9-9006-ABA7656F365F}"/>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02332D78-704B-4AD2-B087-3DC64B4AC8FF}"/>
              </a:ext>
            </a:extLst>
          </p:cNvPr>
          <p:cNvGraphicFramePr>
            <a:graphicFrameLocks noGrp="1"/>
          </p:cNvGraphicFramePr>
          <p:nvPr>
            <p:ph type="chart" sz="quarter" idx="13"/>
            <p:extLst>
              <p:ext uri="{D42A27DB-BD31-4B8C-83A1-F6EECF244321}">
                <p14:modId xmlns:p14="http://schemas.microsoft.com/office/powerpoint/2010/main" val="284392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9BA70A-6840-49B7-9BA3-D37A1D1892F4}"/>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3A2FAACF-B79C-4370-8C46-A841229CAF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7180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2665E-8FF3-4EDB-820E-7590BC937B25}"/>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5C0E314C-7A93-4C9C-8B83-8F3C57C3E9AD}"/>
              </a:ext>
            </a:extLst>
          </p:cNvPr>
          <p:cNvGraphicFramePr>
            <a:graphicFrameLocks noGrp="1"/>
          </p:cNvGraphicFramePr>
          <p:nvPr>
            <p:ph type="chart" sz="quarter" idx="13"/>
            <p:extLst>
              <p:ext uri="{D42A27DB-BD31-4B8C-83A1-F6EECF244321}">
                <p14:modId xmlns:p14="http://schemas.microsoft.com/office/powerpoint/2010/main" val="995433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D5EB1E-6666-49B4-AF85-86D3EC871553}"/>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541F88F8-BD95-4B1A-8E27-1C19776F71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9777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F0F90-4772-4DC7-B2C5-9FC4CE373885}"/>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AF215152-E28F-487F-83E3-90DC4F5C2286}"/>
              </a:ext>
            </a:extLst>
          </p:cNvPr>
          <p:cNvGraphicFramePr>
            <a:graphicFrameLocks noGrp="1"/>
          </p:cNvGraphicFramePr>
          <p:nvPr>
            <p:ph type="chart" sz="quarter" idx="13"/>
            <p:extLst>
              <p:ext uri="{D42A27DB-BD31-4B8C-83A1-F6EECF244321}">
                <p14:modId xmlns:p14="http://schemas.microsoft.com/office/powerpoint/2010/main" val="1586028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D432C1-7C7E-4825-A4E8-075148F6E29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4E6EDBF-3440-4029-8585-9A85724785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0630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F000D-E137-404F-90A3-2CA63610CDEC}"/>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677051E4-E8D0-43B1-94B6-836D467203F9}"/>
              </a:ext>
            </a:extLst>
          </p:cNvPr>
          <p:cNvGraphicFramePr>
            <a:graphicFrameLocks noGrp="1"/>
          </p:cNvGraphicFramePr>
          <p:nvPr>
            <p:ph type="chart" sz="quarter" idx="13"/>
            <p:extLst>
              <p:ext uri="{D42A27DB-BD31-4B8C-83A1-F6EECF244321}">
                <p14:modId xmlns:p14="http://schemas.microsoft.com/office/powerpoint/2010/main" val="825573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AFCB51-2274-492F-9BD5-E2EB615E4D7D}"/>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83A653AE-D26D-41AE-A1DD-A9DCAB60F0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2027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FDFB0-B2DB-4E5B-A136-26BF5A5A32B7}"/>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651BF452-09B0-4EA4-A701-C2366A893BE1}"/>
              </a:ext>
            </a:extLst>
          </p:cNvPr>
          <p:cNvGraphicFramePr>
            <a:graphicFrameLocks noGrp="1"/>
          </p:cNvGraphicFramePr>
          <p:nvPr>
            <p:ph type="chart" sz="quarter" idx="13"/>
            <p:extLst>
              <p:ext uri="{D42A27DB-BD31-4B8C-83A1-F6EECF244321}">
                <p14:modId xmlns:p14="http://schemas.microsoft.com/office/powerpoint/2010/main" val="2908011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14233F-CCBC-482F-ADFB-02846633F82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88805F8-1511-4C14-A6FB-20A51D3510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4871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2C498-BF8E-4693-913E-6620E22DE5F0}"/>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C6740658-AD94-4B2B-8267-1B1809EA0BF3}"/>
              </a:ext>
            </a:extLst>
          </p:cNvPr>
          <p:cNvGraphicFramePr>
            <a:graphicFrameLocks noGrp="1"/>
          </p:cNvGraphicFramePr>
          <p:nvPr>
            <p:ph type="chart" sz="quarter" idx="13"/>
            <p:extLst>
              <p:ext uri="{D42A27DB-BD31-4B8C-83A1-F6EECF244321}">
                <p14:modId xmlns:p14="http://schemas.microsoft.com/office/powerpoint/2010/main" val="1607466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B7E763-40B1-48DF-9F42-85CBF7F51CF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B960B9C4-C3FF-4524-B78D-C66A151C69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647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F5F59-36F8-4609-9912-0FB85A05DB98}"/>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E24F0EF8-5FEC-4934-AB3F-841FF5A7730A}"/>
              </a:ext>
            </a:extLst>
          </p:cNvPr>
          <p:cNvGraphicFramePr>
            <a:graphicFrameLocks noGrp="1"/>
          </p:cNvGraphicFramePr>
          <p:nvPr>
            <p:ph type="chart" sz="quarter" idx="13"/>
            <p:extLst>
              <p:ext uri="{D42A27DB-BD31-4B8C-83A1-F6EECF244321}">
                <p14:modId xmlns:p14="http://schemas.microsoft.com/office/powerpoint/2010/main" val="371999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9699FB-2408-40AD-BDDE-6E7EBE039944}"/>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4E963482-E1FB-41E2-92DC-99317B5A68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762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7BB45-F55D-45C2-9AD2-AC94455B05A9}"/>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5348CC3F-6C00-438A-87A8-E4EE104CEE6D}"/>
              </a:ext>
            </a:extLst>
          </p:cNvPr>
          <p:cNvGraphicFramePr>
            <a:graphicFrameLocks noGrp="1"/>
          </p:cNvGraphicFramePr>
          <p:nvPr>
            <p:ph type="chart" sz="quarter" idx="13"/>
            <p:extLst>
              <p:ext uri="{D42A27DB-BD31-4B8C-83A1-F6EECF244321}">
                <p14:modId xmlns:p14="http://schemas.microsoft.com/office/powerpoint/2010/main" val="689308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18E419-B739-42E2-8012-A8B7DA8CE634}"/>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B92D512C-CB99-4741-B607-90F684523F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950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964B7-B5E3-4104-B482-BD214EDAA43C}"/>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84EB1030-EF71-4EA7-B35A-62DBA77980E9}"/>
              </a:ext>
            </a:extLst>
          </p:cNvPr>
          <p:cNvGraphicFramePr>
            <a:graphicFrameLocks noGrp="1"/>
          </p:cNvGraphicFramePr>
          <p:nvPr>
            <p:ph type="chart" sz="quarter" idx="13"/>
            <p:extLst>
              <p:ext uri="{D42A27DB-BD31-4B8C-83A1-F6EECF244321}">
                <p14:modId xmlns:p14="http://schemas.microsoft.com/office/powerpoint/2010/main" val="3007029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4CABA9-341F-457F-A323-214ED9B39F04}"/>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579201B-F609-4599-B8EC-761985E8AB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3317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812E0-CE65-48B8-AE0E-2F00C61DE77C}"/>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8EBEEFBA-87E0-4849-B0A4-93DE062323C9}"/>
              </a:ext>
            </a:extLst>
          </p:cNvPr>
          <p:cNvGraphicFramePr>
            <a:graphicFrameLocks noGrp="1"/>
          </p:cNvGraphicFramePr>
          <p:nvPr>
            <p:ph type="chart" sz="quarter" idx="13"/>
            <p:extLst>
              <p:ext uri="{D42A27DB-BD31-4B8C-83A1-F6EECF244321}">
                <p14:modId xmlns:p14="http://schemas.microsoft.com/office/powerpoint/2010/main" val="112305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3758DA-13F5-48FE-8DED-44FE2581496A}"/>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47F4A329-9727-4E84-A94F-10D3227817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7921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7DA72-D05B-4871-8B1C-C16C903DF436}"/>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F8D1B8C8-6375-495F-809A-E58ED060F215}"/>
              </a:ext>
            </a:extLst>
          </p:cNvPr>
          <p:cNvGraphicFramePr>
            <a:graphicFrameLocks noGrp="1"/>
          </p:cNvGraphicFramePr>
          <p:nvPr>
            <p:ph type="chart" sz="quarter" idx="13"/>
            <p:extLst>
              <p:ext uri="{D42A27DB-BD31-4B8C-83A1-F6EECF244321}">
                <p14:modId xmlns:p14="http://schemas.microsoft.com/office/powerpoint/2010/main" val="722012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B0DB0C-D9A0-4920-8B05-A9DB18857426}"/>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0619608-B487-47C7-A546-6C841ACFBF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07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1D1CC-C384-4AAA-9B55-F548A904B2F7}"/>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CA5B767A-CE23-426D-9DF6-E55F10F7E11D}"/>
              </a:ext>
            </a:extLst>
          </p:cNvPr>
          <p:cNvGraphicFramePr>
            <a:graphicFrameLocks noGrp="1"/>
          </p:cNvGraphicFramePr>
          <p:nvPr>
            <p:ph type="chart" sz="quarter" idx="13"/>
            <p:extLst>
              <p:ext uri="{D42A27DB-BD31-4B8C-83A1-F6EECF244321}">
                <p14:modId xmlns:p14="http://schemas.microsoft.com/office/powerpoint/2010/main" val="2011283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981742-37C4-4F8A-8A43-6E9D14EBA055}"/>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601C485-224A-46AB-A26E-B2225673F8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9058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1266E-B0BB-4AB6-AD34-0F312825DAEC}"/>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2CEF39FA-B417-40DE-9E20-F86E263D25C4}"/>
              </a:ext>
            </a:extLst>
          </p:cNvPr>
          <p:cNvGraphicFramePr>
            <a:graphicFrameLocks noGrp="1"/>
          </p:cNvGraphicFramePr>
          <p:nvPr>
            <p:ph type="chart" sz="quarter" idx="13"/>
            <p:extLst>
              <p:ext uri="{D42A27DB-BD31-4B8C-83A1-F6EECF244321}">
                <p14:modId xmlns:p14="http://schemas.microsoft.com/office/powerpoint/2010/main" val="207097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467226-E4D7-467E-8CBC-94B0BECD8F2A}"/>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B0480B38-93B1-4F72-878D-FBFF785CD7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0809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7933B-D5A2-4831-B5FF-C48A253745DA}"/>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86B7F3F5-0F40-4962-AC6D-364FAE2FC583}"/>
              </a:ext>
            </a:extLst>
          </p:cNvPr>
          <p:cNvGraphicFramePr>
            <a:graphicFrameLocks noGrp="1"/>
          </p:cNvGraphicFramePr>
          <p:nvPr>
            <p:ph type="chart" sz="quarter" idx="13"/>
            <p:extLst>
              <p:ext uri="{D42A27DB-BD31-4B8C-83A1-F6EECF244321}">
                <p14:modId xmlns:p14="http://schemas.microsoft.com/office/powerpoint/2010/main" val="786622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FC9D85-B640-4284-A596-0CCB9CF8C5B2}"/>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31D212F4-1184-40EB-96ED-3538969DFA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9403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CCF76-E1FC-4352-9754-0009E3CE17BB}"/>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23FED29E-975F-45FC-97ED-0A2FF22D710D}"/>
              </a:ext>
            </a:extLst>
          </p:cNvPr>
          <p:cNvGraphicFramePr>
            <a:graphicFrameLocks noGrp="1"/>
          </p:cNvGraphicFramePr>
          <p:nvPr>
            <p:ph type="chart" sz="quarter" idx="13"/>
            <p:extLst>
              <p:ext uri="{D42A27DB-BD31-4B8C-83A1-F6EECF244321}">
                <p14:modId xmlns:p14="http://schemas.microsoft.com/office/powerpoint/2010/main" val="924423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F9DE22-3A7E-4D19-815C-068374408774}"/>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08BE6E60-2D5B-43C4-B9FB-0FFA92CABA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1329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2B0D2-1993-4DD2-9D8E-4FAF892D6A9D}"/>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54DA45D8-749B-447E-825B-D5C1870969CE}"/>
              </a:ext>
            </a:extLst>
          </p:cNvPr>
          <p:cNvGraphicFramePr>
            <a:graphicFrameLocks noGrp="1"/>
          </p:cNvGraphicFramePr>
          <p:nvPr>
            <p:ph type="chart" sz="quarter" idx="13"/>
            <p:extLst>
              <p:ext uri="{D42A27DB-BD31-4B8C-83A1-F6EECF244321}">
                <p14:modId xmlns:p14="http://schemas.microsoft.com/office/powerpoint/2010/main" val="613498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9C6A93-7DF1-4BE1-A293-F9E3A8CD5C47}"/>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3A9C767C-30E4-46B9-BB64-326DC09AD9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9201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DAC03-C717-45A0-AED5-9D4A2C7CD541}"/>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998A78DC-E948-4977-89BA-4FC620C1E060}"/>
              </a:ext>
            </a:extLst>
          </p:cNvPr>
          <p:cNvGraphicFramePr>
            <a:graphicFrameLocks noGrp="1"/>
          </p:cNvGraphicFramePr>
          <p:nvPr>
            <p:ph type="tbl" sz="quarter" idx="13"/>
            <p:extLst>
              <p:ext uri="{D42A27DB-BD31-4B8C-83A1-F6EECF244321}">
                <p14:modId xmlns:p14="http://schemas.microsoft.com/office/powerpoint/2010/main" val="3587103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4473820"/>
                    </a:ext>
                  </a:extLst>
                </a:gridCol>
                <a:gridCol w="1152144">
                  <a:extLst>
                    <a:ext uri="{9D8B030D-6E8A-4147-A177-3AD203B41FA5}">
                      <a16:colId xmlns:a16="http://schemas.microsoft.com/office/drawing/2014/main" val="589890666"/>
                    </a:ext>
                  </a:extLst>
                </a:gridCol>
                <a:gridCol w="1152144">
                  <a:extLst>
                    <a:ext uri="{9D8B030D-6E8A-4147-A177-3AD203B41FA5}">
                      <a16:colId xmlns:a16="http://schemas.microsoft.com/office/drawing/2014/main" val="3528102168"/>
                    </a:ext>
                  </a:extLst>
                </a:gridCol>
                <a:gridCol w="1152144">
                  <a:extLst>
                    <a:ext uri="{9D8B030D-6E8A-4147-A177-3AD203B41FA5}">
                      <a16:colId xmlns:a16="http://schemas.microsoft.com/office/drawing/2014/main" val="743724976"/>
                    </a:ext>
                  </a:extLst>
                </a:gridCol>
                <a:gridCol w="1152144">
                  <a:extLst>
                    <a:ext uri="{9D8B030D-6E8A-4147-A177-3AD203B41FA5}">
                      <a16:colId xmlns:a16="http://schemas.microsoft.com/office/drawing/2014/main" val="1000044831"/>
                    </a:ext>
                  </a:extLst>
                </a:gridCol>
                <a:gridCol w="1152144">
                  <a:extLst>
                    <a:ext uri="{9D8B030D-6E8A-4147-A177-3AD203B41FA5}">
                      <a16:colId xmlns:a16="http://schemas.microsoft.com/office/drawing/2014/main" val="394303769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814925569"/>
                  </a:ext>
                </a:extLst>
              </a:tr>
              <a:tr h="370840">
                <a:tc>
                  <a:txBody>
                    <a:bodyPr/>
                    <a:lstStyle/>
                    <a:p>
                      <a:r>
                        <a:rPr lang="en-US" sz="1000"/>
                        <a:t>#TransporteIdeal</a:t>
                      </a:r>
                    </a:p>
                  </a:txBody>
                  <a:tcPr/>
                </a:tc>
                <a:tc>
                  <a:txBody>
                    <a:bodyPr/>
                    <a:lstStyle/>
                    <a:p>
                      <a:r>
                        <a:rPr lang="en-US" sz="1000"/>
                        <a:t>24</a:t>
                      </a:r>
                    </a:p>
                  </a:txBody>
                  <a:tcPr/>
                </a:tc>
                <a:tc>
                  <a:txBody>
                    <a:bodyPr/>
                    <a:lstStyle/>
                    <a:p>
                      <a:r>
                        <a:rPr lang="en-US" sz="1000"/>
                        <a:t>41.5</a:t>
                      </a:r>
                    </a:p>
                  </a:txBody>
                  <a:tcPr/>
                </a:tc>
                <a:tc>
                  <a:txBody>
                    <a:bodyPr/>
                    <a:lstStyle/>
                    <a:p>
                      <a:r>
                        <a:rPr lang="en-US" sz="1000"/>
                        <a:t>11.166666666667</a:t>
                      </a:r>
                    </a:p>
                  </a:txBody>
                  <a:tcPr/>
                </a:tc>
                <a:tc>
                  <a:txBody>
                    <a:bodyPr/>
                    <a:lstStyle/>
                    <a:p>
                      <a:r>
                        <a:rPr lang="en-US" sz="1000"/>
                        <a:t>2.5</a:t>
                      </a:r>
                    </a:p>
                  </a:txBody>
                  <a:tcPr/>
                </a:tc>
                <a:tc>
                  <a:txBody>
                    <a:bodyPr/>
                    <a:lstStyle/>
                    <a:p>
                      <a:r>
                        <a:rPr lang="en-US" sz="1000"/>
                        <a:t>55.166666666667</a:t>
                      </a:r>
                    </a:p>
                  </a:txBody>
                  <a:tcPr/>
                </a:tc>
                <a:extLst>
                  <a:ext uri="{0D108BD9-81ED-4DB2-BD59-A6C34878D82A}">
                    <a16:rowId xmlns:a16="http://schemas.microsoft.com/office/drawing/2014/main" val="850855423"/>
                  </a:ext>
                </a:extLst>
              </a:tr>
              <a:tr h="370840">
                <a:tc>
                  <a:txBody>
                    <a:bodyPr/>
                    <a:lstStyle/>
                    <a:p>
                      <a:r>
                        <a:rPr lang="en-US" sz="1000"/>
                        <a:t>#ViajaSeguro</a:t>
                      </a:r>
                    </a:p>
                  </a:txBody>
                  <a:tcPr/>
                </a:tc>
                <a:tc>
                  <a:txBody>
                    <a:bodyPr/>
                    <a:lstStyle/>
                    <a:p>
                      <a:r>
                        <a:rPr lang="en-US" sz="1000"/>
                        <a:t>24</a:t>
                      </a:r>
                    </a:p>
                  </a:txBody>
                  <a:tcPr/>
                </a:tc>
                <a:tc>
                  <a:txBody>
                    <a:bodyPr/>
                    <a:lstStyle/>
                    <a:p>
                      <a:r>
                        <a:rPr lang="en-US" sz="1000"/>
                        <a:t>41.5</a:t>
                      </a:r>
                    </a:p>
                  </a:txBody>
                  <a:tcPr/>
                </a:tc>
                <a:tc>
                  <a:txBody>
                    <a:bodyPr/>
                    <a:lstStyle/>
                    <a:p>
                      <a:r>
                        <a:rPr lang="en-US" sz="1000"/>
                        <a:t>11.166666666667</a:t>
                      </a:r>
                    </a:p>
                  </a:txBody>
                  <a:tcPr/>
                </a:tc>
                <a:tc>
                  <a:txBody>
                    <a:bodyPr/>
                    <a:lstStyle/>
                    <a:p>
                      <a:r>
                        <a:rPr lang="en-US" sz="1000"/>
                        <a:t>2.5</a:t>
                      </a:r>
                    </a:p>
                  </a:txBody>
                  <a:tcPr/>
                </a:tc>
                <a:tc>
                  <a:txBody>
                    <a:bodyPr/>
                    <a:lstStyle/>
                    <a:p>
                      <a:r>
                        <a:rPr lang="en-US" sz="1000"/>
                        <a:t>55.166666666667</a:t>
                      </a:r>
                    </a:p>
                  </a:txBody>
                  <a:tcPr/>
                </a:tc>
                <a:extLst>
                  <a:ext uri="{0D108BD9-81ED-4DB2-BD59-A6C34878D82A}">
                    <a16:rowId xmlns:a16="http://schemas.microsoft.com/office/drawing/2014/main" val="3285074091"/>
                  </a:ext>
                </a:extLst>
              </a:tr>
              <a:tr h="370840">
                <a:tc>
                  <a:txBody>
                    <a:bodyPr/>
                    <a:lstStyle/>
                    <a:p>
                      <a:r>
                        <a:rPr lang="en-US" sz="1000"/>
                        <a:t>#MoveteConYamaha</a:t>
                      </a:r>
                    </a:p>
                  </a:txBody>
                  <a:tcPr/>
                </a:tc>
                <a:tc>
                  <a:txBody>
                    <a:bodyPr/>
                    <a:lstStyle/>
                    <a:p>
                      <a:r>
                        <a:rPr lang="en-US" sz="1000"/>
                        <a:t>24</a:t>
                      </a:r>
                    </a:p>
                  </a:txBody>
                  <a:tcPr/>
                </a:tc>
                <a:tc>
                  <a:txBody>
                    <a:bodyPr/>
                    <a:lstStyle/>
                    <a:p>
                      <a:r>
                        <a:rPr lang="en-US" sz="1000"/>
                        <a:t>41.5</a:t>
                      </a:r>
                    </a:p>
                  </a:txBody>
                  <a:tcPr/>
                </a:tc>
                <a:tc>
                  <a:txBody>
                    <a:bodyPr/>
                    <a:lstStyle/>
                    <a:p>
                      <a:r>
                        <a:rPr lang="en-US" sz="1000"/>
                        <a:t>11.166666666667</a:t>
                      </a:r>
                    </a:p>
                  </a:txBody>
                  <a:tcPr/>
                </a:tc>
                <a:tc>
                  <a:txBody>
                    <a:bodyPr/>
                    <a:lstStyle/>
                    <a:p>
                      <a:r>
                        <a:rPr lang="en-US" sz="1000"/>
                        <a:t>2.5</a:t>
                      </a:r>
                    </a:p>
                  </a:txBody>
                  <a:tcPr/>
                </a:tc>
                <a:tc>
                  <a:txBody>
                    <a:bodyPr/>
                    <a:lstStyle/>
                    <a:p>
                      <a:r>
                        <a:rPr lang="en-US" sz="1000"/>
                        <a:t>55.166666666667</a:t>
                      </a:r>
                    </a:p>
                  </a:txBody>
                  <a:tcPr/>
                </a:tc>
                <a:extLst>
                  <a:ext uri="{0D108BD9-81ED-4DB2-BD59-A6C34878D82A}">
                    <a16:rowId xmlns:a16="http://schemas.microsoft.com/office/drawing/2014/main" val="1240767570"/>
                  </a:ext>
                </a:extLst>
              </a:tr>
              <a:tr h="370840">
                <a:tc>
                  <a:txBody>
                    <a:bodyPr/>
                    <a:lstStyle/>
                    <a:p>
                      <a:r>
                        <a:rPr lang="en-US" sz="1000"/>
                        <a:t>#yamaha</a:t>
                      </a:r>
                    </a:p>
                  </a:txBody>
                  <a:tcPr/>
                </a:tc>
                <a:tc>
                  <a:txBody>
                    <a:bodyPr/>
                    <a:lstStyle/>
                    <a:p>
                      <a:r>
                        <a:rPr lang="en-US" sz="1000"/>
                        <a:t>18</a:t>
                      </a:r>
                    </a:p>
                  </a:txBody>
                  <a:tcPr/>
                </a:tc>
                <a:tc>
                  <a:txBody>
                    <a:bodyPr/>
                    <a:lstStyle/>
                    <a:p>
                      <a:r>
                        <a:rPr lang="en-US" sz="1000"/>
                        <a:t>28.611111111111</a:t>
                      </a:r>
                    </a:p>
                  </a:txBody>
                  <a:tcPr/>
                </a:tc>
                <a:tc>
                  <a:txBody>
                    <a:bodyPr/>
                    <a:lstStyle/>
                    <a:p>
                      <a:r>
                        <a:rPr lang="en-US" sz="1000"/>
                        <a:t>0.38888888888889</a:t>
                      </a:r>
                    </a:p>
                  </a:txBody>
                  <a:tcPr/>
                </a:tc>
                <a:tc>
                  <a:txBody>
                    <a:bodyPr/>
                    <a:lstStyle/>
                    <a:p>
                      <a:r>
                        <a:rPr lang="en-US" sz="1000"/>
                        <a:t>3</a:t>
                      </a:r>
                    </a:p>
                  </a:txBody>
                  <a:tcPr/>
                </a:tc>
                <a:tc>
                  <a:txBody>
                    <a:bodyPr/>
                    <a:lstStyle/>
                    <a:p>
                      <a:r>
                        <a:rPr lang="en-US" sz="1000"/>
                        <a:t>32</a:t>
                      </a:r>
                    </a:p>
                  </a:txBody>
                  <a:tcPr/>
                </a:tc>
                <a:extLst>
                  <a:ext uri="{0D108BD9-81ED-4DB2-BD59-A6C34878D82A}">
                    <a16:rowId xmlns:a16="http://schemas.microsoft.com/office/drawing/2014/main" val="940361223"/>
                  </a:ext>
                </a:extLst>
              </a:tr>
              <a:tr h="370840">
                <a:tc>
                  <a:txBody>
                    <a:bodyPr/>
                    <a:lstStyle/>
                    <a:p>
                      <a:r>
                        <a:rPr lang="en-US" sz="1000"/>
                        <a:t>#Ahora12</a:t>
                      </a:r>
                    </a:p>
                  </a:txBody>
                  <a:tcPr/>
                </a:tc>
                <a:tc>
                  <a:txBody>
                    <a:bodyPr/>
                    <a:lstStyle/>
                    <a:p>
                      <a:r>
                        <a:rPr lang="en-US" sz="1000"/>
                        <a:t>12</a:t>
                      </a:r>
                    </a:p>
                  </a:txBody>
                  <a:tcPr/>
                </a:tc>
                <a:tc>
                  <a:txBody>
                    <a:bodyPr/>
                    <a:lstStyle/>
                    <a:p>
                      <a:r>
                        <a:rPr lang="en-US" sz="1000"/>
                        <a:t>23.583333333333</a:t>
                      </a:r>
                    </a:p>
                  </a:txBody>
                  <a:tcPr/>
                </a:tc>
                <a:tc>
                  <a:txBody>
                    <a:bodyPr/>
                    <a:lstStyle/>
                    <a:p>
                      <a:r>
                        <a:rPr lang="en-US" sz="1000"/>
                        <a:t>11.75</a:t>
                      </a:r>
                    </a:p>
                  </a:txBody>
                  <a:tcPr/>
                </a:tc>
                <a:tc>
                  <a:txBody>
                    <a:bodyPr/>
                    <a:lstStyle/>
                    <a:p>
                      <a:r>
                        <a:rPr lang="en-US" sz="1000"/>
                        <a:t>2.0833333333333</a:t>
                      </a:r>
                    </a:p>
                  </a:txBody>
                  <a:tcPr/>
                </a:tc>
                <a:tc>
                  <a:txBody>
                    <a:bodyPr/>
                    <a:lstStyle/>
                    <a:p>
                      <a:r>
                        <a:rPr lang="en-US" sz="1000"/>
                        <a:t>37.416666666667</a:t>
                      </a:r>
                    </a:p>
                  </a:txBody>
                  <a:tcPr/>
                </a:tc>
                <a:extLst>
                  <a:ext uri="{0D108BD9-81ED-4DB2-BD59-A6C34878D82A}">
                    <a16:rowId xmlns:a16="http://schemas.microsoft.com/office/drawing/2014/main" val="2077835009"/>
                  </a:ext>
                </a:extLst>
              </a:tr>
              <a:tr h="370840">
                <a:tc>
                  <a:txBody>
                    <a:bodyPr/>
                    <a:lstStyle/>
                    <a:p>
                      <a:r>
                        <a:rPr lang="en-US" sz="1000"/>
                        <a:t>#Ahora18</a:t>
                      </a:r>
                    </a:p>
                  </a:txBody>
                  <a:tcPr/>
                </a:tc>
                <a:tc>
                  <a:txBody>
                    <a:bodyPr/>
                    <a:lstStyle/>
                    <a:p>
                      <a:r>
                        <a:rPr lang="en-US" sz="1000"/>
                        <a:t>12</a:t>
                      </a:r>
                    </a:p>
                  </a:txBody>
                  <a:tcPr/>
                </a:tc>
                <a:tc>
                  <a:txBody>
                    <a:bodyPr/>
                    <a:lstStyle/>
                    <a:p>
                      <a:r>
                        <a:rPr lang="en-US" sz="1000"/>
                        <a:t>23.583333333333</a:t>
                      </a:r>
                    </a:p>
                  </a:txBody>
                  <a:tcPr/>
                </a:tc>
                <a:tc>
                  <a:txBody>
                    <a:bodyPr/>
                    <a:lstStyle/>
                    <a:p>
                      <a:r>
                        <a:rPr lang="en-US" sz="1000"/>
                        <a:t>11.75</a:t>
                      </a:r>
                    </a:p>
                  </a:txBody>
                  <a:tcPr/>
                </a:tc>
                <a:tc>
                  <a:txBody>
                    <a:bodyPr/>
                    <a:lstStyle/>
                    <a:p>
                      <a:r>
                        <a:rPr lang="en-US" sz="1000"/>
                        <a:t>2.0833333333333</a:t>
                      </a:r>
                    </a:p>
                  </a:txBody>
                  <a:tcPr/>
                </a:tc>
                <a:tc>
                  <a:txBody>
                    <a:bodyPr/>
                    <a:lstStyle/>
                    <a:p>
                      <a:r>
                        <a:rPr lang="en-US" sz="1000"/>
                        <a:t>37.416666666667</a:t>
                      </a:r>
                    </a:p>
                  </a:txBody>
                  <a:tcPr/>
                </a:tc>
                <a:extLst>
                  <a:ext uri="{0D108BD9-81ED-4DB2-BD59-A6C34878D82A}">
                    <a16:rowId xmlns:a16="http://schemas.microsoft.com/office/drawing/2014/main" val="200134646"/>
                  </a:ext>
                </a:extLst>
              </a:tr>
              <a:tr h="370840">
                <a:tc>
                  <a:txBody>
                    <a:bodyPr/>
                    <a:lstStyle/>
                    <a:p>
                      <a:r>
                        <a:rPr lang="en-US" sz="1000"/>
                        <a:t>#Benelli</a:t>
                      </a:r>
                    </a:p>
                  </a:txBody>
                  <a:tcPr/>
                </a:tc>
                <a:tc>
                  <a:txBody>
                    <a:bodyPr/>
                    <a:lstStyle/>
                    <a:p>
                      <a:r>
                        <a:rPr lang="en-US" sz="1000"/>
                        <a:t>10</a:t>
                      </a:r>
                    </a:p>
                  </a:txBody>
                  <a:tcPr/>
                </a:tc>
                <a:tc>
                  <a:txBody>
                    <a:bodyPr/>
                    <a:lstStyle/>
                    <a:p>
                      <a:r>
                        <a:rPr lang="en-US" sz="1000"/>
                        <a:t>66.2</a:t>
                      </a:r>
                    </a:p>
                  </a:txBody>
                  <a:tcPr/>
                </a:tc>
                <a:tc>
                  <a:txBody>
                    <a:bodyPr/>
                    <a:lstStyle/>
                    <a:p>
                      <a:r>
                        <a:rPr lang="en-US" sz="1000"/>
                        <a:t>3.2</a:t>
                      </a:r>
                    </a:p>
                  </a:txBody>
                  <a:tcPr/>
                </a:tc>
                <a:tc>
                  <a:txBody>
                    <a:bodyPr/>
                    <a:lstStyle/>
                    <a:p>
                      <a:r>
                        <a:rPr lang="en-US" sz="1000"/>
                        <a:t>6.2</a:t>
                      </a:r>
                    </a:p>
                  </a:txBody>
                  <a:tcPr/>
                </a:tc>
                <a:tc>
                  <a:txBody>
                    <a:bodyPr/>
                    <a:lstStyle/>
                    <a:p>
                      <a:r>
                        <a:rPr lang="en-US" sz="1000"/>
                        <a:t>75.6</a:t>
                      </a:r>
                    </a:p>
                  </a:txBody>
                  <a:tcPr/>
                </a:tc>
                <a:extLst>
                  <a:ext uri="{0D108BD9-81ED-4DB2-BD59-A6C34878D82A}">
                    <a16:rowId xmlns:a16="http://schemas.microsoft.com/office/drawing/2014/main" val="2707783416"/>
                  </a:ext>
                </a:extLst>
              </a:tr>
              <a:tr h="370840">
                <a:tc>
                  <a:txBody>
                    <a:bodyPr/>
                    <a:lstStyle/>
                    <a:p>
                      <a:r>
                        <a:rPr lang="en-US" sz="1000"/>
                        <a:t>#BajajArgentina</a:t>
                      </a:r>
                    </a:p>
                  </a:txBody>
                  <a:tcPr/>
                </a:tc>
                <a:tc>
                  <a:txBody>
                    <a:bodyPr/>
                    <a:lstStyle/>
                    <a:p>
                      <a:r>
                        <a:rPr lang="en-US" sz="1000"/>
                        <a:t>10</a:t>
                      </a:r>
                    </a:p>
                  </a:txBody>
                  <a:tcPr/>
                </a:tc>
                <a:tc>
                  <a:txBody>
                    <a:bodyPr/>
                    <a:lstStyle/>
                    <a:p>
                      <a:r>
                        <a:rPr lang="en-US" sz="1000"/>
                        <a:t>13.5</a:t>
                      </a:r>
                    </a:p>
                  </a:txBody>
                  <a:tcPr/>
                </a:tc>
                <a:tc>
                  <a:txBody>
                    <a:bodyPr/>
                    <a:lstStyle/>
                    <a:p>
                      <a:r>
                        <a:rPr lang="en-US" sz="1000"/>
                        <a:t>1.3</a:t>
                      </a:r>
                    </a:p>
                  </a:txBody>
                  <a:tcPr/>
                </a:tc>
                <a:tc>
                  <a:txBody>
                    <a:bodyPr/>
                    <a:lstStyle/>
                    <a:p>
                      <a:r>
                        <a:rPr lang="en-US" sz="1000"/>
                        <a:t>1.1</a:t>
                      </a:r>
                    </a:p>
                  </a:txBody>
                  <a:tcPr/>
                </a:tc>
                <a:tc>
                  <a:txBody>
                    <a:bodyPr/>
                    <a:lstStyle/>
                    <a:p>
                      <a:r>
                        <a:rPr lang="en-US" sz="1000"/>
                        <a:t>15.9</a:t>
                      </a:r>
                    </a:p>
                  </a:txBody>
                  <a:tcPr/>
                </a:tc>
                <a:extLst>
                  <a:ext uri="{0D108BD9-81ED-4DB2-BD59-A6C34878D82A}">
                    <a16:rowId xmlns:a16="http://schemas.microsoft.com/office/drawing/2014/main" val="3797696024"/>
                  </a:ext>
                </a:extLst>
              </a:tr>
              <a:tr h="370840">
                <a:tc>
                  <a:txBody>
                    <a:bodyPr/>
                    <a:lstStyle/>
                    <a:p>
                      <a:r>
                        <a:rPr lang="en-US" sz="1000"/>
                        <a:t>#Yamaha</a:t>
                      </a:r>
                    </a:p>
                  </a:txBody>
                  <a:tcPr/>
                </a:tc>
                <a:tc>
                  <a:txBody>
                    <a:bodyPr/>
                    <a:lstStyle/>
                    <a:p>
                      <a:r>
                        <a:rPr lang="en-US" sz="1000"/>
                        <a:t>10</a:t>
                      </a:r>
                    </a:p>
                  </a:txBody>
                  <a:tcPr/>
                </a:tc>
                <a:tc>
                  <a:txBody>
                    <a:bodyPr/>
                    <a:lstStyle/>
                    <a:p>
                      <a:r>
                        <a:rPr lang="en-US" sz="1000"/>
                        <a:t>37.4</a:t>
                      </a:r>
                    </a:p>
                  </a:txBody>
                  <a:tcPr/>
                </a:tc>
                <a:tc>
                  <a:txBody>
                    <a:bodyPr/>
                    <a:lstStyle/>
                    <a:p>
                      <a:r>
                        <a:rPr lang="en-US" sz="1000"/>
                        <a:t>2.7</a:t>
                      </a:r>
                    </a:p>
                  </a:txBody>
                  <a:tcPr/>
                </a:tc>
                <a:tc>
                  <a:txBody>
                    <a:bodyPr/>
                    <a:lstStyle/>
                    <a:p>
                      <a:r>
                        <a:rPr lang="en-US" sz="1000"/>
                        <a:t>2.4</a:t>
                      </a:r>
                    </a:p>
                  </a:txBody>
                  <a:tcPr/>
                </a:tc>
                <a:tc>
                  <a:txBody>
                    <a:bodyPr/>
                    <a:lstStyle/>
                    <a:p>
                      <a:r>
                        <a:rPr lang="en-US" sz="1000"/>
                        <a:t>42.5</a:t>
                      </a:r>
                    </a:p>
                  </a:txBody>
                  <a:tcPr/>
                </a:tc>
                <a:extLst>
                  <a:ext uri="{0D108BD9-81ED-4DB2-BD59-A6C34878D82A}">
                    <a16:rowId xmlns:a16="http://schemas.microsoft.com/office/drawing/2014/main" val="3871903785"/>
                  </a:ext>
                </a:extLst>
              </a:tr>
              <a:tr h="370840">
                <a:tc>
                  <a:txBody>
                    <a:bodyPr/>
                    <a:lstStyle/>
                    <a:p>
                      <a:r>
                        <a:rPr lang="en-US" sz="1000"/>
                        <a:t>#motogp</a:t>
                      </a:r>
                    </a:p>
                  </a:txBody>
                  <a:tcPr/>
                </a:tc>
                <a:tc>
                  <a:txBody>
                    <a:bodyPr/>
                    <a:lstStyle/>
                    <a:p>
                      <a:r>
                        <a:rPr lang="en-US" sz="1000"/>
                        <a:t>9</a:t>
                      </a:r>
                    </a:p>
                  </a:txBody>
                  <a:tcPr/>
                </a:tc>
                <a:tc>
                  <a:txBody>
                    <a:bodyPr/>
                    <a:lstStyle/>
                    <a:p>
                      <a:r>
                        <a:rPr lang="en-US" sz="1000"/>
                        <a:t>40.333333333333</a:t>
                      </a:r>
                    </a:p>
                  </a:txBody>
                  <a:tcPr/>
                </a:tc>
                <a:tc>
                  <a:txBody>
                    <a:bodyPr/>
                    <a:lstStyle/>
                    <a:p>
                      <a:r>
                        <a:rPr lang="en-US" sz="1000"/>
                        <a:t>0.33333333333333</a:t>
                      </a:r>
                    </a:p>
                  </a:txBody>
                  <a:tcPr/>
                </a:tc>
                <a:tc>
                  <a:txBody>
                    <a:bodyPr/>
                    <a:lstStyle/>
                    <a:p>
                      <a:r>
                        <a:rPr lang="en-US" sz="1000"/>
                        <a:t>4.5555555555556</a:t>
                      </a:r>
                    </a:p>
                  </a:txBody>
                  <a:tcPr/>
                </a:tc>
                <a:tc>
                  <a:txBody>
                    <a:bodyPr/>
                    <a:lstStyle/>
                    <a:p>
                      <a:r>
                        <a:rPr lang="en-US" sz="1000"/>
                        <a:t>45.222222222222</a:t>
                      </a:r>
                    </a:p>
                  </a:txBody>
                  <a:tcPr/>
                </a:tc>
                <a:extLst>
                  <a:ext uri="{0D108BD9-81ED-4DB2-BD59-A6C34878D82A}">
                    <a16:rowId xmlns:a16="http://schemas.microsoft.com/office/drawing/2014/main" val="1913895360"/>
                  </a:ext>
                </a:extLst>
              </a:tr>
            </a:tbl>
          </a:graphicData>
        </a:graphic>
      </p:graphicFrame>
      <p:sp>
        <p:nvSpPr>
          <p:cNvPr id="4" name="Text Placeholder 3">
            <a:extLst>
              <a:ext uri="{FF2B5EF4-FFF2-40B4-BE49-F238E27FC236}">
                <a16:creationId xmlns:a16="http://schemas.microsoft.com/office/drawing/2014/main" id="{618A8979-4DED-4FF8-9EEB-76BBFD28ED9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21073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7E13D-148B-49FC-9747-40E75A1E9C8D}"/>
              </a:ext>
            </a:extLst>
          </p:cNvPr>
          <p:cNvSpPr>
            <a:spLocks noGrp="1"/>
          </p:cNvSpPr>
          <p:nvPr>
            <p:ph type="title"/>
          </p:nvPr>
        </p:nvSpPr>
        <p:spPr/>
        <p:txBody>
          <a:bodyPr/>
          <a:lstStyle/>
          <a:p>
            <a:r>
              <a:rPr lang="en-US"/>
              <a:t>Facebook Post Table + Reactions | La Emilia - 1 of 16</a:t>
            </a:r>
          </a:p>
        </p:txBody>
      </p:sp>
      <p:graphicFrame>
        <p:nvGraphicFramePr>
          <p:cNvPr id="5" name="Table Placeholder 4">
            <a:extLst>
              <a:ext uri="{FF2B5EF4-FFF2-40B4-BE49-F238E27FC236}">
                <a16:creationId xmlns:a16="http://schemas.microsoft.com/office/drawing/2014/main" id="{F4260A3D-3F77-4F5D-AEA1-23D8F272EC89}"/>
              </a:ext>
            </a:extLst>
          </p:cNvPr>
          <p:cNvGraphicFramePr>
            <a:graphicFrameLocks noGrp="1"/>
          </p:cNvGraphicFramePr>
          <p:nvPr>
            <p:ph type="tbl" sz="quarter" idx="13"/>
            <p:extLst>
              <p:ext uri="{D42A27DB-BD31-4B8C-83A1-F6EECF244321}">
                <p14:modId xmlns:p14="http://schemas.microsoft.com/office/powerpoint/2010/main" val="988525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49288157"/>
                    </a:ext>
                  </a:extLst>
                </a:gridCol>
                <a:gridCol w="493776">
                  <a:extLst>
                    <a:ext uri="{9D8B030D-6E8A-4147-A177-3AD203B41FA5}">
                      <a16:colId xmlns:a16="http://schemas.microsoft.com/office/drawing/2014/main" val="2899500262"/>
                    </a:ext>
                  </a:extLst>
                </a:gridCol>
                <a:gridCol w="493776">
                  <a:extLst>
                    <a:ext uri="{9D8B030D-6E8A-4147-A177-3AD203B41FA5}">
                      <a16:colId xmlns:a16="http://schemas.microsoft.com/office/drawing/2014/main" val="2428432417"/>
                    </a:ext>
                  </a:extLst>
                </a:gridCol>
                <a:gridCol w="493776">
                  <a:extLst>
                    <a:ext uri="{9D8B030D-6E8A-4147-A177-3AD203B41FA5}">
                      <a16:colId xmlns:a16="http://schemas.microsoft.com/office/drawing/2014/main" val="3373068420"/>
                    </a:ext>
                  </a:extLst>
                </a:gridCol>
                <a:gridCol w="493776">
                  <a:extLst>
                    <a:ext uri="{9D8B030D-6E8A-4147-A177-3AD203B41FA5}">
                      <a16:colId xmlns:a16="http://schemas.microsoft.com/office/drawing/2014/main" val="3463713929"/>
                    </a:ext>
                  </a:extLst>
                </a:gridCol>
                <a:gridCol w="493776">
                  <a:extLst>
                    <a:ext uri="{9D8B030D-6E8A-4147-A177-3AD203B41FA5}">
                      <a16:colId xmlns:a16="http://schemas.microsoft.com/office/drawing/2014/main" val="572800790"/>
                    </a:ext>
                  </a:extLst>
                </a:gridCol>
                <a:gridCol w="493776">
                  <a:extLst>
                    <a:ext uri="{9D8B030D-6E8A-4147-A177-3AD203B41FA5}">
                      <a16:colId xmlns:a16="http://schemas.microsoft.com/office/drawing/2014/main" val="1855566763"/>
                    </a:ext>
                  </a:extLst>
                </a:gridCol>
                <a:gridCol w="493776">
                  <a:extLst>
                    <a:ext uri="{9D8B030D-6E8A-4147-A177-3AD203B41FA5}">
                      <a16:colId xmlns:a16="http://schemas.microsoft.com/office/drawing/2014/main" val="3843988358"/>
                    </a:ext>
                  </a:extLst>
                </a:gridCol>
                <a:gridCol w="493776">
                  <a:extLst>
                    <a:ext uri="{9D8B030D-6E8A-4147-A177-3AD203B41FA5}">
                      <a16:colId xmlns:a16="http://schemas.microsoft.com/office/drawing/2014/main" val="2408687419"/>
                    </a:ext>
                  </a:extLst>
                </a:gridCol>
                <a:gridCol w="493776">
                  <a:extLst>
                    <a:ext uri="{9D8B030D-6E8A-4147-A177-3AD203B41FA5}">
                      <a16:colId xmlns:a16="http://schemas.microsoft.com/office/drawing/2014/main" val="2747003170"/>
                    </a:ext>
                  </a:extLst>
                </a:gridCol>
                <a:gridCol w="493776">
                  <a:extLst>
                    <a:ext uri="{9D8B030D-6E8A-4147-A177-3AD203B41FA5}">
                      <a16:colId xmlns:a16="http://schemas.microsoft.com/office/drawing/2014/main" val="675927110"/>
                    </a:ext>
                  </a:extLst>
                </a:gridCol>
                <a:gridCol w="493776">
                  <a:extLst>
                    <a:ext uri="{9D8B030D-6E8A-4147-A177-3AD203B41FA5}">
                      <a16:colId xmlns:a16="http://schemas.microsoft.com/office/drawing/2014/main" val="630652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294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- 2021-05-05 14:00:34</a:t>
                      </a:r>
                      <a:r>
                        <a:rPr kumimoji="0" lang="es-ES" sz="1000" b="0" i="0" u="none" strike="noStrike" kern="1200" cap="none" spc="0" normalizeH="0" baseline="0" noProof="0">
                          <a:ln>
                            <a:noFill/>
                          </a:ln>
                          <a:solidFill>
                            <a:prstClr val="black"/>
                          </a:solidFill>
                          <a:effectLst/>
                          <a:uLnTx/>
                          <a:uFillTx/>
                          <a:latin typeface="+mn-lt"/>
                          <a:ea typeface="+mn-ea"/>
                          <a:cs typeface="+mn-cs"/>
                        </a:rPr>
                        <a:t>
 Asegurá tu Yamaha 0KM y disfrutá de una asistencia Premium para cualquiera de nuestras unidades adquiridas en la Red Oficial de Concesionarios Yamaha.
Para más información te invitamos a ingresar en bit.ly/YamahaSeguros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3814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- 2021-05-13 12:00:24</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27990253"/>
                  </a:ext>
                </a:extLst>
              </a:tr>
            </a:tbl>
          </a:graphicData>
        </a:graphic>
      </p:graphicFrame>
      <p:sp>
        <p:nvSpPr>
          <p:cNvPr id="4" name="Text Placeholder 3">
            <a:extLst>
              <a:ext uri="{FF2B5EF4-FFF2-40B4-BE49-F238E27FC236}">
                <a16:creationId xmlns:a16="http://schemas.microsoft.com/office/drawing/2014/main" id="{F08A63B8-E606-4108-B8DE-B94AB7F4C53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224567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D168E-9914-4193-A620-BA04B7A300E9}"/>
              </a:ext>
            </a:extLst>
          </p:cNvPr>
          <p:cNvSpPr>
            <a:spLocks noGrp="1"/>
          </p:cNvSpPr>
          <p:nvPr>
            <p:ph type="title"/>
          </p:nvPr>
        </p:nvSpPr>
        <p:spPr/>
        <p:txBody>
          <a:bodyPr/>
          <a:lstStyle/>
          <a:p>
            <a:r>
              <a:rPr lang="en-US"/>
              <a:t>Facebook Post Table + Reactions | La Emilia - 2 of 16</a:t>
            </a:r>
          </a:p>
        </p:txBody>
      </p:sp>
      <p:graphicFrame>
        <p:nvGraphicFramePr>
          <p:cNvPr id="5" name="Table Placeholder 4">
            <a:extLst>
              <a:ext uri="{FF2B5EF4-FFF2-40B4-BE49-F238E27FC236}">
                <a16:creationId xmlns:a16="http://schemas.microsoft.com/office/drawing/2014/main" id="{4B9596A0-0E73-4F98-A846-E56F6C3E56C8}"/>
              </a:ext>
            </a:extLst>
          </p:cNvPr>
          <p:cNvGraphicFramePr>
            <a:graphicFrameLocks noGrp="1"/>
          </p:cNvGraphicFramePr>
          <p:nvPr>
            <p:ph type="tbl" sz="quarter" idx="13"/>
            <p:extLst>
              <p:ext uri="{D42A27DB-BD31-4B8C-83A1-F6EECF244321}">
                <p14:modId xmlns:p14="http://schemas.microsoft.com/office/powerpoint/2010/main" val="2629232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98803380"/>
                    </a:ext>
                  </a:extLst>
                </a:gridCol>
                <a:gridCol w="493776">
                  <a:extLst>
                    <a:ext uri="{9D8B030D-6E8A-4147-A177-3AD203B41FA5}">
                      <a16:colId xmlns:a16="http://schemas.microsoft.com/office/drawing/2014/main" val="4157995641"/>
                    </a:ext>
                  </a:extLst>
                </a:gridCol>
                <a:gridCol w="493776">
                  <a:extLst>
                    <a:ext uri="{9D8B030D-6E8A-4147-A177-3AD203B41FA5}">
                      <a16:colId xmlns:a16="http://schemas.microsoft.com/office/drawing/2014/main" val="1474383326"/>
                    </a:ext>
                  </a:extLst>
                </a:gridCol>
                <a:gridCol w="493776">
                  <a:extLst>
                    <a:ext uri="{9D8B030D-6E8A-4147-A177-3AD203B41FA5}">
                      <a16:colId xmlns:a16="http://schemas.microsoft.com/office/drawing/2014/main" val="2318890952"/>
                    </a:ext>
                  </a:extLst>
                </a:gridCol>
                <a:gridCol w="493776">
                  <a:extLst>
                    <a:ext uri="{9D8B030D-6E8A-4147-A177-3AD203B41FA5}">
                      <a16:colId xmlns:a16="http://schemas.microsoft.com/office/drawing/2014/main" val="3409204226"/>
                    </a:ext>
                  </a:extLst>
                </a:gridCol>
                <a:gridCol w="493776">
                  <a:extLst>
                    <a:ext uri="{9D8B030D-6E8A-4147-A177-3AD203B41FA5}">
                      <a16:colId xmlns:a16="http://schemas.microsoft.com/office/drawing/2014/main" val="149323799"/>
                    </a:ext>
                  </a:extLst>
                </a:gridCol>
                <a:gridCol w="493776">
                  <a:extLst>
                    <a:ext uri="{9D8B030D-6E8A-4147-A177-3AD203B41FA5}">
                      <a16:colId xmlns:a16="http://schemas.microsoft.com/office/drawing/2014/main" val="1928372331"/>
                    </a:ext>
                  </a:extLst>
                </a:gridCol>
                <a:gridCol w="493776">
                  <a:extLst>
                    <a:ext uri="{9D8B030D-6E8A-4147-A177-3AD203B41FA5}">
                      <a16:colId xmlns:a16="http://schemas.microsoft.com/office/drawing/2014/main" val="4269317145"/>
                    </a:ext>
                  </a:extLst>
                </a:gridCol>
                <a:gridCol w="493776">
                  <a:extLst>
                    <a:ext uri="{9D8B030D-6E8A-4147-A177-3AD203B41FA5}">
                      <a16:colId xmlns:a16="http://schemas.microsoft.com/office/drawing/2014/main" val="3470552449"/>
                    </a:ext>
                  </a:extLst>
                </a:gridCol>
                <a:gridCol w="493776">
                  <a:extLst>
                    <a:ext uri="{9D8B030D-6E8A-4147-A177-3AD203B41FA5}">
                      <a16:colId xmlns:a16="http://schemas.microsoft.com/office/drawing/2014/main" val="2748696786"/>
                    </a:ext>
                  </a:extLst>
                </a:gridCol>
                <a:gridCol w="493776">
                  <a:extLst>
                    <a:ext uri="{9D8B030D-6E8A-4147-A177-3AD203B41FA5}">
                      <a16:colId xmlns:a16="http://schemas.microsoft.com/office/drawing/2014/main" val="1511431982"/>
                    </a:ext>
                  </a:extLst>
                </a:gridCol>
                <a:gridCol w="493776">
                  <a:extLst>
                    <a:ext uri="{9D8B030D-6E8A-4147-A177-3AD203B41FA5}">
                      <a16:colId xmlns:a16="http://schemas.microsoft.com/office/drawing/2014/main" val="701161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3112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- 2021-05-27 16:00:40</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9644071"/>
                  </a:ext>
                </a:extLst>
              </a:tr>
            </a:tbl>
          </a:graphicData>
        </a:graphic>
      </p:graphicFrame>
      <p:sp>
        <p:nvSpPr>
          <p:cNvPr id="4" name="Text Placeholder 3">
            <a:extLst>
              <a:ext uri="{FF2B5EF4-FFF2-40B4-BE49-F238E27FC236}">
                <a16:creationId xmlns:a16="http://schemas.microsoft.com/office/drawing/2014/main" id="{8B2FABB6-2B50-4A8A-8D18-A2E204964C7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0398151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BAF18-5636-4E99-A073-0E68C0BB674F}"/>
              </a:ext>
            </a:extLst>
          </p:cNvPr>
          <p:cNvSpPr>
            <a:spLocks noGrp="1"/>
          </p:cNvSpPr>
          <p:nvPr>
            <p:ph type="title"/>
          </p:nvPr>
        </p:nvSpPr>
        <p:spPr/>
        <p:txBody>
          <a:bodyPr/>
          <a:lstStyle/>
          <a:p>
            <a:r>
              <a:rPr lang="en-US"/>
              <a:t>Facebook Post Table + Reactions | La Emilia - 3 of 16</a:t>
            </a:r>
          </a:p>
        </p:txBody>
      </p:sp>
      <p:graphicFrame>
        <p:nvGraphicFramePr>
          <p:cNvPr id="5" name="Table Placeholder 4">
            <a:extLst>
              <a:ext uri="{FF2B5EF4-FFF2-40B4-BE49-F238E27FC236}">
                <a16:creationId xmlns:a16="http://schemas.microsoft.com/office/drawing/2014/main" id="{D1AA3358-5B1E-404B-BA68-1247326EB537}"/>
              </a:ext>
            </a:extLst>
          </p:cNvPr>
          <p:cNvGraphicFramePr>
            <a:graphicFrameLocks noGrp="1"/>
          </p:cNvGraphicFramePr>
          <p:nvPr>
            <p:ph type="tbl" sz="quarter" idx="13"/>
            <p:extLst>
              <p:ext uri="{D42A27DB-BD31-4B8C-83A1-F6EECF244321}">
                <p14:modId xmlns:p14="http://schemas.microsoft.com/office/powerpoint/2010/main" val="1285473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10055857"/>
                    </a:ext>
                  </a:extLst>
                </a:gridCol>
                <a:gridCol w="493776">
                  <a:extLst>
                    <a:ext uri="{9D8B030D-6E8A-4147-A177-3AD203B41FA5}">
                      <a16:colId xmlns:a16="http://schemas.microsoft.com/office/drawing/2014/main" val="1264140985"/>
                    </a:ext>
                  </a:extLst>
                </a:gridCol>
                <a:gridCol w="493776">
                  <a:extLst>
                    <a:ext uri="{9D8B030D-6E8A-4147-A177-3AD203B41FA5}">
                      <a16:colId xmlns:a16="http://schemas.microsoft.com/office/drawing/2014/main" val="1926174288"/>
                    </a:ext>
                  </a:extLst>
                </a:gridCol>
                <a:gridCol w="493776">
                  <a:extLst>
                    <a:ext uri="{9D8B030D-6E8A-4147-A177-3AD203B41FA5}">
                      <a16:colId xmlns:a16="http://schemas.microsoft.com/office/drawing/2014/main" val="4257812746"/>
                    </a:ext>
                  </a:extLst>
                </a:gridCol>
                <a:gridCol w="493776">
                  <a:extLst>
                    <a:ext uri="{9D8B030D-6E8A-4147-A177-3AD203B41FA5}">
                      <a16:colId xmlns:a16="http://schemas.microsoft.com/office/drawing/2014/main" val="1724948655"/>
                    </a:ext>
                  </a:extLst>
                </a:gridCol>
                <a:gridCol w="493776">
                  <a:extLst>
                    <a:ext uri="{9D8B030D-6E8A-4147-A177-3AD203B41FA5}">
                      <a16:colId xmlns:a16="http://schemas.microsoft.com/office/drawing/2014/main" val="2689837102"/>
                    </a:ext>
                  </a:extLst>
                </a:gridCol>
                <a:gridCol w="493776">
                  <a:extLst>
                    <a:ext uri="{9D8B030D-6E8A-4147-A177-3AD203B41FA5}">
                      <a16:colId xmlns:a16="http://schemas.microsoft.com/office/drawing/2014/main" val="2034821266"/>
                    </a:ext>
                  </a:extLst>
                </a:gridCol>
                <a:gridCol w="493776">
                  <a:extLst>
                    <a:ext uri="{9D8B030D-6E8A-4147-A177-3AD203B41FA5}">
                      <a16:colId xmlns:a16="http://schemas.microsoft.com/office/drawing/2014/main" val="273753659"/>
                    </a:ext>
                  </a:extLst>
                </a:gridCol>
                <a:gridCol w="493776">
                  <a:extLst>
                    <a:ext uri="{9D8B030D-6E8A-4147-A177-3AD203B41FA5}">
                      <a16:colId xmlns:a16="http://schemas.microsoft.com/office/drawing/2014/main" val="1595990580"/>
                    </a:ext>
                  </a:extLst>
                </a:gridCol>
                <a:gridCol w="493776">
                  <a:extLst>
                    <a:ext uri="{9D8B030D-6E8A-4147-A177-3AD203B41FA5}">
                      <a16:colId xmlns:a16="http://schemas.microsoft.com/office/drawing/2014/main" val="4040379631"/>
                    </a:ext>
                  </a:extLst>
                </a:gridCol>
                <a:gridCol w="493776">
                  <a:extLst>
                    <a:ext uri="{9D8B030D-6E8A-4147-A177-3AD203B41FA5}">
                      <a16:colId xmlns:a16="http://schemas.microsoft.com/office/drawing/2014/main" val="928202318"/>
                    </a:ext>
                  </a:extLst>
                </a:gridCol>
                <a:gridCol w="493776">
                  <a:extLst>
                    <a:ext uri="{9D8B030D-6E8A-4147-A177-3AD203B41FA5}">
                      <a16:colId xmlns:a16="http://schemas.microsoft.com/office/drawing/2014/main" val="3885494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6407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- 2021-05-13 15:56:23</a:t>
                      </a:r>
                      <a:r>
                        <a:rPr kumimoji="0" lang="es-ES" sz="1000" b="0" i="0" u="none" strike="noStrike" kern="1200" cap="none" spc="0" normalizeH="0" baseline="0" noProof="0">
                          <a:ln>
                            <a:noFill/>
                          </a:ln>
                          <a:solidFill>
                            <a:prstClr val="black"/>
                          </a:solidFill>
                          <a:effectLst/>
                          <a:uLnTx/>
                          <a:uFillTx/>
                          <a:latin typeface="+mn-lt"/>
                          <a:ea typeface="+mn-ea"/>
                          <a:cs typeface="+mn-cs"/>
                        </a:rPr>
                        <a:t>
 ¡¡En Mayo siguen las promos!!
No te pierdas la oportunidad de tener, ahora también, tu YBR 125 Z en 12 ó 18 cuotas, ¡¡sin interés!!
Pedí tu cotización en bit.ly/YBR125Z-Cuotas, una oportunidad que no podes dejar pasar.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34425419"/>
                  </a:ext>
                </a:extLst>
              </a:tr>
            </a:tbl>
          </a:graphicData>
        </a:graphic>
      </p:graphicFrame>
      <p:sp>
        <p:nvSpPr>
          <p:cNvPr id="4" name="Text Placeholder 3">
            <a:extLst>
              <a:ext uri="{FF2B5EF4-FFF2-40B4-BE49-F238E27FC236}">
                <a16:creationId xmlns:a16="http://schemas.microsoft.com/office/drawing/2014/main" id="{631F492C-4CF9-4152-B5D8-10DB6E39435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067377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897AB-A296-4032-B711-88127D1044F3}"/>
              </a:ext>
            </a:extLst>
          </p:cNvPr>
          <p:cNvSpPr>
            <a:spLocks noGrp="1"/>
          </p:cNvSpPr>
          <p:nvPr>
            <p:ph type="title"/>
          </p:nvPr>
        </p:nvSpPr>
        <p:spPr/>
        <p:txBody>
          <a:bodyPr/>
          <a:lstStyle/>
          <a:p>
            <a:r>
              <a:rPr lang="en-US"/>
              <a:t>Facebook Post Table + Reactions | La Emilia - 4 of 16</a:t>
            </a:r>
          </a:p>
        </p:txBody>
      </p:sp>
      <p:graphicFrame>
        <p:nvGraphicFramePr>
          <p:cNvPr id="5" name="Table Placeholder 4">
            <a:extLst>
              <a:ext uri="{FF2B5EF4-FFF2-40B4-BE49-F238E27FC236}">
                <a16:creationId xmlns:a16="http://schemas.microsoft.com/office/drawing/2014/main" id="{AD4A3A7A-8942-431B-BE47-A322DE8F4577}"/>
              </a:ext>
            </a:extLst>
          </p:cNvPr>
          <p:cNvGraphicFramePr>
            <a:graphicFrameLocks noGrp="1"/>
          </p:cNvGraphicFramePr>
          <p:nvPr>
            <p:ph type="tbl" sz="quarter" idx="13"/>
            <p:extLst>
              <p:ext uri="{D42A27DB-BD31-4B8C-83A1-F6EECF244321}">
                <p14:modId xmlns:p14="http://schemas.microsoft.com/office/powerpoint/2010/main" val="3600867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9242132"/>
                    </a:ext>
                  </a:extLst>
                </a:gridCol>
                <a:gridCol w="493776">
                  <a:extLst>
                    <a:ext uri="{9D8B030D-6E8A-4147-A177-3AD203B41FA5}">
                      <a16:colId xmlns:a16="http://schemas.microsoft.com/office/drawing/2014/main" val="3098654406"/>
                    </a:ext>
                  </a:extLst>
                </a:gridCol>
                <a:gridCol w="493776">
                  <a:extLst>
                    <a:ext uri="{9D8B030D-6E8A-4147-A177-3AD203B41FA5}">
                      <a16:colId xmlns:a16="http://schemas.microsoft.com/office/drawing/2014/main" val="1598150856"/>
                    </a:ext>
                  </a:extLst>
                </a:gridCol>
                <a:gridCol w="493776">
                  <a:extLst>
                    <a:ext uri="{9D8B030D-6E8A-4147-A177-3AD203B41FA5}">
                      <a16:colId xmlns:a16="http://schemas.microsoft.com/office/drawing/2014/main" val="3788948092"/>
                    </a:ext>
                  </a:extLst>
                </a:gridCol>
                <a:gridCol w="493776">
                  <a:extLst>
                    <a:ext uri="{9D8B030D-6E8A-4147-A177-3AD203B41FA5}">
                      <a16:colId xmlns:a16="http://schemas.microsoft.com/office/drawing/2014/main" val="1754916383"/>
                    </a:ext>
                  </a:extLst>
                </a:gridCol>
                <a:gridCol w="493776">
                  <a:extLst>
                    <a:ext uri="{9D8B030D-6E8A-4147-A177-3AD203B41FA5}">
                      <a16:colId xmlns:a16="http://schemas.microsoft.com/office/drawing/2014/main" val="62838550"/>
                    </a:ext>
                  </a:extLst>
                </a:gridCol>
                <a:gridCol w="493776">
                  <a:extLst>
                    <a:ext uri="{9D8B030D-6E8A-4147-A177-3AD203B41FA5}">
                      <a16:colId xmlns:a16="http://schemas.microsoft.com/office/drawing/2014/main" val="2063490962"/>
                    </a:ext>
                  </a:extLst>
                </a:gridCol>
                <a:gridCol w="493776">
                  <a:extLst>
                    <a:ext uri="{9D8B030D-6E8A-4147-A177-3AD203B41FA5}">
                      <a16:colId xmlns:a16="http://schemas.microsoft.com/office/drawing/2014/main" val="612490667"/>
                    </a:ext>
                  </a:extLst>
                </a:gridCol>
                <a:gridCol w="493776">
                  <a:extLst>
                    <a:ext uri="{9D8B030D-6E8A-4147-A177-3AD203B41FA5}">
                      <a16:colId xmlns:a16="http://schemas.microsoft.com/office/drawing/2014/main" val="2199948372"/>
                    </a:ext>
                  </a:extLst>
                </a:gridCol>
                <a:gridCol w="493776">
                  <a:extLst>
                    <a:ext uri="{9D8B030D-6E8A-4147-A177-3AD203B41FA5}">
                      <a16:colId xmlns:a16="http://schemas.microsoft.com/office/drawing/2014/main" val="3083288007"/>
                    </a:ext>
                  </a:extLst>
                </a:gridCol>
                <a:gridCol w="493776">
                  <a:extLst>
                    <a:ext uri="{9D8B030D-6E8A-4147-A177-3AD203B41FA5}">
                      <a16:colId xmlns:a16="http://schemas.microsoft.com/office/drawing/2014/main" val="3613613083"/>
                    </a:ext>
                  </a:extLst>
                </a:gridCol>
                <a:gridCol w="493776">
                  <a:extLst>
                    <a:ext uri="{9D8B030D-6E8A-4147-A177-3AD203B41FA5}">
                      <a16:colId xmlns:a16="http://schemas.microsoft.com/office/drawing/2014/main" val="1483095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642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- 2021-05-05 16:19:19</a:t>
                      </a:r>
                      <a:r>
                        <a:rPr kumimoji="0" lang="es-ES" sz="1000" b="0" i="0" u="none" strike="noStrike" kern="1200" cap="none" spc="0" normalizeH="0" baseline="0" noProof="0">
                          <a:ln>
                            <a:noFill/>
                          </a:ln>
                          <a:solidFill>
                            <a:prstClr val="black"/>
                          </a:solidFill>
                          <a:effectLst/>
                          <a:uLnTx/>
                          <a:uFillTx/>
                          <a:latin typeface="+mn-lt"/>
                          <a:ea typeface="+mn-ea"/>
                          <a:cs typeface="+mn-cs"/>
                        </a:rPr>
                        <a:t>
 HONDA GENUINE PARTS SON LOS ÚNICOS REPUESTOS QUE GARANTIZAN QUE TU MOTO SIGA COMO NUEVA. Son las mismas piezas que se utilizan para la fabricación y están producidas bajo las más estrictas normas de seguridad con los 3 años de garantía de Honda, para que disfrutes de tu moto como nunca.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8149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- 2021-05-21 14:00:47</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4271299"/>
                  </a:ext>
                </a:extLst>
              </a:tr>
            </a:tbl>
          </a:graphicData>
        </a:graphic>
      </p:graphicFrame>
      <p:sp>
        <p:nvSpPr>
          <p:cNvPr id="4" name="Text Placeholder 3">
            <a:extLst>
              <a:ext uri="{FF2B5EF4-FFF2-40B4-BE49-F238E27FC236}">
                <a16:creationId xmlns:a16="http://schemas.microsoft.com/office/drawing/2014/main" id="{7BEBC551-FC3A-463B-A4A1-71D70D667CE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263216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92486-374D-4F79-8C16-2E243CC584EE}"/>
              </a:ext>
            </a:extLst>
          </p:cNvPr>
          <p:cNvSpPr>
            <a:spLocks noGrp="1"/>
          </p:cNvSpPr>
          <p:nvPr>
            <p:ph type="title"/>
          </p:nvPr>
        </p:nvSpPr>
        <p:spPr/>
        <p:txBody>
          <a:bodyPr/>
          <a:lstStyle/>
          <a:p>
            <a:r>
              <a:rPr lang="en-US"/>
              <a:t>Facebook Post Table + Reactions | La Emilia - 5 of 16</a:t>
            </a:r>
          </a:p>
        </p:txBody>
      </p:sp>
      <p:graphicFrame>
        <p:nvGraphicFramePr>
          <p:cNvPr id="5" name="Table Placeholder 4">
            <a:extLst>
              <a:ext uri="{FF2B5EF4-FFF2-40B4-BE49-F238E27FC236}">
                <a16:creationId xmlns:a16="http://schemas.microsoft.com/office/drawing/2014/main" id="{B0E8D0D7-3098-4F5F-A075-DA8A6B5F17E3}"/>
              </a:ext>
            </a:extLst>
          </p:cNvPr>
          <p:cNvGraphicFramePr>
            <a:graphicFrameLocks noGrp="1"/>
          </p:cNvGraphicFramePr>
          <p:nvPr>
            <p:ph type="tbl" sz="quarter" idx="13"/>
            <p:extLst>
              <p:ext uri="{D42A27DB-BD31-4B8C-83A1-F6EECF244321}">
                <p14:modId xmlns:p14="http://schemas.microsoft.com/office/powerpoint/2010/main" val="3830417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7373735"/>
                    </a:ext>
                  </a:extLst>
                </a:gridCol>
                <a:gridCol w="493776">
                  <a:extLst>
                    <a:ext uri="{9D8B030D-6E8A-4147-A177-3AD203B41FA5}">
                      <a16:colId xmlns:a16="http://schemas.microsoft.com/office/drawing/2014/main" val="2089839446"/>
                    </a:ext>
                  </a:extLst>
                </a:gridCol>
                <a:gridCol w="493776">
                  <a:extLst>
                    <a:ext uri="{9D8B030D-6E8A-4147-A177-3AD203B41FA5}">
                      <a16:colId xmlns:a16="http://schemas.microsoft.com/office/drawing/2014/main" val="2080341035"/>
                    </a:ext>
                  </a:extLst>
                </a:gridCol>
                <a:gridCol w="493776">
                  <a:extLst>
                    <a:ext uri="{9D8B030D-6E8A-4147-A177-3AD203B41FA5}">
                      <a16:colId xmlns:a16="http://schemas.microsoft.com/office/drawing/2014/main" val="1498006346"/>
                    </a:ext>
                  </a:extLst>
                </a:gridCol>
                <a:gridCol w="493776">
                  <a:extLst>
                    <a:ext uri="{9D8B030D-6E8A-4147-A177-3AD203B41FA5}">
                      <a16:colId xmlns:a16="http://schemas.microsoft.com/office/drawing/2014/main" val="74403747"/>
                    </a:ext>
                  </a:extLst>
                </a:gridCol>
                <a:gridCol w="493776">
                  <a:extLst>
                    <a:ext uri="{9D8B030D-6E8A-4147-A177-3AD203B41FA5}">
                      <a16:colId xmlns:a16="http://schemas.microsoft.com/office/drawing/2014/main" val="1768879239"/>
                    </a:ext>
                  </a:extLst>
                </a:gridCol>
                <a:gridCol w="493776">
                  <a:extLst>
                    <a:ext uri="{9D8B030D-6E8A-4147-A177-3AD203B41FA5}">
                      <a16:colId xmlns:a16="http://schemas.microsoft.com/office/drawing/2014/main" val="4244501399"/>
                    </a:ext>
                  </a:extLst>
                </a:gridCol>
                <a:gridCol w="493776">
                  <a:extLst>
                    <a:ext uri="{9D8B030D-6E8A-4147-A177-3AD203B41FA5}">
                      <a16:colId xmlns:a16="http://schemas.microsoft.com/office/drawing/2014/main" val="1017809669"/>
                    </a:ext>
                  </a:extLst>
                </a:gridCol>
                <a:gridCol w="493776">
                  <a:extLst>
                    <a:ext uri="{9D8B030D-6E8A-4147-A177-3AD203B41FA5}">
                      <a16:colId xmlns:a16="http://schemas.microsoft.com/office/drawing/2014/main" val="1778348855"/>
                    </a:ext>
                  </a:extLst>
                </a:gridCol>
                <a:gridCol w="493776">
                  <a:extLst>
                    <a:ext uri="{9D8B030D-6E8A-4147-A177-3AD203B41FA5}">
                      <a16:colId xmlns:a16="http://schemas.microsoft.com/office/drawing/2014/main" val="3553351892"/>
                    </a:ext>
                  </a:extLst>
                </a:gridCol>
                <a:gridCol w="493776">
                  <a:extLst>
                    <a:ext uri="{9D8B030D-6E8A-4147-A177-3AD203B41FA5}">
                      <a16:colId xmlns:a16="http://schemas.microsoft.com/office/drawing/2014/main" val="256464055"/>
                    </a:ext>
                  </a:extLst>
                </a:gridCol>
                <a:gridCol w="493776">
                  <a:extLst>
                    <a:ext uri="{9D8B030D-6E8A-4147-A177-3AD203B41FA5}">
                      <a16:colId xmlns:a16="http://schemas.microsoft.com/office/drawing/2014/main" val="4249787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1534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- 2021-05-11 15:59:55</a:t>
                      </a:r>
                      <a:r>
                        <a:rPr kumimoji="0" lang="es-ES" sz="1000" b="0" i="0" u="none" strike="noStrike" kern="1200" cap="none" spc="0" normalizeH="0" baseline="0" noProof="0">
                          <a:ln>
                            <a:noFill/>
                          </a:ln>
                          <a:solidFill>
                            <a:prstClr val="black"/>
                          </a:solidFill>
                          <a:effectLst/>
                          <a:uLnTx/>
                          <a:uFillTx/>
                          <a:latin typeface="+mn-lt"/>
                          <a:ea typeface="+mn-ea"/>
                          <a:cs typeface="+mn-cs"/>
                        </a:rPr>
                        <a:t>
 Una de las motos con más fama en el mundo, la Honda CB 750, inspiró a muchos jóvenes de los años 70 a ser fanáticos de los vehículos de dos ruedas. 
¿La recordás? Contanos cuál fue tu experiencia preferida arriba de este modelo.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2554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- 2021-05-18 18:10:03</a:t>
                      </a:r>
                      <a:r>
                        <a:rPr kumimoji="0" lang="es-ES" sz="1000" b="0" i="0" u="none" strike="noStrike" kern="1200" cap="none" spc="0" normalizeH="0" baseline="0" noProof="0">
                          <a:ln>
                            <a:noFill/>
                          </a:ln>
                          <a:solidFill>
                            <a:prstClr val="black"/>
                          </a:solidFill>
                          <a:effectLst/>
                          <a:uLnTx/>
                          <a:uFillTx/>
                          <a:latin typeface="+mn-lt"/>
                          <a:ea typeface="+mn-ea"/>
                          <a:cs typeface="+mn-cs"/>
                        </a:rPr>
                        <a:t>
 ﻿﻿La Benelli TNT 600i demuestra que la perfección que se puede lograr al colocar un motor de cuatro cilindros en línea dentro de un icónico chasis enrejado de acero.⁣
⁣
Única. Un nuevo camino comienza. Subite a una TNT 600i.⁣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1203006"/>
                  </a:ext>
                </a:extLst>
              </a:tr>
            </a:tbl>
          </a:graphicData>
        </a:graphic>
      </p:graphicFrame>
      <p:sp>
        <p:nvSpPr>
          <p:cNvPr id="4" name="Text Placeholder 3">
            <a:extLst>
              <a:ext uri="{FF2B5EF4-FFF2-40B4-BE49-F238E27FC236}">
                <a16:creationId xmlns:a16="http://schemas.microsoft.com/office/drawing/2014/main" id="{615C3E37-F28A-439C-8444-853A5941F2F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915131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BD4E8-E0FD-41C0-8A9D-4B77E8F69DD9}"/>
              </a:ext>
            </a:extLst>
          </p:cNvPr>
          <p:cNvSpPr>
            <a:spLocks noGrp="1"/>
          </p:cNvSpPr>
          <p:nvPr>
            <p:ph type="title"/>
          </p:nvPr>
        </p:nvSpPr>
        <p:spPr/>
        <p:txBody>
          <a:bodyPr/>
          <a:lstStyle/>
          <a:p>
            <a:r>
              <a:rPr lang="en-US"/>
              <a:t>Facebook Post Table + Reactions | La Emilia - 6 of 16</a:t>
            </a:r>
          </a:p>
        </p:txBody>
      </p:sp>
      <p:graphicFrame>
        <p:nvGraphicFramePr>
          <p:cNvPr id="5" name="Table Placeholder 4">
            <a:extLst>
              <a:ext uri="{FF2B5EF4-FFF2-40B4-BE49-F238E27FC236}">
                <a16:creationId xmlns:a16="http://schemas.microsoft.com/office/drawing/2014/main" id="{1A5A41D4-3E08-4070-9646-69E76522B4D9}"/>
              </a:ext>
            </a:extLst>
          </p:cNvPr>
          <p:cNvGraphicFramePr>
            <a:graphicFrameLocks noGrp="1"/>
          </p:cNvGraphicFramePr>
          <p:nvPr>
            <p:ph type="tbl" sz="quarter" idx="13"/>
            <p:extLst>
              <p:ext uri="{D42A27DB-BD31-4B8C-83A1-F6EECF244321}">
                <p14:modId xmlns:p14="http://schemas.microsoft.com/office/powerpoint/2010/main" val="3316966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46171477"/>
                    </a:ext>
                  </a:extLst>
                </a:gridCol>
                <a:gridCol w="493776">
                  <a:extLst>
                    <a:ext uri="{9D8B030D-6E8A-4147-A177-3AD203B41FA5}">
                      <a16:colId xmlns:a16="http://schemas.microsoft.com/office/drawing/2014/main" val="1640417165"/>
                    </a:ext>
                  </a:extLst>
                </a:gridCol>
                <a:gridCol w="493776">
                  <a:extLst>
                    <a:ext uri="{9D8B030D-6E8A-4147-A177-3AD203B41FA5}">
                      <a16:colId xmlns:a16="http://schemas.microsoft.com/office/drawing/2014/main" val="250359861"/>
                    </a:ext>
                  </a:extLst>
                </a:gridCol>
                <a:gridCol w="493776">
                  <a:extLst>
                    <a:ext uri="{9D8B030D-6E8A-4147-A177-3AD203B41FA5}">
                      <a16:colId xmlns:a16="http://schemas.microsoft.com/office/drawing/2014/main" val="2317131410"/>
                    </a:ext>
                  </a:extLst>
                </a:gridCol>
                <a:gridCol w="493776">
                  <a:extLst>
                    <a:ext uri="{9D8B030D-6E8A-4147-A177-3AD203B41FA5}">
                      <a16:colId xmlns:a16="http://schemas.microsoft.com/office/drawing/2014/main" val="3450612277"/>
                    </a:ext>
                  </a:extLst>
                </a:gridCol>
                <a:gridCol w="493776">
                  <a:extLst>
                    <a:ext uri="{9D8B030D-6E8A-4147-A177-3AD203B41FA5}">
                      <a16:colId xmlns:a16="http://schemas.microsoft.com/office/drawing/2014/main" val="3889821873"/>
                    </a:ext>
                  </a:extLst>
                </a:gridCol>
                <a:gridCol w="493776">
                  <a:extLst>
                    <a:ext uri="{9D8B030D-6E8A-4147-A177-3AD203B41FA5}">
                      <a16:colId xmlns:a16="http://schemas.microsoft.com/office/drawing/2014/main" val="1927792248"/>
                    </a:ext>
                  </a:extLst>
                </a:gridCol>
                <a:gridCol w="493776">
                  <a:extLst>
                    <a:ext uri="{9D8B030D-6E8A-4147-A177-3AD203B41FA5}">
                      <a16:colId xmlns:a16="http://schemas.microsoft.com/office/drawing/2014/main" val="59672206"/>
                    </a:ext>
                  </a:extLst>
                </a:gridCol>
                <a:gridCol w="493776">
                  <a:extLst>
                    <a:ext uri="{9D8B030D-6E8A-4147-A177-3AD203B41FA5}">
                      <a16:colId xmlns:a16="http://schemas.microsoft.com/office/drawing/2014/main" val="477701356"/>
                    </a:ext>
                  </a:extLst>
                </a:gridCol>
                <a:gridCol w="493776">
                  <a:extLst>
                    <a:ext uri="{9D8B030D-6E8A-4147-A177-3AD203B41FA5}">
                      <a16:colId xmlns:a16="http://schemas.microsoft.com/office/drawing/2014/main" val="4205925152"/>
                    </a:ext>
                  </a:extLst>
                </a:gridCol>
                <a:gridCol w="493776">
                  <a:extLst>
                    <a:ext uri="{9D8B030D-6E8A-4147-A177-3AD203B41FA5}">
                      <a16:colId xmlns:a16="http://schemas.microsoft.com/office/drawing/2014/main" val="1194497693"/>
                    </a:ext>
                  </a:extLst>
                </a:gridCol>
                <a:gridCol w="493776">
                  <a:extLst>
                    <a:ext uri="{9D8B030D-6E8A-4147-A177-3AD203B41FA5}">
                      <a16:colId xmlns:a16="http://schemas.microsoft.com/office/drawing/2014/main" val="1935209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6261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- 2021-05-29 14:00:58</a:t>
                      </a:r>
                      <a:r>
                        <a:rPr kumimoji="0" lang="es-ES" sz="1000" b="0" i="0" u="none" strike="noStrike" kern="1200" cap="none" spc="0" normalizeH="0" baseline="0" noProof="0">
                          <a:ln>
                            <a:noFill/>
                          </a:ln>
                          <a:solidFill>
                            <a:prstClr val="black"/>
                          </a:solidFill>
                          <a:effectLst/>
                          <a:uLnTx/>
                          <a:uFillTx/>
                          <a:latin typeface="+mn-lt"/>
                          <a:ea typeface="+mn-ea"/>
                          <a:cs typeface="+mn-cs"/>
                        </a:rPr>
                        <a:t>
 La 𝐁𝐞𝐧𝐞𝐥𝐥𝐢 𝐓𝐍𝐓 𝟔𝟎𝟎𝐢 demuestra que la perfección que se puede lograr colocando un motor de cuatro cilindros en línea dentro de un icónico chasis enrejado de acero. La nueva versión incorpora una serie de mejoras tecnológicas y de diseño únicas.⁣⁣
⁣⁣
Un nuevo camino comienza en tu TNT 600i. Subite 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6164524"/>
                  </a:ext>
                </a:extLst>
              </a:tr>
            </a:tbl>
          </a:graphicData>
        </a:graphic>
      </p:graphicFrame>
      <p:sp>
        <p:nvSpPr>
          <p:cNvPr id="4" name="Text Placeholder 3">
            <a:extLst>
              <a:ext uri="{FF2B5EF4-FFF2-40B4-BE49-F238E27FC236}">
                <a16:creationId xmlns:a16="http://schemas.microsoft.com/office/drawing/2014/main" id="{5EA35222-7226-4312-8366-244FAF5C5D7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773455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FC482-7941-47BB-AE53-03C5607A0E97}"/>
              </a:ext>
            </a:extLst>
          </p:cNvPr>
          <p:cNvSpPr>
            <a:spLocks noGrp="1"/>
          </p:cNvSpPr>
          <p:nvPr>
            <p:ph type="title"/>
          </p:nvPr>
        </p:nvSpPr>
        <p:spPr/>
        <p:txBody>
          <a:bodyPr/>
          <a:lstStyle/>
          <a:p>
            <a:r>
              <a:rPr lang="en-US"/>
              <a:t>Facebook Post Table + Reactions | La Emilia - 7 of 16</a:t>
            </a:r>
          </a:p>
        </p:txBody>
      </p:sp>
      <p:graphicFrame>
        <p:nvGraphicFramePr>
          <p:cNvPr id="5" name="Table Placeholder 4">
            <a:extLst>
              <a:ext uri="{FF2B5EF4-FFF2-40B4-BE49-F238E27FC236}">
                <a16:creationId xmlns:a16="http://schemas.microsoft.com/office/drawing/2014/main" id="{AC87FD53-E512-4C01-A7F8-1F883B0A4E2F}"/>
              </a:ext>
            </a:extLst>
          </p:cNvPr>
          <p:cNvGraphicFramePr>
            <a:graphicFrameLocks noGrp="1"/>
          </p:cNvGraphicFramePr>
          <p:nvPr>
            <p:ph type="tbl" sz="quarter" idx="13"/>
            <p:extLst>
              <p:ext uri="{D42A27DB-BD31-4B8C-83A1-F6EECF244321}">
                <p14:modId xmlns:p14="http://schemas.microsoft.com/office/powerpoint/2010/main" val="466280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6194724"/>
                    </a:ext>
                  </a:extLst>
                </a:gridCol>
                <a:gridCol w="493776">
                  <a:extLst>
                    <a:ext uri="{9D8B030D-6E8A-4147-A177-3AD203B41FA5}">
                      <a16:colId xmlns:a16="http://schemas.microsoft.com/office/drawing/2014/main" val="332269420"/>
                    </a:ext>
                  </a:extLst>
                </a:gridCol>
                <a:gridCol w="493776">
                  <a:extLst>
                    <a:ext uri="{9D8B030D-6E8A-4147-A177-3AD203B41FA5}">
                      <a16:colId xmlns:a16="http://schemas.microsoft.com/office/drawing/2014/main" val="4189716692"/>
                    </a:ext>
                  </a:extLst>
                </a:gridCol>
                <a:gridCol w="493776">
                  <a:extLst>
                    <a:ext uri="{9D8B030D-6E8A-4147-A177-3AD203B41FA5}">
                      <a16:colId xmlns:a16="http://schemas.microsoft.com/office/drawing/2014/main" val="3341837195"/>
                    </a:ext>
                  </a:extLst>
                </a:gridCol>
                <a:gridCol w="493776">
                  <a:extLst>
                    <a:ext uri="{9D8B030D-6E8A-4147-A177-3AD203B41FA5}">
                      <a16:colId xmlns:a16="http://schemas.microsoft.com/office/drawing/2014/main" val="1770161339"/>
                    </a:ext>
                  </a:extLst>
                </a:gridCol>
                <a:gridCol w="493776">
                  <a:extLst>
                    <a:ext uri="{9D8B030D-6E8A-4147-A177-3AD203B41FA5}">
                      <a16:colId xmlns:a16="http://schemas.microsoft.com/office/drawing/2014/main" val="3555140079"/>
                    </a:ext>
                  </a:extLst>
                </a:gridCol>
                <a:gridCol w="493776">
                  <a:extLst>
                    <a:ext uri="{9D8B030D-6E8A-4147-A177-3AD203B41FA5}">
                      <a16:colId xmlns:a16="http://schemas.microsoft.com/office/drawing/2014/main" val="928696304"/>
                    </a:ext>
                  </a:extLst>
                </a:gridCol>
                <a:gridCol w="493776">
                  <a:extLst>
                    <a:ext uri="{9D8B030D-6E8A-4147-A177-3AD203B41FA5}">
                      <a16:colId xmlns:a16="http://schemas.microsoft.com/office/drawing/2014/main" val="3149040259"/>
                    </a:ext>
                  </a:extLst>
                </a:gridCol>
                <a:gridCol w="493776">
                  <a:extLst>
                    <a:ext uri="{9D8B030D-6E8A-4147-A177-3AD203B41FA5}">
                      <a16:colId xmlns:a16="http://schemas.microsoft.com/office/drawing/2014/main" val="1974870293"/>
                    </a:ext>
                  </a:extLst>
                </a:gridCol>
                <a:gridCol w="493776">
                  <a:extLst>
                    <a:ext uri="{9D8B030D-6E8A-4147-A177-3AD203B41FA5}">
                      <a16:colId xmlns:a16="http://schemas.microsoft.com/office/drawing/2014/main" val="2896744834"/>
                    </a:ext>
                  </a:extLst>
                </a:gridCol>
                <a:gridCol w="493776">
                  <a:extLst>
                    <a:ext uri="{9D8B030D-6E8A-4147-A177-3AD203B41FA5}">
                      <a16:colId xmlns:a16="http://schemas.microsoft.com/office/drawing/2014/main" val="3080812618"/>
                    </a:ext>
                  </a:extLst>
                </a:gridCol>
                <a:gridCol w="493776">
                  <a:extLst>
                    <a:ext uri="{9D8B030D-6E8A-4147-A177-3AD203B41FA5}">
                      <a16:colId xmlns:a16="http://schemas.microsoft.com/office/drawing/2014/main" val="3691970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7533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- 2021-05-25 19:20:02</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#𝐓𝐑𝐊𝟓𝟎𝟐𝐗 está diseñada para obtener mayor despeje al suelo y así poder atravesar todo tipo de obstáculos, el sistema de escape le brinda un sonido más que espectacular mientras que su posición es óptima para el uso aventurero.⁣
⁣
Dejate llevar por la aventura. Un nuevo camino comienza.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5509269"/>
                  </a:ext>
                </a:extLst>
              </a:tr>
            </a:tbl>
          </a:graphicData>
        </a:graphic>
      </p:graphicFrame>
      <p:sp>
        <p:nvSpPr>
          <p:cNvPr id="4" name="Text Placeholder 3">
            <a:extLst>
              <a:ext uri="{FF2B5EF4-FFF2-40B4-BE49-F238E27FC236}">
                <a16:creationId xmlns:a16="http://schemas.microsoft.com/office/drawing/2014/main" id="{BBBA56EB-FD7A-4A55-9F7E-716DD10471B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293784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69529-797D-46C4-974F-FA6CCA19180B}"/>
              </a:ext>
            </a:extLst>
          </p:cNvPr>
          <p:cNvSpPr>
            <a:spLocks noGrp="1"/>
          </p:cNvSpPr>
          <p:nvPr>
            <p:ph type="title"/>
          </p:nvPr>
        </p:nvSpPr>
        <p:spPr/>
        <p:txBody>
          <a:bodyPr/>
          <a:lstStyle/>
          <a:p>
            <a:r>
              <a:rPr lang="en-US"/>
              <a:t>Facebook Post Table + Reactions | La Emilia - 8 of 16</a:t>
            </a:r>
          </a:p>
        </p:txBody>
      </p:sp>
      <p:graphicFrame>
        <p:nvGraphicFramePr>
          <p:cNvPr id="5" name="Table Placeholder 4">
            <a:extLst>
              <a:ext uri="{FF2B5EF4-FFF2-40B4-BE49-F238E27FC236}">
                <a16:creationId xmlns:a16="http://schemas.microsoft.com/office/drawing/2014/main" id="{E2245D04-968E-4D15-9097-1D1B5A8A4BC2}"/>
              </a:ext>
            </a:extLst>
          </p:cNvPr>
          <p:cNvGraphicFramePr>
            <a:graphicFrameLocks noGrp="1"/>
          </p:cNvGraphicFramePr>
          <p:nvPr>
            <p:ph type="tbl" sz="quarter" idx="13"/>
            <p:extLst>
              <p:ext uri="{D42A27DB-BD31-4B8C-83A1-F6EECF244321}">
                <p14:modId xmlns:p14="http://schemas.microsoft.com/office/powerpoint/2010/main" val="618778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12924444"/>
                    </a:ext>
                  </a:extLst>
                </a:gridCol>
                <a:gridCol w="493776">
                  <a:extLst>
                    <a:ext uri="{9D8B030D-6E8A-4147-A177-3AD203B41FA5}">
                      <a16:colId xmlns:a16="http://schemas.microsoft.com/office/drawing/2014/main" val="860113331"/>
                    </a:ext>
                  </a:extLst>
                </a:gridCol>
                <a:gridCol w="493776">
                  <a:extLst>
                    <a:ext uri="{9D8B030D-6E8A-4147-A177-3AD203B41FA5}">
                      <a16:colId xmlns:a16="http://schemas.microsoft.com/office/drawing/2014/main" val="3487131268"/>
                    </a:ext>
                  </a:extLst>
                </a:gridCol>
                <a:gridCol w="493776">
                  <a:extLst>
                    <a:ext uri="{9D8B030D-6E8A-4147-A177-3AD203B41FA5}">
                      <a16:colId xmlns:a16="http://schemas.microsoft.com/office/drawing/2014/main" val="3039765592"/>
                    </a:ext>
                  </a:extLst>
                </a:gridCol>
                <a:gridCol w="493776">
                  <a:extLst>
                    <a:ext uri="{9D8B030D-6E8A-4147-A177-3AD203B41FA5}">
                      <a16:colId xmlns:a16="http://schemas.microsoft.com/office/drawing/2014/main" val="2496472278"/>
                    </a:ext>
                  </a:extLst>
                </a:gridCol>
                <a:gridCol w="493776">
                  <a:extLst>
                    <a:ext uri="{9D8B030D-6E8A-4147-A177-3AD203B41FA5}">
                      <a16:colId xmlns:a16="http://schemas.microsoft.com/office/drawing/2014/main" val="2514671875"/>
                    </a:ext>
                  </a:extLst>
                </a:gridCol>
                <a:gridCol w="493776">
                  <a:extLst>
                    <a:ext uri="{9D8B030D-6E8A-4147-A177-3AD203B41FA5}">
                      <a16:colId xmlns:a16="http://schemas.microsoft.com/office/drawing/2014/main" val="2450421689"/>
                    </a:ext>
                  </a:extLst>
                </a:gridCol>
                <a:gridCol w="493776">
                  <a:extLst>
                    <a:ext uri="{9D8B030D-6E8A-4147-A177-3AD203B41FA5}">
                      <a16:colId xmlns:a16="http://schemas.microsoft.com/office/drawing/2014/main" val="3132543579"/>
                    </a:ext>
                  </a:extLst>
                </a:gridCol>
                <a:gridCol w="493776">
                  <a:extLst>
                    <a:ext uri="{9D8B030D-6E8A-4147-A177-3AD203B41FA5}">
                      <a16:colId xmlns:a16="http://schemas.microsoft.com/office/drawing/2014/main" val="4248835841"/>
                    </a:ext>
                  </a:extLst>
                </a:gridCol>
                <a:gridCol w="493776">
                  <a:extLst>
                    <a:ext uri="{9D8B030D-6E8A-4147-A177-3AD203B41FA5}">
                      <a16:colId xmlns:a16="http://schemas.microsoft.com/office/drawing/2014/main" val="2297504391"/>
                    </a:ext>
                  </a:extLst>
                </a:gridCol>
                <a:gridCol w="493776">
                  <a:extLst>
                    <a:ext uri="{9D8B030D-6E8A-4147-A177-3AD203B41FA5}">
                      <a16:colId xmlns:a16="http://schemas.microsoft.com/office/drawing/2014/main" val="4280601295"/>
                    </a:ext>
                  </a:extLst>
                </a:gridCol>
                <a:gridCol w="493776">
                  <a:extLst>
                    <a:ext uri="{9D8B030D-6E8A-4147-A177-3AD203B41FA5}">
                      <a16:colId xmlns:a16="http://schemas.microsoft.com/office/drawing/2014/main" val="2427187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1675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- 2021-05-14 16:02:32</a:t>
                      </a:r>
                      <a:r>
                        <a:rPr kumimoji="0" lang="es-ES" sz="1000" b="0" i="0" u="none" strike="noStrike" kern="1200" cap="none" spc="0" normalizeH="0" baseline="0" noProof="0">
                          <a:ln>
                            <a:noFill/>
                          </a:ln>
                          <a:solidFill>
                            <a:prstClr val="black"/>
                          </a:solidFill>
                          <a:effectLst/>
                          <a:uLnTx/>
                          <a:uFillTx/>
                          <a:latin typeface="+mn-lt"/>
                          <a:ea typeface="+mn-ea"/>
                          <a:cs typeface="+mn-cs"/>
                        </a:rPr>
                        <a:t>
 El Museo Benelli cuenta la evolución de la historia de Benelli. Si sos fanático de las motocicletas y estás en San Rafael, Mendoza no dudes en visitarlo.⁣
⁣
¡Te mostramos un poco de lo que es!⁣
⁣
Un nuevo camino comienza. Encontrá el tuyo con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48062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- 2021-05-08 13:27:00</a:t>
                      </a:r>
                      <a:r>
                        <a:rPr kumimoji="0" lang="es-ES" sz="1000" b="0" i="0" u="none" strike="noStrike" kern="1200" cap="none" spc="0" normalizeH="0" baseline="0" noProof="0">
                          <a:ln>
                            <a:noFill/>
                          </a:ln>
                          <a:solidFill>
                            <a:prstClr val="black"/>
                          </a:solidFill>
                          <a:effectLst/>
                          <a:uLnTx/>
                          <a:uFillTx/>
                          <a:latin typeface="+mn-lt"/>
                          <a:ea typeface="+mn-ea"/>
                          <a:cs typeface="+mn-cs"/>
                        </a:rPr>
                        <a:t>
 De donde la mires, la belleza de la # TNT es inigualable, único, incomparable. Disfruta de mirarla desde todos sus ángulos, te seguirá sorprendiendo.
#TNT600i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929019"/>
                  </a:ext>
                </a:extLst>
              </a:tr>
            </a:tbl>
          </a:graphicData>
        </a:graphic>
      </p:graphicFrame>
      <p:sp>
        <p:nvSpPr>
          <p:cNvPr id="4" name="Text Placeholder 3">
            <a:extLst>
              <a:ext uri="{FF2B5EF4-FFF2-40B4-BE49-F238E27FC236}">
                <a16:creationId xmlns:a16="http://schemas.microsoft.com/office/drawing/2014/main" id="{CE465100-D8E6-4D6D-88E5-74E93C59653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6834773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AC95B-2742-4B08-A059-0073651AB340}"/>
              </a:ext>
            </a:extLst>
          </p:cNvPr>
          <p:cNvSpPr>
            <a:spLocks noGrp="1"/>
          </p:cNvSpPr>
          <p:nvPr>
            <p:ph type="title"/>
          </p:nvPr>
        </p:nvSpPr>
        <p:spPr/>
        <p:txBody>
          <a:bodyPr/>
          <a:lstStyle/>
          <a:p>
            <a:r>
              <a:rPr lang="en-US"/>
              <a:t>Facebook Post Table + Reactions | La Emilia - 9 of 16</a:t>
            </a:r>
          </a:p>
        </p:txBody>
      </p:sp>
      <p:graphicFrame>
        <p:nvGraphicFramePr>
          <p:cNvPr id="5" name="Table Placeholder 4">
            <a:extLst>
              <a:ext uri="{FF2B5EF4-FFF2-40B4-BE49-F238E27FC236}">
                <a16:creationId xmlns:a16="http://schemas.microsoft.com/office/drawing/2014/main" id="{E8BC7F61-FD90-45D0-AC36-9082337B75C5}"/>
              </a:ext>
            </a:extLst>
          </p:cNvPr>
          <p:cNvGraphicFramePr>
            <a:graphicFrameLocks noGrp="1"/>
          </p:cNvGraphicFramePr>
          <p:nvPr>
            <p:ph type="tbl" sz="quarter" idx="13"/>
            <p:extLst>
              <p:ext uri="{D42A27DB-BD31-4B8C-83A1-F6EECF244321}">
                <p14:modId xmlns:p14="http://schemas.microsoft.com/office/powerpoint/2010/main" val="1978814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5253937"/>
                    </a:ext>
                  </a:extLst>
                </a:gridCol>
                <a:gridCol w="493776">
                  <a:extLst>
                    <a:ext uri="{9D8B030D-6E8A-4147-A177-3AD203B41FA5}">
                      <a16:colId xmlns:a16="http://schemas.microsoft.com/office/drawing/2014/main" val="3285314098"/>
                    </a:ext>
                  </a:extLst>
                </a:gridCol>
                <a:gridCol w="493776">
                  <a:extLst>
                    <a:ext uri="{9D8B030D-6E8A-4147-A177-3AD203B41FA5}">
                      <a16:colId xmlns:a16="http://schemas.microsoft.com/office/drawing/2014/main" val="2239784933"/>
                    </a:ext>
                  </a:extLst>
                </a:gridCol>
                <a:gridCol w="493776">
                  <a:extLst>
                    <a:ext uri="{9D8B030D-6E8A-4147-A177-3AD203B41FA5}">
                      <a16:colId xmlns:a16="http://schemas.microsoft.com/office/drawing/2014/main" val="1239512975"/>
                    </a:ext>
                  </a:extLst>
                </a:gridCol>
                <a:gridCol w="493776">
                  <a:extLst>
                    <a:ext uri="{9D8B030D-6E8A-4147-A177-3AD203B41FA5}">
                      <a16:colId xmlns:a16="http://schemas.microsoft.com/office/drawing/2014/main" val="3093983648"/>
                    </a:ext>
                  </a:extLst>
                </a:gridCol>
                <a:gridCol w="493776">
                  <a:extLst>
                    <a:ext uri="{9D8B030D-6E8A-4147-A177-3AD203B41FA5}">
                      <a16:colId xmlns:a16="http://schemas.microsoft.com/office/drawing/2014/main" val="2448977087"/>
                    </a:ext>
                  </a:extLst>
                </a:gridCol>
                <a:gridCol w="493776">
                  <a:extLst>
                    <a:ext uri="{9D8B030D-6E8A-4147-A177-3AD203B41FA5}">
                      <a16:colId xmlns:a16="http://schemas.microsoft.com/office/drawing/2014/main" val="260934723"/>
                    </a:ext>
                  </a:extLst>
                </a:gridCol>
                <a:gridCol w="493776">
                  <a:extLst>
                    <a:ext uri="{9D8B030D-6E8A-4147-A177-3AD203B41FA5}">
                      <a16:colId xmlns:a16="http://schemas.microsoft.com/office/drawing/2014/main" val="3026723210"/>
                    </a:ext>
                  </a:extLst>
                </a:gridCol>
                <a:gridCol w="493776">
                  <a:extLst>
                    <a:ext uri="{9D8B030D-6E8A-4147-A177-3AD203B41FA5}">
                      <a16:colId xmlns:a16="http://schemas.microsoft.com/office/drawing/2014/main" val="1792447651"/>
                    </a:ext>
                  </a:extLst>
                </a:gridCol>
                <a:gridCol w="493776">
                  <a:extLst>
                    <a:ext uri="{9D8B030D-6E8A-4147-A177-3AD203B41FA5}">
                      <a16:colId xmlns:a16="http://schemas.microsoft.com/office/drawing/2014/main" val="2844106209"/>
                    </a:ext>
                  </a:extLst>
                </a:gridCol>
                <a:gridCol w="493776">
                  <a:extLst>
                    <a:ext uri="{9D8B030D-6E8A-4147-A177-3AD203B41FA5}">
                      <a16:colId xmlns:a16="http://schemas.microsoft.com/office/drawing/2014/main" val="3084488200"/>
                    </a:ext>
                  </a:extLst>
                </a:gridCol>
                <a:gridCol w="493776">
                  <a:extLst>
                    <a:ext uri="{9D8B030D-6E8A-4147-A177-3AD203B41FA5}">
                      <a16:colId xmlns:a16="http://schemas.microsoft.com/office/drawing/2014/main" val="2877262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60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- 2021-05-06 14:00:32</a:t>
                      </a:r>
                      <a:r>
                        <a:rPr kumimoji="0" lang="es-ES" sz="1000" b="0" i="0" u="none" strike="noStrike" kern="1200" cap="none" spc="0" normalizeH="0" baseline="0" noProof="0">
                          <a:ln>
                            <a:noFill/>
                          </a:ln>
                          <a:solidFill>
                            <a:prstClr val="black"/>
                          </a:solidFill>
                          <a:effectLst/>
                          <a:uLnTx/>
                          <a:uFillTx/>
                          <a:latin typeface="+mn-lt"/>
                          <a:ea typeface="+mn-ea"/>
                          <a:cs typeface="+mn-cs"/>
                        </a:rPr>
                        <a:t>
 La #TRK502X fue pensada y diseñada para las cualquier tipo de aventura. ⁣
⁣
⁣
Un nuevo camino comienza y ella está lista. ¿Vos estás listo?⁣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8391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- 2021-05-01 09:55:28</a:t>
                      </a:r>
                      <a:r>
                        <a:rPr kumimoji="0" lang="es-ES" sz="1000" b="0" i="0" u="none" strike="noStrike" kern="1200" cap="none" spc="0" normalizeH="0" baseline="0" noProof="0">
                          <a:ln>
                            <a:noFill/>
                          </a:ln>
                          <a:solidFill>
                            <a:prstClr val="black"/>
                          </a:solidFill>
                          <a:effectLst/>
                          <a:uLnTx/>
                          <a:uFillTx/>
                          <a:latin typeface="+mn-lt"/>
                          <a:ea typeface="+mn-ea"/>
                          <a:cs typeface="+mn-cs"/>
                        </a:rPr>
                        <a:t>
 Desde Honda les deseamos un feliz día del trabajador.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11946087"/>
                  </a:ext>
                </a:extLst>
              </a:tr>
            </a:tbl>
          </a:graphicData>
        </a:graphic>
      </p:graphicFrame>
      <p:sp>
        <p:nvSpPr>
          <p:cNvPr id="4" name="Text Placeholder 3">
            <a:extLst>
              <a:ext uri="{FF2B5EF4-FFF2-40B4-BE49-F238E27FC236}">
                <a16:creationId xmlns:a16="http://schemas.microsoft.com/office/drawing/2014/main" id="{28589896-80F0-4110-AAB1-104577A2B1D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1790524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BA41B-503A-485D-99D0-FD10673C790B}"/>
              </a:ext>
            </a:extLst>
          </p:cNvPr>
          <p:cNvSpPr>
            <a:spLocks noGrp="1"/>
          </p:cNvSpPr>
          <p:nvPr>
            <p:ph type="title"/>
          </p:nvPr>
        </p:nvSpPr>
        <p:spPr/>
        <p:txBody>
          <a:bodyPr/>
          <a:lstStyle/>
          <a:p>
            <a:r>
              <a:rPr lang="en-US"/>
              <a:t>Facebook Post Table + Reactions | La Emilia - 10 of 16</a:t>
            </a:r>
          </a:p>
        </p:txBody>
      </p:sp>
      <p:graphicFrame>
        <p:nvGraphicFramePr>
          <p:cNvPr id="5" name="Table Placeholder 4">
            <a:extLst>
              <a:ext uri="{FF2B5EF4-FFF2-40B4-BE49-F238E27FC236}">
                <a16:creationId xmlns:a16="http://schemas.microsoft.com/office/drawing/2014/main" id="{38DFC7BD-E63B-4E31-8129-3D2596EFB061}"/>
              </a:ext>
            </a:extLst>
          </p:cNvPr>
          <p:cNvGraphicFramePr>
            <a:graphicFrameLocks noGrp="1"/>
          </p:cNvGraphicFramePr>
          <p:nvPr>
            <p:ph type="tbl" sz="quarter" idx="13"/>
            <p:extLst>
              <p:ext uri="{D42A27DB-BD31-4B8C-83A1-F6EECF244321}">
                <p14:modId xmlns:p14="http://schemas.microsoft.com/office/powerpoint/2010/main" val="3328726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25533452"/>
                    </a:ext>
                  </a:extLst>
                </a:gridCol>
                <a:gridCol w="493776">
                  <a:extLst>
                    <a:ext uri="{9D8B030D-6E8A-4147-A177-3AD203B41FA5}">
                      <a16:colId xmlns:a16="http://schemas.microsoft.com/office/drawing/2014/main" val="4102970524"/>
                    </a:ext>
                  </a:extLst>
                </a:gridCol>
                <a:gridCol w="493776">
                  <a:extLst>
                    <a:ext uri="{9D8B030D-6E8A-4147-A177-3AD203B41FA5}">
                      <a16:colId xmlns:a16="http://schemas.microsoft.com/office/drawing/2014/main" val="370936532"/>
                    </a:ext>
                  </a:extLst>
                </a:gridCol>
                <a:gridCol w="493776">
                  <a:extLst>
                    <a:ext uri="{9D8B030D-6E8A-4147-A177-3AD203B41FA5}">
                      <a16:colId xmlns:a16="http://schemas.microsoft.com/office/drawing/2014/main" val="1623366254"/>
                    </a:ext>
                  </a:extLst>
                </a:gridCol>
                <a:gridCol w="493776">
                  <a:extLst>
                    <a:ext uri="{9D8B030D-6E8A-4147-A177-3AD203B41FA5}">
                      <a16:colId xmlns:a16="http://schemas.microsoft.com/office/drawing/2014/main" val="4209281768"/>
                    </a:ext>
                  </a:extLst>
                </a:gridCol>
                <a:gridCol w="493776">
                  <a:extLst>
                    <a:ext uri="{9D8B030D-6E8A-4147-A177-3AD203B41FA5}">
                      <a16:colId xmlns:a16="http://schemas.microsoft.com/office/drawing/2014/main" val="2622943534"/>
                    </a:ext>
                  </a:extLst>
                </a:gridCol>
                <a:gridCol w="493776">
                  <a:extLst>
                    <a:ext uri="{9D8B030D-6E8A-4147-A177-3AD203B41FA5}">
                      <a16:colId xmlns:a16="http://schemas.microsoft.com/office/drawing/2014/main" val="1631397382"/>
                    </a:ext>
                  </a:extLst>
                </a:gridCol>
                <a:gridCol w="493776">
                  <a:extLst>
                    <a:ext uri="{9D8B030D-6E8A-4147-A177-3AD203B41FA5}">
                      <a16:colId xmlns:a16="http://schemas.microsoft.com/office/drawing/2014/main" val="2479352472"/>
                    </a:ext>
                  </a:extLst>
                </a:gridCol>
                <a:gridCol w="493776">
                  <a:extLst>
                    <a:ext uri="{9D8B030D-6E8A-4147-A177-3AD203B41FA5}">
                      <a16:colId xmlns:a16="http://schemas.microsoft.com/office/drawing/2014/main" val="4049005252"/>
                    </a:ext>
                  </a:extLst>
                </a:gridCol>
                <a:gridCol w="493776">
                  <a:extLst>
                    <a:ext uri="{9D8B030D-6E8A-4147-A177-3AD203B41FA5}">
                      <a16:colId xmlns:a16="http://schemas.microsoft.com/office/drawing/2014/main" val="1595119759"/>
                    </a:ext>
                  </a:extLst>
                </a:gridCol>
                <a:gridCol w="493776">
                  <a:extLst>
                    <a:ext uri="{9D8B030D-6E8A-4147-A177-3AD203B41FA5}">
                      <a16:colId xmlns:a16="http://schemas.microsoft.com/office/drawing/2014/main" val="20355622"/>
                    </a:ext>
                  </a:extLst>
                </a:gridCol>
                <a:gridCol w="493776">
                  <a:extLst>
                    <a:ext uri="{9D8B030D-6E8A-4147-A177-3AD203B41FA5}">
                      <a16:colId xmlns:a16="http://schemas.microsoft.com/office/drawing/2014/main" val="4126307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495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- 2021-05-03 18:00:19</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bit.ly/YamahaMT09ABS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8066536"/>
                  </a:ext>
                </a:extLst>
              </a:tr>
            </a:tbl>
          </a:graphicData>
        </a:graphic>
      </p:graphicFrame>
      <p:sp>
        <p:nvSpPr>
          <p:cNvPr id="4" name="Text Placeholder 3">
            <a:extLst>
              <a:ext uri="{FF2B5EF4-FFF2-40B4-BE49-F238E27FC236}">
                <a16:creationId xmlns:a16="http://schemas.microsoft.com/office/drawing/2014/main" id="{9464F0BB-109D-4C9B-80F4-4147C0F7D3B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8748978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CCBDE-A10C-457E-A2AB-DC3D5C6F93D4}"/>
              </a:ext>
            </a:extLst>
          </p:cNvPr>
          <p:cNvSpPr>
            <a:spLocks noGrp="1"/>
          </p:cNvSpPr>
          <p:nvPr>
            <p:ph type="title"/>
          </p:nvPr>
        </p:nvSpPr>
        <p:spPr/>
        <p:txBody>
          <a:bodyPr/>
          <a:lstStyle/>
          <a:p>
            <a:r>
              <a:rPr lang="en-US"/>
              <a:t>Facebook Post Table + Reactions | La Emilia - 11 of 16</a:t>
            </a:r>
          </a:p>
        </p:txBody>
      </p:sp>
      <p:graphicFrame>
        <p:nvGraphicFramePr>
          <p:cNvPr id="5" name="Table Placeholder 4">
            <a:extLst>
              <a:ext uri="{FF2B5EF4-FFF2-40B4-BE49-F238E27FC236}">
                <a16:creationId xmlns:a16="http://schemas.microsoft.com/office/drawing/2014/main" id="{2AD8900E-5376-4F29-972F-AA81E26225C1}"/>
              </a:ext>
            </a:extLst>
          </p:cNvPr>
          <p:cNvGraphicFramePr>
            <a:graphicFrameLocks noGrp="1"/>
          </p:cNvGraphicFramePr>
          <p:nvPr>
            <p:ph type="tbl" sz="quarter" idx="13"/>
            <p:extLst>
              <p:ext uri="{D42A27DB-BD31-4B8C-83A1-F6EECF244321}">
                <p14:modId xmlns:p14="http://schemas.microsoft.com/office/powerpoint/2010/main" val="3941199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9441670"/>
                    </a:ext>
                  </a:extLst>
                </a:gridCol>
                <a:gridCol w="493776">
                  <a:extLst>
                    <a:ext uri="{9D8B030D-6E8A-4147-A177-3AD203B41FA5}">
                      <a16:colId xmlns:a16="http://schemas.microsoft.com/office/drawing/2014/main" val="4193670934"/>
                    </a:ext>
                  </a:extLst>
                </a:gridCol>
                <a:gridCol w="493776">
                  <a:extLst>
                    <a:ext uri="{9D8B030D-6E8A-4147-A177-3AD203B41FA5}">
                      <a16:colId xmlns:a16="http://schemas.microsoft.com/office/drawing/2014/main" val="3472186746"/>
                    </a:ext>
                  </a:extLst>
                </a:gridCol>
                <a:gridCol w="493776">
                  <a:extLst>
                    <a:ext uri="{9D8B030D-6E8A-4147-A177-3AD203B41FA5}">
                      <a16:colId xmlns:a16="http://schemas.microsoft.com/office/drawing/2014/main" val="2963871507"/>
                    </a:ext>
                  </a:extLst>
                </a:gridCol>
                <a:gridCol w="493776">
                  <a:extLst>
                    <a:ext uri="{9D8B030D-6E8A-4147-A177-3AD203B41FA5}">
                      <a16:colId xmlns:a16="http://schemas.microsoft.com/office/drawing/2014/main" val="332812134"/>
                    </a:ext>
                  </a:extLst>
                </a:gridCol>
                <a:gridCol w="493776">
                  <a:extLst>
                    <a:ext uri="{9D8B030D-6E8A-4147-A177-3AD203B41FA5}">
                      <a16:colId xmlns:a16="http://schemas.microsoft.com/office/drawing/2014/main" val="3967738250"/>
                    </a:ext>
                  </a:extLst>
                </a:gridCol>
                <a:gridCol w="493776">
                  <a:extLst>
                    <a:ext uri="{9D8B030D-6E8A-4147-A177-3AD203B41FA5}">
                      <a16:colId xmlns:a16="http://schemas.microsoft.com/office/drawing/2014/main" val="1336931361"/>
                    </a:ext>
                  </a:extLst>
                </a:gridCol>
                <a:gridCol w="493776">
                  <a:extLst>
                    <a:ext uri="{9D8B030D-6E8A-4147-A177-3AD203B41FA5}">
                      <a16:colId xmlns:a16="http://schemas.microsoft.com/office/drawing/2014/main" val="2108241613"/>
                    </a:ext>
                  </a:extLst>
                </a:gridCol>
                <a:gridCol w="493776">
                  <a:extLst>
                    <a:ext uri="{9D8B030D-6E8A-4147-A177-3AD203B41FA5}">
                      <a16:colId xmlns:a16="http://schemas.microsoft.com/office/drawing/2014/main" val="3567402745"/>
                    </a:ext>
                  </a:extLst>
                </a:gridCol>
                <a:gridCol w="493776">
                  <a:extLst>
                    <a:ext uri="{9D8B030D-6E8A-4147-A177-3AD203B41FA5}">
                      <a16:colId xmlns:a16="http://schemas.microsoft.com/office/drawing/2014/main" val="1761413882"/>
                    </a:ext>
                  </a:extLst>
                </a:gridCol>
                <a:gridCol w="493776">
                  <a:extLst>
                    <a:ext uri="{9D8B030D-6E8A-4147-A177-3AD203B41FA5}">
                      <a16:colId xmlns:a16="http://schemas.microsoft.com/office/drawing/2014/main" val="1609533674"/>
                    </a:ext>
                  </a:extLst>
                </a:gridCol>
                <a:gridCol w="493776">
                  <a:extLst>
                    <a:ext uri="{9D8B030D-6E8A-4147-A177-3AD203B41FA5}">
                      <a16:colId xmlns:a16="http://schemas.microsoft.com/office/drawing/2014/main" val="1676954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249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- 2021-05-07 17:52:16</a:t>
                      </a:r>
                      <a:r>
                        <a:rPr kumimoji="0" lang="es-ES" sz="1000" b="0" i="0" u="none" strike="noStrike" kern="1200" cap="none" spc="0" normalizeH="0" baseline="0" noProof="0">
                          <a:ln>
                            <a:noFill/>
                          </a:ln>
                          <a:solidFill>
                            <a:prstClr val="black"/>
                          </a:solidFill>
                          <a:effectLst/>
                          <a:uLnTx/>
                          <a:uFillTx/>
                          <a:latin typeface="+mn-lt"/>
                          <a:ea typeface="+mn-ea"/>
                          <a:cs typeface="+mn-cs"/>
                        </a:rPr>
                        <a:t>
 ¡¡En mayo siguen las promos!!
No te pierdas la oportunidad de tener, ahora también, tu YBR 125 Z en 12 ó 18 cuotas, ¡¡sin interés!!
Pedí tu cotización en bit.ly/YBR125Z-Cuotas, una oportunidad que no podes dejar pasar.
.
#TransporteIdeal #ViajaSeguro #MoveteConYamaha #Ahora12 #Ahora18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504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- 2021-05-03 17:48:22</a:t>
                      </a:r>
                      <a:r>
                        <a:rPr kumimoji="0" lang="es-ES" sz="1000" b="0" i="0" u="none" strike="noStrike" kern="1200" cap="none" spc="0" normalizeH="0" baseline="0" noProof="0">
                          <a:ln>
                            <a:noFill/>
                          </a:ln>
                          <a:solidFill>
                            <a:prstClr val="black"/>
                          </a:solidFill>
                          <a:effectLst/>
                          <a:uLnTx/>
                          <a:uFillTx/>
                          <a:latin typeface="+mn-lt"/>
                          <a:ea typeface="+mn-ea"/>
                          <a:cs typeface="+mn-cs"/>
                        </a:rPr>
                        <a:t>
 Viví la emoción en cada curva. Un nuevo camino comienza, recorrelo en tu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2265420"/>
                  </a:ext>
                </a:extLst>
              </a:tr>
            </a:tbl>
          </a:graphicData>
        </a:graphic>
      </p:graphicFrame>
      <p:sp>
        <p:nvSpPr>
          <p:cNvPr id="4" name="Text Placeholder 3">
            <a:extLst>
              <a:ext uri="{FF2B5EF4-FFF2-40B4-BE49-F238E27FC236}">
                <a16:creationId xmlns:a16="http://schemas.microsoft.com/office/drawing/2014/main" id="{28412483-BCCC-4846-B660-06804D16218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9636420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E5362-BF63-493E-94D6-86383F9D80BA}"/>
              </a:ext>
            </a:extLst>
          </p:cNvPr>
          <p:cNvSpPr>
            <a:spLocks noGrp="1"/>
          </p:cNvSpPr>
          <p:nvPr>
            <p:ph type="title"/>
          </p:nvPr>
        </p:nvSpPr>
        <p:spPr/>
        <p:txBody>
          <a:bodyPr/>
          <a:lstStyle/>
          <a:p>
            <a:r>
              <a:rPr lang="en-US"/>
              <a:t>Facebook Post Table + Reactions | La Emilia - 12 of 16</a:t>
            </a:r>
          </a:p>
        </p:txBody>
      </p:sp>
      <p:graphicFrame>
        <p:nvGraphicFramePr>
          <p:cNvPr id="5" name="Table Placeholder 4">
            <a:extLst>
              <a:ext uri="{FF2B5EF4-FFF2-40B4-BE49-F238E27FC236}">
                <a16:creationId xmlns:a16="http://schemas.microsoft.com/office/drawing/2014/main" id="{287BF7F0-339C-4811-A225-2564020F6CC4}"/>
              </a:ext>
            </a:extLst>
          </p:cNvPr>
          <p:cNvGraphicFramePr>
            <a:graphicFrameLocks noGrp="1"/>
          </p:cNvGraphicFramePr>
          <p:nvPr>
            <p:ph type="tbl" sz="quarter" idx="13"/>
            <p:extLst>
              <p:ext uri="{D42A27DB-BD31-4B8C-83A1-F6EECF244321}">
                <p14:modId xmlns:p14="http://schemas.microsoft.com/office/powerpoint/2010/main" val="2964587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8509611"/>
                    </a:ext>
                  </a:extLst>
                </a:gridCol>
                <a:gridCol w="493776">
                  <a:extLst>
                    <a:ext uri="{9D8B030D-6E8A-4147-A177-3AD203B41FA5}">
                      <a16:colId xmlns:a16="http://schemas.microsoft.com/office/drawing/2014/main" val="2478729070"/>
                    </a:ext>
                  </a:extLst>
                </a:gridCol>
                <a:gridCol w="493776">
                  <a:extLst>
                    <a:ext uri="{9D8B030D-6E8A-4147-A177-3AD203B41FA5}">
                      <a16:colId xmlns:a16="http://schemas.microsoft.com/office/drawing/2014/main" val="3599733520"/>
                    </a:ext>
                  </a:extLst>
                </a:gridCol>
                <a:gridCol w="493776">
                  <a:extLst>
                    <a:ext uri="{9D8B030D-6E8A-4147-A177-3AD203B41FA5}">
                      <a16:colId xmlns:a16="http://schemas.microsoft.com/office/drawing/2014/main" val="1822513975"/>
                    </a:ext>
                  </a:extLst>
                </a:gridCol>
                <a:gridCol w="493776">
                  <a:extLst>
                    <a:ext uri="{9D8B030D-6E8A-4147-A177-3AD203B41FA5}">
                      <a16:colId xmlns:a16="http://schemas.microsoft.com/office/drawing/2014/main" val="2459258166"/>
                    </a:ext>
                  </a:extLst>
                </a:gridCol>
                <a:gridCol w="493776">
                  <a:extLst>
                    <a:ext uri="{9D8B030D-6E8A-4147-A177-3AD203B41FA5}">
                      <a16:colId xmlns:a16="http://schemas.microsoft.com/office/drawing/2014/main" val="2464242268"/>
                    </a:ext>
                  </a:extLst>
                </a:gridCol>
                <a:gridCol w="493776">
                  <a:extLst>
                    <a:ext uri="{9D8B030D-6E8A-4147-A177-3AD203B41FA5}">
                      <a16:colId xmlns:a16="http://schemas.microsoft.com/office/drawing/2014/main" val="906111735"/>
                    </a:ext>
                  </a:extLst>
                </a:gridCol>
                <a:gridCol w="493776">
                  <a:extLst>
                    <a:ext uri="{9D8B030D-6E8A-4147-A177-3AD203B41FA5}">
                      <a16:colId xmlns:a16="http://schemas.microsoft.com/office/drawing/2014/main" val="2834924438"/>
                    </a:ext>
                  </a:extLst>
                </a:gridCol>
                <a:gridCol w="493776">
                  <a:extLst>
                    <a:ext uri="{9D8B030D-6E8A-4147-A177-3AD203B41FA5}">
                      <a16:colId xmlns:a16="http://schemas.microsoft.com/office/drawing/2014/main" val="1262302841"/>
                    </a:ext>
                  </a:extLst>
                </a:gridCol>
                <a:gridCol w="493776">
                  <a:extLst>
                    <a:ext uri="{9D8B030D-6E8A-4147-A177-3AD203B41FA5}">
                      <a16:colId xmlns:a16="http://schemas.microsoft.com/office/drawing/2014/main" val="2477123520"/>
                    </a:ext>
                  </a:extLst>
                </a:gridCol>
                <a:gridCol w="493776">
                  <a:extLst>
                    <a:ext uri="{9D8B030D-6E8A-4147-A177-3AD203B41FA5}">
                      <a16:colId xmlns:a16="http://schemas.microsoft.com/office/drawing/2014/main" val="2098312821"/>
                    </a:ext>
                  </a:extLst>
                </a:gridCol>
                <a:gridCol w="493776">
                  <a:extLst>
                    <a:ext uri="{9D8B030D-6E8A-4147-A177-3AD203B41FA5}">
                      <a16:colId xmlns:a16="http://schemas.microsoft.com/office/drawing/2014/main" val="2561124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5532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- 2021-05-18 10:00:44</a:t>
                      </a:r>
                      <a:r>
                        <a:rPr kumimoji="0" lang="es-ES" sz="1000" b="0" i="0" u="none" strike="noStrike" kern="1200" cap="none" spc="0" normalizeH="0" baseline="0" noProof="0">
                          <a:ln>
                            <a:noFill/>
                          </a:ln>
                          <a:solidFill>
                            <a:prstClr val="black"/>
                          </a:solidFill>
                          <a:effectLst/>
                          <a:uLnTx/>
                          <a:uFillTx/>
                          <a:latin typeface="+mn-lt"/>
                          <a:ea typeface="+mn-ea"/>
                          <a:cs typeface="+mn-cs"/>
                        </a:rPr>
                        <a:t>
 ¡¡En Mayo seguimos con las cuotas sin interés!!
Aprovechá 12 ó 18 cuotas sin interés en FZ FI y FZ-S Disco y no pierdas la oportunidad de tener tu Yamaha.
Pedí ahora mismo tu cotización en bit.ly/FZFIyFZSDISCO
.
#TransporteIdeal #ViajaSeguro #MoveteConYamaha #Ahora12 #Ahora18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594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- 2021-05-31 12:22:58</a:t>
                      </a:r>
                      <a:r>
                        <a:rPr kumimoji="0" lang="es-ES" sz="1000" b="0" i="0" u="none" strike="noStrike" kern="1200" cap="none" spc="0" normalizeH="0" baseline="0" noProof="0">
                          <a:ln>
                            <a:noFill/>
                          </a:ln>
                          <a:solidFill>
                            <a:prstClr val="black"/>
                          </a:solidFill>
                          <a:effectLst/>
                          <a:uLnTx/>
                          <a:uFillTx/>
                          <a:latin typeface="+mn-lt"/>
                          <a:ea typeface="+mn-ea"/>
                          <a:cs typeface="+mn-cs"/>
                        </a:rPr>
                        <a:t>
 Excelente fin de semana para Yamaha en Italia. Revivamos juntos los mejores momentos, el homenaje por la terrible pérdida de Jason Dupasquier y la increíble victoria de Fabio Quartararo en Mugello.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62310238"/>
                  </a:ext>
                </a:extLst>
              </a:tr>
            </a:tbl>
          </a:graphicData>
        </a:graphic>
      </p:graphicFrame>
      <p:sp>
        <p:nvSpPr>
          <p:cNvPr id="4" name="Text Placeholder 3">
            <a:extLst>
              <a:ext uri="{FF2B5EF4-FFF2-40B4-BE49-F238E27FC236}">
                <a16:creationId xmlns:a16="http://schemas.microsoft.com/office/drawing/2014/main" id="{E6BDCC63-831A-45DA-AF1C-57DCF5A58FC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379608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7CD2E-85C2-4694-8BD3-69194AA81B95}"/>
              </a:ext>
            </a:extLst>
          </p:cNvPr>
          <p:cNvSpPr>
            <a:spLocks noGrp="1"/>
          </p:cNvSpPr>
          <p:nvPr>
            <p:ph type="title"/>
          </p:nvPr>
        </p:nvSpPr>
        <p:spPr/>
        <p:txBody>
          <a:bodyPr/>
          <a:lstStyle/>
          <a:p>
            <a:r>
              <a:rPr lang="en-US"/>
              <a:t>Facebook Post Table + Reactions | La Emilia - 13 of 16</a:t>
            </a:r>
          </a:p>
        </p:txBody>
      </p:sp>
      <p:graphicFrame>
        <p:nvGraphicFramePr>
          <p:cNvPr id="5" name="Table Placeholder 4">
            <a:extLst>
              <a:ext uri="{FF2B5EF4-FFF2-40B4-BE49-F238E27FC236}">
                <a16:creationId xmlns:a16="http://schemas.microsoft.com/office/drawing/2014/main" id="{AA7D04A0-D562-422E-998A-A3B0C8D709B4}"/>
              </a:ext>
            </a:extLst>
          </p:cNvPr>
          <p:cNvGraphicFramePr>
            <a:graphicFrameLocks noGrp="1"/>
          </p:cNvGraphicFramePr>
          <p:nvPr>
            <p:ph type="tbl" sz="quarter" idx="13"/>
            <p:extLst>
              <p:ext uri="{D42A27DB-BD31-4B8C-83A1-F6EECF244321}">
                <p14:modId xmlns:p14="http://schemas.microsoft.com/office/powerpoint/2010/main" val="3137345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570446"/>
                    </a:ext>
                  </a:extLst>
                </a:gridCol>
                <a:gridCol w="493776">
                  <a:extLst>
                    <a:ext uri="{9D8B030D-6E8A-4147-A177-3AD203B41FA5}">
                      <a16:colId xmlns:a16="http://schemas.microsoft.com/office/drawing/2014/main" val="3413136814"/>
                    </a:ext>
                  </a:extLst>
                </a:gridCol>
                <a:gridCol w="493776">
                  <a:extLst>
                    <a:ext uri="{9D8B030D-6E8A-4147-A177-3AD203B41FA5}">
                      <a16:colId xmlns:a16="http://schemas.microsoft.com/office/drawing/2014/main" val="2302478410"/>
                    </a:ext>
                  </a:extLst>
                </a:gridCol>
                <a:gridCol w="493776">
                  <a:extLst>
                    <a:ext uri="{9D8B030D-6E8A-4147-A177-3AD203B41FA5}">
                      <a16:colId xmlns:a16="http://schemas.microsoft.com/office/drawing/2014/main" val="925011346"/>
                    </a:ext>
                  </a:extLst>
                </a:gridCol>
                <a:gridCol w="493776">
                  <a:extLst>
                    <a:ext uri="{9D8B030D-6E8A-4147-A177-3AD203B41FA5}">
                      <a16:colId xmlns:a16="http://schemas.microsoft.com/office/drawing/2014/main" val="3352348097"/>
                    </a:ext>
                  </a:extLst>
                </a:gridCol>
                <a:gridCol w="493776">
                  <a:extLst>
                    <a:ext uri="{9D8B030D-6E8A-4147-A177-3AD203B41FA5}">
                      <a16:colId xmlns:a16="http://schemas.microsoft.com/office/drawing/2014/main" val="3136165058"/>
                    </a:ext>
                  </a:extLst>
                </a:gridCol>
                <a:gridCol w="493776">
                  <a:extLst>
                    <a:ext uri="{9D8B030D-6E8A-4147-A177-3AD203B41FA5}">
                      <a16:colId xmlns:a16="http://schemas.microsoft.com/office/drawing/2014/main" val="3086203247"/>
                    </a:ext>
                  </a:extLst>
                </a:gridCol>
                <a:gridCol w="493776">
                  <a:extLst>
                    <a:ext uri="{9D8B030D-6E8A-4147-A177-3AD203B41FA5}">
                      <a16:colId xmlns:a16="http://schemas.microsoft.com/office/drawing/2014/main" val="3087590514"/>
                    </a:ext>
                  </a:extLst>
                </a:gridCol>
                <a:gridCol w="493776">
                  <a:extLst>
                    <a:ext uri="{9D8B030D-6E8A-4147-A177-3AD203B41FA5}">
                      <a16:colId xmlns:a16="http://schemas.microsoft.com/office/drawing/2014/main" val="3257330388"/>
                    </a:ext>
                  </a:extLst>
                </a:gridCol>
                <a:gridCol w="493776">
                  <a:extLst>
                    <a:ext uri="{9D8B030D-6E8A-4147-A177-3AD203B41FA5}">
                      <a16:colId xmlns:a16="http://schemas.microsoft.com/office/drawing/2014/main" val="1350831382"/>
                    </a:ext>
                  </a:extLst>
                </a:gridCol>
                <a:gridCol w="493776">
                  <a:extLst>
                    <a:ext uri="{9D8B030D-6E8A-4147-A177-3AD203B41FA5}">
                      <a16:colId xmlns:a16="http://schemas.microsoft.com/office/drawing/2014/main" val="1225428679"/>
                    </a:ext>
                  </a:extLst>
                </a:gridCol>
                <a:gridCol w="493776">
                  <a:extLst>
                    <a:ext uri="{9D8B030D-6E8A-4147-A177-3AD203B41FA5}">
                      <a16:colId xmlns:a16="http://schemas.microsoft.com/office/drawing/2014/main" val="759092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783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- 2021-05-21 10:54:02</a:t>
                      </a:r>
                      <a:r>
                        <a:rPr kumimoji="0" lang="en-US" sz="1000" b="0" i="0" u="none" strike="noStrike" kern="1200" cap="none" spc="0" normalizeH="0" baseline="0" noProof="0">
                          <a:ln>
                            <a:noFill/>
                          </a:ln>
                          <a:solidFill>
                            <a:prstClr val="black"/>
                          </a:solidFill>
                          <a:effectLst/>
                          <a:uLnTx/>
                          <a:uFillTx/>
                          <a:latin typeface="+mn-lt"/>
                          <a:ea typeface="+mn-ea"/>
                          <a:cs typeface="+mn-cs"/>
                        </a:rPr>
                        <a:t>
 ¡¡Inicia el SBK Argentino en el Gálvez!!
A raíz de las restricciones por la pandemia, las carreras programadas para todo este fin de semana se reprogramaron para el día de hoy.
El team MG Bikes Yamaha Racing ya están preparando sus Yamaha en el circuito:
🏁 Categoría: Súper Stock 1000
@marcosgioiosa y @ucavaccini
🏁 Categoría: Open Stock 1000
@fernandoandreone
🏁 Categoría: Súper Sport 600
@andresgonzalez__94
🏁 Categoría: Súper Stock 600
@matiduchini27
🏁 Categoría: Yamaha R3 Cup
@ayrton_naveira
¡Mucha suerte pilotos!
#Mgbikes #MgbikesRacing #YamahaRacing #YamahaArgentina #Yamalube #Sbk2021 #RevsYourHeart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42987366"/>
                  </a:ext>
                </a:extLst>
              </a:tr>
            </a:tbl>
          </a:graphicData>
        </a:graphic>
      </p:graphicFrame>
      <p:sp>
        <p:nvSpPr>
          <p:cNvPr id="4" name="Text Placeholder 3">
            <a:extLst>
              <a:ext uri="{FF2B5EF4-FFF2-40B4-BE49-F238E27FC236}">
                <a16:creationId xmlns:a16="http://schemas.microsoft.com/office/drawing/2014/main" id="{11CCE6CA-89D7-4D3D-9400-863BD0B0C4A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247364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67B54-8CA5-4A9A-A2F0-3B5F983B0A9A}"/>
              </a:ext>
            </a:extLst>
          </p:cNvPr>
          <p:cNvSpPr>
            <a:spLocks noGrp="1"/>
          </p:cNvSpPr>
          <p:nvPr>
            <p:ph type="title"/>
          </p:nvPr>
        </p:nvSpPr>
        <p:spPr/>
        <p:txBody>
          <a:bodyPr/>
          <a:lstStyle/>
          <a:p>
            <a:r>
              <a:rPr lang="en-US"/>
              <a:t>Facebook Post Table + Reactions | La Emilia - 14 of 16</a:t>
            </a:r>
          </a:p>
        </p:txBody>
      </p:sp>
      <p:graphicFrame>
        <p:nvGraphicFramePr>
          <p:cNvPr id="5" name="Table Placeholder 4">
            <a:extLst>
              <a:ext uri="{FF2B5EF4-FFF2-40B4-BE49-F238E27FC236}">
                <a16:creationId xmlns:a16="http://schemas.microsoft.com/office/drawing/2014/main" id="{8F6039E2-0A26-4EE2-98A5-9F5803700292}"/>
              </a:ext>
            </a:extLst>
          </p:cNvPr>
          <p:cNvGraphicFramePr>
            <a:graphicFrameLocks noGrp="1"/>
          </p:cNvGraphicFramePr>
          <p:nvPr>
            <p:ph type="tbl" sz="quarter" idx="13"/>
            <p:extLst>
              <p:ext uri="{D42A27DB-BD31-4B8C-83A1-F6EECF244321}">
                <p14:modId xmlns:p14="http://schemas.microsoft.com/office/powerpoint/2010/main" val="2850376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2017564"/>
                    </a:ext>
                  </a:extLst>
                </a:gridCol>
                <a:gridCol w="493776">
                  <a:extLst>
                    <a:ext uri="{9D8B030D-6E8A-4147-A177-3AD203B41FA5}">
                      <a16:colId xmlns:a16="http://schemas.microsoft.com/office/drawing/2014/main" val="1661816498"/>
                    </a:ext>
                  </a:extLst>
                </a:gridCol>
                <a:gridCol w="493776">
                  <a:extLst>
                    <a:ext uri="{9D8B030D-6E8A-4147-A177-3AD203B41FA5}">
                      <a16:colId xmlns:a16="http://schemas.microsoft.com/office/drawing/2014/main" val="2709647463"/>
                    </a:ext>
                  </a:extLst>
                </a:gridCol>
                <a:gridCol w="493776">
                  <a:extLst>
                    <a:ext uri="{9D8B030D-6E8A-4147-A177-3AD203B41FA5}">
                      <a16:colId xmlns:a16="http://schemas.microsoft.com/office/drawing/2014/main" val="2978629850"/>
                    </a:ext>
                  </a:extLst>
                </a:gridCol>
                <a:gridCol w="493776">
                  <a:extLst>
                    <a:ext uri="{9D8B030D-6E8A-4147-A177-3AD203B41FA5}">
                      <a16:colId xmlns:a16="http://schemas.microsoft.com/office/drawing/2014/main" val="1888718061"/>
                    </a:ext>
                  </a:extLst>
                </a:gridCol>
                <a:gridCol w="493776">
                  <a:extLst>
                    <a:ext uri="{9D8B030D-6E8A-4147-A177-3AD203B41FA5}">
                      <a16:colId xmlns:a16="http://schemas.microsoft.com/office/drawing/2014/main" val="2862033481"/>
                    </a:ext>
                  </a:extLst>
                </a:gridCol>
                <a:gridCol w="493776">
                  <a:extLst>
                    <a:ext uri="{9D8B030D-6E8A-4147-A177-3AD203B41FA5}">
                      <a16:colId xmlns:a16="http://schemas.microsoft.com/office/drawing/2014/main" val="3674446705"/>
                    </a:ext>
                  </a:extLst>
                </a:gridCol>
                <a:gridCol w="493776">
                  <a:extLst>
                    <a:ext uri="{9D8B030D-6E8A-4147-A177-3AD203B41FA5}">
                      <a16:colId xmlns:a16="http://schemas.microsoft.com/office/drawing/2014/main" val="3572869021"/>
                    </a:ext>
                  </a:extLst>
                </a:gridCol>
                <a:gridCol w="493776">
                  <a:extLst>
                    <a:ext uri="{9D8B030D-6E8A-4147-A177-3AD203B41FA5}">
                      <a16:colId xmlns:a16="http://schemas.microsoft.com/office/drawing/2014/main" val="855005137"/>
                    </a:ext>
                  </a:extLst>
                </a:gridCol>
                <a:gridCol w="493776">
                  <a:extLst>
                    <a:ext uri="{9D8B030D-6E8A-4147-A177-3AD203B41FA5}">
                      <a16:colId xmlns:a16="http://schemas.microsoft.com/office/drawing/2014/main" val="2543628642"/>
                    </a:ext>
                  </a:extLst>
                </a:gridCol>
                <a:gridCol w="493776">
                  <a:extLst>
                    <a:ext uri="{9D8B030D-6E8A-4147-A177-3AD203B41FA5}">
                      <a16:colId xmlns:a16="http://schemas.microsoft.com/office/drawing/2014/main" val="277191661"/>
                    </a:ext>
                  </a:extLst>
                </a:gridCol>
                <a:gridCol w="493776">
                  <a:extLst>
                    <a:ext uri="{9D8B030D-6E8A-4147-A177-3AD203B41FA5}">
                      <a16:colId xmlns:a16="http://schemas.microsoft.com/office/drawing/2014/main" val="1072674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786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- 2021-05-04 20:13:33</a:t>
                      </a:r>
                      <a:r>
                        <a:rPr kumimoji="0" lang="es-ES" sz="1000" b="0" i="0" u="none" strike="noStrike" kern="1200" cap="none" spc="0" normalizeH="0" baseline="0" noProof="0">
                          <a:ln>
                            <a:noFill/>
                          </a:ln>
                          <a:solidFill>
                            <a:prstClr val="black"/>
                          </a:solidFill>
                          <a:effectLst/>
                          <a:uLnTx/>
                          <a:uFillTx/>
                          <a:latin typeface="+mn-lt"/>
                          <a:ea typeface="+mn-ea"/>
                          <a:cs typeface="+mn-cs"/>
                        </a:rPr>
                        <a:t>
 ¡¡En Mayo seguimos con las cuotas sin interés!!
Aprovechá 12 ó 18 cuotas sin interés en FZ25 y XTZ125 y no pierdas la oportunidad de tener tu Yamaha.
Pedí ahora mismo tu cotización en bit.ly/FZ-25yXTZ-125
.
#TransporteIdeal #ViajaSeguro #MoveteConYamaha #Ahora12 #Ahora18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67628714"/>
                  </a:ext>
                </a:extLst>
              </a:tr>
            </a:tbl>
          </a:graphicData>
        </a:graphic>
      </p:graphicFrame>
      <p:sp>
        <p:nvSpPr>
          <p:cNvPr id="4" name="Text Placeholder 3">
            <a:extLst>
              <a:ext uri="{FF2B5EF4-FFF2-40B4-BE49-F238E27FC236}">
                <a16:creationId xmlns:a16="http://schemas.microsoft.com/office/drawing/2014/main" id="{5C05B005-7A34-4F08-8F4A-EE34ACCFB45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674205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48E1D-E971-4519-893B-C685FAA054D9}"/>
              </a:ext>
            </a:extLst>
          </p:cNvPr>
          <p:cNvSpPr>
            <a:spLocks noGrp="1"/>
          </p:cNvSpPr>
          <p:nvPr>
            <p:ph type="title"/>
          </p:nvPr>
        </p:nvSpPr>
        <p:spPr/>
        <p:txBody>
          <a:bodyPr/>
          <a:lstStyle/>
          <a:p>
            <a:r>
              <a:rPr lang="en-US"/>
              <a:t>Facebook Post Table + Reactions | La Emilia - 15 of 16</a:t>
            </a:r>
          </a:p>
        </p:txBody>
      </p:sp>
      <p:graphicFrame>
        <p:nvGraphicFramePr>
          <p:cNvPr id="5" name="Table Placeholder 4">
            <a:extLst>
              <a:ext uri="{FF2B5EF4-FFF2-40B4-BE49-F238E27FC236}">
                <a16:creationId xmlns:a16="http://schemas.microsoft.com/office/drawing/2014/main" id="{8756A61F-91BB-454D-8CDF-6781E4C0D6DE}"/>
              </a:ext>
            </a:extLst>
          </p:cNvPr>
          <p:cNvGraphicFramePr>
            <a:graphicFrameLocks noGrp="1"/>
          </p:cNvGraphicFramePr>
          <p:nvPr>
            <p:ph type="tbl" sz="quarter" idx="13"/>
            <p:extLst>
              <p:ext uri="{D42A27DB-BD31-4B8C-83A1-F6EECF244321}">
                <p14:modId xmlns:p14="http://schemas.microsoft.com/office/powerpoint/2010/main" val="2519339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6790526"/>
                    </a:ext>
                  </a:extLst>
                </a:gridCol>
                <a:gridCol w="493776">
                  <a:extLst>
                    <a:ext uri="{9D8B030D-6E8A-4147-A177-3AD203B41FA5}">
                      <a16:colId xmlns:a16="http://schemas.microsoft.com/office/drawing/2014/main" val="1651300270"/>
                    </a:ext>
                  </a:extLst>
                </a:gridCol>
                <a:gridCol w="493776">
                  <a:extLst>
                    <a:ext uri="{9D8B030D-6E8A-4147-A177-3AD203B41FA5}">
                      <a16:colId xmlns:a16="http://schemas.microsoft.com/office/drawing/2014/main" val="2052123585"/>
                    </a:ext>
                  </a:extLst>
                </a:gridCol>
                <a:gridCol w="493776">
                  <a:extLst>
                    <a:ext uri="{9D8B030D-6E8A-4147-A177-3AD203B41FA5}">
                      <a16:colId xmlns:a16="http://schemas.microsoft.com/office/drawing/2014/main" val="945421584"/>
                    </a:ext>
                  </a:extLst>
                </a:gridCol>
                <a:gridCol w="493776">
                  <a:extLst>
                    <a:ext uri="{9D8B030D-6E8A-4147-A177-3AD203B41FA5}">
                      <a16:colId xmlns:a16="http://schemas.microsoft.com/office/drawing/2014/main" val="2909145548"/>
                    </a:ext>
                  </a:extLst>
                </a:gridCol>
                <a:gridCol w="493776">
                  <a:extLst>
                    <a:ext uri="{9D8B030D-6E8A-4147-A177-3AD203B41FA5}">
                      <a16:colId xmlns:a16="http://schemas.microsoft.com/office/drawing/2014/main" val="1402549719"/>
                    </a:ext>
                  </a:extLst>
                </a:gridCol>
                <a:gridCol w="493776">
                  <a:extLst>
                    <a:ext uri="{9D8B030D-6E8A-4147-A177-3AD203B41FA5}">
                      <a16:colId xmlns:a16="http://schemas.microsoft.com/office/drawing/2014/main" val="3748155965"/>
                    </a:ext>
                  </a:extLst>
                </a:gridCol>
                <a:gridCol w="493776">
                  <a:extLst>
                    <a:ext uri="{9D8B030D-6E8A-4147-A177-3AD203B41FA5}">
                      <a16:colId xmlns:a16="http://schemas.microsoft.com/office/drawing/2014/main" val="3040616790"/>
                    </a:ext>
                  </a:extLst>
                </a:gridCol>
                <a:gridCol w="493776">
                  <a:extLst>
                    <a:ext uri="{9D8B030D-6E8A-4147-A177-3AD203B41FA5}">
                      <a16:colId xmlns:a16="http://schemas.microsoft.com/office/drawing/2014/main" val="3124832110"/>
                    </a:ext>
                  </a:extLst>
                </a:gridCol>
                <a:gridCol w="493776">
                  <a:extLst>
                    <a:ext uri="{9D8B030D-6E8A-4147-A177-3AD203B41FA5}">
                      <a16:colId xmlns:a16="http://schemas.microsoft.com/office/drawing/2014/main" val="704043283"/>
                    </a:ext>
                  </a:extLst>
                </a:gridCol>
                <a:gridCol w="493776">
                  <a:extLst>
                    <a:ext uri="{9D8B030D-6E8A-4147-A177-3AD203B41FA5}">
                      <a16:colId xmlns:a16="http://schemas.microsoft.com/office/drawing/2014/main" val="1768391148"/>
                    </a:ext>
                  </a:extLst>
                </a:gridCol>
                <a:gridCol w="493776">
                  <a:extLst>
                    <a:ext uri="{9D8B030D-6E8A-4147-A177-3AD203B41FA5}">
                      <a16:colId xmlns:a16="http://schemas.microsoft.com/office/drawing/2014/main" val="4041398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1454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- 2021-05-28 16:00:28</a:t>
                      </a:r>
                      <a:r>
                        <a:rPr kumimoji="0" lang="es-ES" sz="1000" b="0" i="0" u="none" strike="noStrike" kern="1200" cap="none" spc="0" normalizeH="0" baseline="0" noProof="0">
                          <a:ln>
                            <a:noFill/>
                          </a:ln>
                          <a:solidFill>
                            <a:prstClr val="black"/>
                          </a:solidFill>
                          <a:effectLst/>
                          <a:uLnTx/>
                          <a:uFillTx/>
                          <a:latin typeface="+mn-lt"/>
                          <a:ea typeface="+mn-ea"/>
                          <a:cs typeface="+mn-cs"/>
                        </a:rPr>
                        <a:t>
 El Monster Energy Yamaha MotoGP y Petronas Sepang Racing ya se encuentran en el Autódromo Internazionale del Mugello, Italia, con mucho ánimo y listos para lo que promete ser un fin de semana muy especial: su GP de casa.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69666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- 2021-05-30 14:45:40</a:t>
                      </a:r>
                      <a:r>
                        <a:rPr kumimoji="0" lang="es-ES" sz="1000" b="0" i="0" u="none" strike="noStrike" kern="1200" cap="none" spc="0" normalizeH="0" baseline="0" noProof="0">
                          <a:ln>
                            <a:noFill/>
                          </a:ln>
                          <a:solidFill>
                            <a:prstClr val="black"/>
                          </a:solidFill>
                          <a:effectLst/>
                          <a:uLnTx/>
                          <a:uFillTx/>
                          <a:latin typeface="+mn-lt"/>
                          <a:ea typeface="+mn-ea"/>
                          <a:cs typeface="+mn-cs"/>
                        </a:rPr>
                        <a:t>
 ¡¡¡Fabio Quartararo win en Italia!!!
El francés dio catedra en el día de hoy en el Autódromo Internazionale del Mugello, quedándose con el Gran Premio de Italia Oakley.
Viñales aseguró un reñido octavo lugar, mientras que Rossi y Morbidelli finalizaron 10° y 16°, respectivamente.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03187973"/>
                  </a:ext>
                </a:extLst>
              </a:tr>
            </a:tbl>
          </a:graphicData>
        </a:graphic>
      </p:graphicFrame>
      <p:sp>
        <p:nvSpPr>
          <p:cNvPr id="4" name="Text Placeholder 3">
            <a:extLst>
              <a:ext uri="{FF2B5EF4-FFF2-40B4-BE49-F238E27FC236}">
                <a16:creationId xmlns:a16="http://schemas.microsoft.com/office/drawing/2014/main" id="{63DCAE3D-0D43-47EA-8836-B1CFDA25195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7193860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2E10E-D4CE-4DF0-ABAD-AD3985C07D13}"/>
              </a:ext>
            </a:extLst>
          </p:cNvPr>
          <p:cNvSpPr>
            <a:spLocks noGrp="1"/>
          </p:cNvSpPr>
          <p:nvPr>
            <p:ph type="title"/>
          </p:nvPr>
        </p:nvSpPr>
        <p:spPr/>
        <p:txBody>
          <a:bodyPr/>
          <a:lstStyle/>
          <a:p>
            <a:r>
              <a:rPr lang="en-US"/>
              <a:t>Facebook Post Table + Reactions | La Emilia - 16 of 16</a:t>
            </a:r>
          </a:p>
        </p:txBody>
      </p:sp>
      <p:graphicFrame>
        <p:nvGraphicFramePr>
          <p:cNvPr id="5" name="Table Placeholder 4">
            <a:extLst>
              <a:ext uri="{FF2B5EF4-FFF2-40B4-BE49-F238E27FC236}">
                <a16:creationId xmlns:a16="http://schemas.microsoft.com/office/drawing/2014/main" id="{F0E0E7DE-7F6E-4CC6-894F-FFFE3D38122B}"/>
              </a:ext>
            </a:extLst>
          </p:cNvPr>
          <p:cNvGraphicFramePr>
            <a:graphicFrameLocks noGrp="1"/>
          </p:cNvGraphicFramePr>
          <p:nvPr>
            <p:ph type="tbl" sz="quarter" idx="13"/>
            <p:extLst>
              <p:ext uri="{D42A27DB-BD31-4B8C-83A1-F6EECF244321}">
                <p14:modId xmlns:p14="http://schemas.microsoft.com/office/powerpoint/2010/main" val="3024578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29443618"/>
                    </a:ext>
                  </a:extLst>
                </a:gridCol>
                <a:gridCol w="493776">
                  <a:extLst>
                    <a:ext uri="{9D8B030D-6E8A-4147-A177-3AD203B41FA5}">
                      <a16:colId xmlns:a16="http://schemas.microsoft.com/office/drawing/2014/main" val="394414078"/>
                    </a:ext>
                  </a:extLst>
                </a:gridCol>
                <a:gridCol w="493776">
                  <a:extLst>
                    <a:ext uri="{9D8B030D-6E8A-4147-A177-3AD203B41FA5}">
                      <a16:colId xmlns:a16="http://schemas.microsoft.com/office/drawing/2014/main" val="4237640114"/>
                    </a:ext>
                  </a:extLst>
                </a:gridCol>
                <a:gridCol w="493776">
                  <a:extLst>
                    <a:ext uri="{9D8B030D-6E8A-4147-A177-3AD203B41FA5}">
                      <a16:colId xmlns:a16="http://schemas.microsoft.com/office/drawing/2014/main" val="3808289614"/>
                    </a:ext>
                  </a:extLst>
                </a:gridCol>
                <a:gridCol w="493776">
                  <a:extLst>
                    <a:ext uri="{9D8B030D-6E8A-4147-A177-3AD203B41FA5}">
                      <a16:colId xmlns:a16="http://schemas.microsoft.com/office/drawing/2014/main" val="1733554271"/>
                    </a:ext>
                  </a:extLst>
                </a:gridCol>
                <a:gridCol w="493776">
                  <a:extLst>
                    <a:ext uri="{9D8B030D-6E8A-4147-A177-3AD203B41FA5}">
                      <a16:colId xmlns:a16="http://schemas.microsoft.com/office/drawing/2014/main" val="3075930983"/>
                    </a:ext>
                  </a:extLst>
                </a:gridCol>
                <a:gridCol w="493776">
                  <a:extLst>
                    <a:ext uri="{9D8B030D-6E8A-4147-A177-3AD203B41FA5}">
                      <a16:colId xmlns:a16="http://schemas.microsoft.com/office/drawing/2014/main" val="2638006282"/>
                    </a:ext>
                  </a:extLst>
                </a:gridCol>
                <a:gridCol w="493776">
                  <a:extLst>
                    <a:ext uri="{9D8B030D-6E8A-4147-A177-3AD203B41FA5}">
                      <a16:colId xmlns:a16="http://schemas.microsoft.com/office/drawing/2014/main" val="2108632388"/>
                    </a:ext>
                  </a:extLst>
                </a:gridCol>
                <a:gridCol w="493776">
                  <a:extLst>
                    <a:ext uri="{9D8B030D-6E8A-4147-A177-3AD203B41FA5}">
                      <a16:colId xmlns:a16="http://schemas.microsoft.com/office/drawing/2014/main" val="37078744"/>
                    </a:ext>
                  </a:extLst>
                </a:gridCol>
                <a:gridCol w="493776">
                  <a:extLst>
                    <a:ext uri="{9D8B030D-6E8A-4147-A177-3AD203B41FA5}">
                      <a16:colId xmlns:a16="http://schemas.microsoft.com/office/drawing/2014/main" val="3837871567"/>
                    </a:ext>
                  </a:extLst>
                </a:gridCol>
                <a:gridCol w="493776">
                  <a:extLst>
                    <a:ext uri="{9D8B030D-6E8A-4147-A177-3AD203B41FA5}">
                      <a16:colId xmlns:a16="http://schemas.microsoft.com/office/drawing/2014/main" val="47760527"/>
                    </a:ext>
                  </a:extLst>
                </a:gridCol>
                <a:gridCol w="493776">
                  <a:extLst>
                    <a:ext uri="{9D8B030D-6E8A-4147-A177-3AD203B41FA5}">
                      <a16:colId xmlns:a16="http://schemas.microsoft.com/office/drawing/2014/main" val="2905007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4000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Benelli - 2021-05-03 17:23:14</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5297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- 2021-05-13 18:17:56</a:t>
                      </a:r>
                      <a:r>
                        <a:rPr kumimoji="0" lang="es-ES" sz="1000" b="0" i="0" u="none" strike="noStrike" kern="1200" cap="none" spc="0" normalizeH="0" baseline="0" noProof="0">
                          <a:ln>
                            <a:noFill/>
                          </a:ln>
                          <a:solidFill>
                            <a:prstClr val="black"/>
                          </a:solidFill>
                          <a:effectLst/>
                          <a:uLnTx/>
                          <a:uFillTx/>
                          <a:latin typeface="+mn-lt"/>
                          <a:ea typeface="+mn-ea"/>
                          <a:cs typeface="+mn-cs"/>
                        </a:rPr>
                        <a:t>
 La 𝟑𝟎𝟐𝐒 tiene una excelente capacidad de frenado gracias a la potencia y al control del conjunto de calipers y discos. Cuenta con ABS, doble disco flotante, líneas de freno de acero inoxidable trenzadas y dobles.⁣
⁣
Un nuevo camino comienza, ¿a dónde te lleva tu #302S?⁣
⁣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80533678"/>
                  </a:ext>
                </a:extLst>
              </a:tr>
            </a:tbl>
          </a:graphicData>
        </a:graphic>
      </p:graphicFrame>
      <p:sp>
        <p:nvSpPr>
          <p:cNvPr id="4" name="Text Placeholder 3">
            <a:extLst>
              <a:ext uri="{FF2B5EF4-FFF2-40B4-BE49-F238E27FC236}">
                <a16:creationId xmlns:a16="http://schemas.microsoft.com/office/drawing/2014/main" id="{A7FE405D-6619-45DA-84B3-D9EAB44D183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6924883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A5DFA-5F89-4C23-A678-BA4F5339E589}"/>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C86497C1-59A4-4F82-8164-399DAB93E6B8}"/>
              </a:ext>
            </a:extLst>
          </p:cNvPr>
          <p:cNvGraphicFramePr>
            <a:graphicFrameLocks noGrp="1"/>
          </p:cNvGraphicFramePr>
          <p:nvPr>
            <p:ph type="chart" sz="quarter" idx="13"/>
            <p:extLst>
              <p:ext uri="{D42A27DB-BD31-4B8C-83A1-F6EECF244321}">
                <p14:modId xmlns:p14="http://schemas.microsoft.com/office/powerpoint/2010/main" val="632919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3C7CD6-A096-425A-A930-FA7516B7A2AC}"/>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176D89C8-7818-4A0A-AE79-8AE24D8ADC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73809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80E4E-5012-4B85-914E-55B5DBC3E24E}"/>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46E7626A-1671-412A-AA1D-C113EF15147E}"/>
              </a:ext>
            </a:extLst>
          </p:cNvPr>
          <p:cNvGraphicFramePr>
            <a:graphicFrameLocks noGrp="1"/>
          </p:cNvGraphicFramePr>
          <p:nvPr>
            <p:ph type="tbl" sz="quarter" idx="13"/>
            <p:extLst>
              <p:ext uri="{D42A27DB-BD31-4B8C-83A1-F6EECF244321}">
                <p14:modId xmlns:p14="http://schemas.microsoft.com/office/powerpoint/2010/main" val="124311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872260992"/>
                    </a:ext>
                  </a:extLst>
                </a:gridCol>
                <a:gridCol w="1152144">
                  <a:extLst>
                    <a:ext uri="{9D8B030D-6E8A-4147-A177-3AD203B41FA5}">
                      <a16:colId xmlns:a16="http://schemas.microsoft.com/office/drawing/2014/main" val="4042211210"/>
                    </a:ext>
                  </a:extLst>
                </a:gridCol>
                <a:gridCol w="1152144">
                  <a:extLst>
                    <a:ext uri="{9D8B030D-6E8A-4147-A177-3AD203B41FA5}">
                      <a16:colId xmlns:a16="http://schemas.microsoft.com/office/drawing/2014/main" val="251736291"/>
                    </a:ext>
                  </a:extLst>
                </a:gridCol>
                <a:gridCol w="1152144">
                  <a:extLst>
                    <a:ext uri="{9D8B030D-6E8A-4147-A177-3AD203B41FA5}">
                      <a16:colId xmlns:a16="http://schemas.microsoft.com/office/drawing/2014/main" val="3382948026"/>
                    </a:ext>
                  </a:extLst>
                </a:gridCol>
                <a:gridCol w="1152144">
                  <a:extLst>
                    <a:ext uri="{9D8B030D-6E8A-4147-A177-3AD203B41FA5}">
                      <a16:colId xmlns:a16="http://schemas.microsoft.com/office/drawing/2014/main" val="330585144"/>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475461718"/>
                  </a:ext>
                </a:extLst>
              </a:tr>
              <a:tr h="370840">
                <a:tc>
                  <a:txBody>
                    <a:bodyPr/>
                    <a:lstStyle/>
                    <a:p>
                      <a:r>
                        <a:rPr lang="es-ES" sz="1000" b="1"/>
                        <a:t>Bajaj Argentina - 2021-05-08 11:23:08</a:t>
                      </a:r>
                      <a:r>
                        <a:rPr lang="es-ES" sz="1000"/>
                        <a:t>
 Buenas amigos que tal es esta transmicion</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4026216997"/>
                  </a:ext>
                </a:extLst>
              </a:tr>
            </a:tbl>
          </a:graphicData>
        </a:graphic>
      </p:graphicFrame>
      <p:sp>
        <p:nvSpPr>
          <p:cNvPr id="4" name="Text Placeholder 3">
            <a:extLst>
              <a:ext uri="{FF2B5EF4-FFF2-40B4-BE49-F238E27FC236}">
                <a16:creationId xmlns:a16="http://schemas.microsoft.com/office/drawing/2014/main" id="{E588F943-1E95-4CA6-A1EC-03507E80F04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7339660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1365</Words>
  <Application>Microsoft Office PowerPoint</Application>
  <PresentationFormat>On-screen Show (4:3)</PresentationFormat>
  <Paragraphs>710</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16</vt:lpstr>
      <vt:lpstr>Facebook Post Table + Reactions | La Emilia - 2 of 16</vt:lpstr>
      <vt:lpstr>Facebook Post Table + Reactions | La Emilia - 3 of 16</vt:lpstr>
      <vt:lpstr>Facebook Post Table + Reactions | La Emilia - 4 of 16</vt:lpstr>
      <vt:lpstr>Facebook Post Table + Reactions | La Emilia - 5 of 16</vt:lpstr>
      <vt:lpstr>Facebook Post Table + Reactions | La Emilia - 6 of 16</vt:lpstr>
      <vt:lpstr>Facebook Post Table + Reactions | La Emilia - 7 of 16</vt:lpstr>
      <vt:lpstr>Facebook Post Table + Reactions | La Emilia - 8 of 16</vt:lpstr>
      <vt:lpstr>Facebook Post Table + Reactions | La Emilia - 9 of 16</vt:lpstr>
      <vt:lpstr>Facebook Post Table + Reactions | La Emilia - 10 of 16</vt:lpstr>
      <vt:lpstr>Facebook Post Table + Reactions | La Emilia - 11 of 16</vt:lpstr>
      <vt:lpstr>Facebook Post Table + Reactions | La Emilia - 12 of 16</vt:lpstr>
      <vt:lpstr>Facebook Post Table + Reactions | La Emilia - 13 of 16</vt:lpstr>
      <vt:lpstr>Facebook Post Table + Reactions | La Emilia - 14 of 16</vt:lpstr>
      <vt:lpstr>Facebook Post Table + Reactions | La Emilia - 15 of 16</vt:lpstr>
      <vt:lpstr>Facebook Post Table + Reactions | La Emilia - 16 of 16</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2021-06-01T09:07:45Z</dcterms:created>
  <dcterms:modified xsi:type="dcterms:W3CDTF">2021-06-01T09:08:52Z</dcterms:modified>
</cp:coreProperties>
</file>