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3.5857000000000001</c:v>
                </c:pt>
                <c:pt idx="1">
                  <c:v>63.333300000000001</c:v>
                </c:pt>
                <c:pt idx="2">
                  <c:v>96.658900000000003</c:v>
                </c:pt>
                <c:pt idx="3">
                  <c:v>0</c:v>
                </c:pt>
                <c:pt idx="4">
                  <c:v>32.523400000000002</c:v>
                </c:pt>
                <c:pt idx="5">
                  <c:v>100</c:v>
                </c:pt>
              </c:numCache>
            </c:numRef>
          </c:val>
          <c:extLst>
            <c:ext xmlns:c16="http://schemas.microsoft.com/office/drawing/2014/chart" uri="{C3380CC4-5D6E-409C-BE32-E72D297353CC}">
              <c16:uniqueId val="{00000000-BDE6-4CCE-A9CB-645628BFB79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0.99660000000000004</c:v>
                </c:pt>
                <c:pt idx="1">
                  <c:v>3.3332999999999999</c:v>
                </c:pt>
                <c:pt idx="2">
                  <c:v>0.54390000000000005</c:v>
                </c:pt>
                <c:pt idx="3">
                  <c:v>0</c:v>
                </c:pt>
                <c:pt idx="4">
                  <c:v>12.381</c:v>
                </c:pt>
                <c:pt idx="5">
                  <c:v>0.71409999999999996</c:v>
                </c:pt>
              </c:numCache>
            </c:numRef>
          </c:val>
          <c:extLst>
            <c:ext xmlns:c16="http://schemas.microsoft.com/office/drawing/2014/chart" uri="{C3380CC4-5D6E-409C-BE32-E72D297353CC}">
              <c16:uniqueId val="{00000001-BDE6-4CCE-A9CB-645628BFB79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0.52339999999999998</c:v>
                </c:pt>
                <c:pt idx="1">
                  <c:v>10</c:v>
                </c:pt>
                <c:pt idx="2">
                  <c:v>6.9153000000000002</c:v>
                </c:pt>
                <c:pt idx="3">
                  <c:v>0</c:v>
                </c:pt>
                <c:pt idx="4">
                  <c:v>100</c:v>
                </c:pt>
                <c:pt idx="5">
                  <c:v>9.0816999999999997</c:v>
                </c:pt>
              </c:numCache>
            </c:numRef>
          </c:val>
          <c:extLst>
            <c:ext xmlns:c16="http://schemas.microsoft.com/office/drawing/2014/chart" uri="{C3380CC4-5D6E-409C-BE32-E72D297353CC}">
              <c16:uniqueId val="{00000002-BDE6-4CCE-A9CB-645628BFB79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40</c:v>
                </c:pt>
                <c:pt idx="2">
                  <c:v>13.4421</c:v>
                </c:pt>
                <c:pt idx="3">
                  <c:v>0</c:v>
                </c:pt>
                <c:pt idx="4">
                  <c:v>0.25390000000000001</c:v>
                </c:pt>
                <c:pt idx="5">
                  <c:v>-5.4516</c:v>
                </c:pt>
              </c:numCache>
            </c:numRef>
          </c:val>
          <c:extLst>
            <c:ext xmlns:c16="http://schemas.microsoft.com/office/drawing/2014/chart" uri="{C3380CC4-5D6E-409C-BE32-E72D297353CC}">
              <c16:uniqueId val="{00000003-BDE6-4CCE-A9CB-645628BFB79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1.577</c:v>
                </c:pt>
                <c:pt idx="1">
                  <c:v>100</c:v>
                </c:pt>
                <c:pt idx="2">
                  <c:v>100</c:v>
                </c:pt>
                <c:pt idx="3">
                  <c:v>0</c:v>
                </c:pt>
                <c:pt idx="4">
                  <c:v>47.966200000000001</c:v>
                </c:pt>
                <c:pt idx="5">
                  <c:v>4.0644999999999998</c:v>
                </c:pt>
              </c:numCache>
            </c:numRef>
          </c:val>
          <c:extLst>
            <c:ext xmlns:c16="http://schemas.microsoft.com/office/drawing/2014/chart" uri="{C3380CC4-5D6E-409C-BE32-E72D297353CC}">
              <c16:uniqueId val="{00000004-BDE6-4CCE-A9CB-645628BFB79B}"/>
            </c:ext>
          </c:extLst>
        </c:ser>
        <c:dLbls>
          <c:showLegendKey val="0"/>
          <c:showVal val="0"/>
          <c:showCatName val="0"/>
          <c:showSerName val="0"/>
          <c:showPercent val="0"/>
          <c:showBubbleSize val="0"/>
        </c:dLbls>
        <c:axId val="311989224"/>
        <c:axId val="311991848"/>
      </c:radarChart>
      <c:catAx>
        <c:axId val="31198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91848"/>
        <c:crosses val="autoZero"/>
        <c:auto val="1"/>
        <c:lblAlgn val="ctr"/>
        <c:lblOffset val="100"/>
        <c:noMultiLvlLbl val="0"/>
      </c:catAx>
      <c:valAx>
        <c:axId val="3119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1968934</c:v>
                </c:pt>
                <c:pt idx="1">
                  <c:v>70600</c:v>
                </c:pt>
                <c:pt idx="2">
                  <c:v>31051</c:v>
                </c:pt>
                <c:pt idx="3">
                  <c:v>19622</c:v>
                </c:pt>
                <c:pt idx="4">
                  <c:v>10305</c:v>
                </c:pt>
              </c:numCache>
            </c:numRef>
          </c:val>
          <c:extLst>
            <c:ext xmlns:c16="http://schemas.microsoft.com/office/drawing/2014/chart" uri="{C3380CC4-5D6E-409C-BE32-E72D297353CC}">
              <c16:uniqueId val="{00000000-7A73-40EB-AAD9-DEFF47063F1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-2301</c:v>
                </c:pt>
                <c:pt idx="1">
                  <c:v>1480</c:v>
                </c:pt>
                <c:pt idx="2">
                  <c:v>27</c:v>
                </c:pt>
                <c:pt idx="3">
                  <c:v>3</c:v>
                </c:pt>
                <c:pt idx="4">
                  <c:v>20</c:v>
                </c:pt>
              </c:numCache>
            </c:numRef>
          </c:val>
          <c:extLst>
            <c:ext xmlns:c16="http://schemas.microsoft.com/office/drawing/2014/chart" uri="{C3380CC4-5D6E-409C-BE32-E72D297353CC}">
              <c16:uniqueId val="{00000000-7270-40FF-A50F-9932E4804D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12</c:v>
                </c:pt>
                <c:pt idx="1">
                  <c:v>19</c:v>
                </c:pt>
                <c:pt idx="2">
                  <c:v>30</c:v>
                </c:pt>
                <c:pt idx="3">
                  <c:v>1</c:v>
                </c:pt>
                <c:pt idx="4">
                  <c:v>3</c:v>
                </c:pt>
              </c:numCache>
            </c:numRef>
          </c:val>
          <c:extLst>
            <c:ext xmlns:c16="http://schemas.microsoft.com/office/drawing/2014/chart" uri="{C3380CC4-5D6E-409C-BE32-E72D297353CC}">
              <c16:uniqueId val="{00000000-3938-4DD2-95C3-82BD7E59288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173</c:v>
                </c:pt>
                <c:pt idx="1">
                  <c:v>1244</c:v>
                </c:pt>
                <c:pt idx="2">
                  <c:v>1287</c:v>
                </c:pt>
                <c:pt idx="3">
                  <c:v>7</c:v>
                </c:pt>
                <c:pt idx="4">
                  <c:v>89</c:v>
                </c:pt>
              </c:numCache>
            </c:numRef>
          </c:val>
          <c:extLst>
            <c:ext xmlns:c16="http://schemas.microsoft.com/office/drawing/2014/chart" uri="{C3380CC4-5D6E-409C-BE32-E72D297353CC}">
              <c16:uniqueId val="{00000000-961C-4986-9339-A91EDCB7F68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69115</c:v>
                </c:pt>
                <c:pt idx="1">
                  <c:v>69115</c:v>
                </c:pt>
                <c:pt idx="2">
                  <c:v>69151</c:v>
                </c:pt>
                <c:pt idx="3">
                  <c:v>69216</c:v>
                </c:pt>
                <c:pt idx="4">
                  <c:v>69281</c:v>
                </c:pt>
                <c:pt idx="5">
                  <c:v>69313</c:v>
                </c:pt>
                <c:pt idx="6">
                  <c:v>69370</c:v>
                </c:pt>
                <c:pt idx="7">
                  <c:v>69422</c:v>
                </c:pt>
                <c:pt idx="8">
                  <c:v>69492</c:v>
                </c:pt>
                <c:pt idx="9">
                  <c:v>69540</c:v>
                </c:pt>
                <c:pt idx="10">
                  <c:v>69576</c:v>
                </c:pt>
                <c:pt idx="11">
                  <c:v>69624</c:v>
                </c:pt>
                <c:pt idx="12">
                  <c:v>69691</c:v>
                </c:pt>
                <c:pt idx="13">
                  <c:v>69738</c:v>
                </c:pt>
                <c:pt idx="14">
                  <c:v>69785</c:v>
                </c:pt>
                <c:pt idx="15">
                  <c:v>69832</c:v>
                </c:pt>
                <c:pt idx="16">
                  <c:v>69879</c:v>
                </c:pt>
                <c:pt idx="17">
                  <c:v>69931</c:v>
                </c:pt>
                <c:pt idx="18">
                  <c:v>69988</c:v>
                </c:pt>
                <c:pt idx="19">
                  <c:v>70037</c:v>
                </c:pt>
                <c:pt idx="20">
                  <c:v>70103</c:v>
                </c:pt>
                <c:pt idx="21">
                  <c:v>70146</c:v>
                </c:pt>
                <c:pt idx="22">
                  <c:v>70205</c:v>
                </c:pt>
                <c:pt idx="23">
                  <c:v>70255</c:v>
                </c:pt>
                <c:pt idx="24">
                  <c:v>70314</c:v>
                </c:pt>
                <c:pt idx="25">
                  <c:v>70350</c:v>
                </c:pt>
                <c:pt idx="26">
                  <c:v>70390</c:v>
                </c:pt>
                <c:pt idx="27">
                  <c:v>70449</c:v>
                </c:pt>
                <c:pt idx="28">
                  <c:v>70513</c:v>
                </c:pt>
                <c:pt idx="29">
                  <c:v>70587</c:v>
                </c:pt>
                <c:pt idx="30">
                  <c:v>70600</c:v>
                </c:pt>
              </c:numCache>
            </c:numRef>
          </c:val>
          <c:smooth val="0"/>
          <c:extLst>
            <c:ext xmlns:c16="http://schemas.microsoft.com/office/drawing/2014/chart" uri="{C3380CC4-5D6E-409C-BE32-E72D297353CC}">
              <c16:uniqueId val="{00000000-D5E3-4FE0-8197-A3EED50724B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19616</c:v>
                </c:pt>
                <c:pt idx="1">
                  <c:v>19619</c:v>
                </c:pt>
                <c:pt idx="2">
                  <c:v>19621</c:v>
                </c:pt>
                <c:pt idx="3">
                  <c:v>19621</c:v>
                </c:pt>
                <c:pt idx="4">
                  <c:v>19620</c:v>
                </c:pt>
                <c:pt idx="5">
                  <c:v>19621</c:v>
                </c:pt>
                <c:pt idx="6">
                  <c:v>19621</c:v>
                </c:pt>
                <c:pt idx="7">
                  <c:v>19623</c:v>
                </c:pt>
                <c:pt idx="8">
                  <c:v>19623</c:v>
                </c:pt>
                <c:pt idx="9">
                  <c:v>19624</c:v>
                </c:pt>
                <c:pt idx="10">
                  <c:v>19625</c:v>
                </c:pt>
                <c:pt idx="11">
                  <c:v>19626</c:v>
                </c:pt>
                <c:pt idx="12">
                  <c:v>19626</c:v>
                </c:pt>
                <c:pt idx="13">
                  <c:v>19629</c:v>
                </c:pt>
                <c:pt idx="14">
                  <c:v>19626</c:v>
                </c:pt>
                <c:pt idx="15">
                  <c:v>19625</c:v>
                </c:pt>
                <c:pt idx="16">
                  <c:v>19624</c:v>
                </c:pt>
                <c:pt idx="17">
                  <c:v>19624</c:v>
                </c:pt>
                <c:pt idx="18">
                  <c:v>19622</c:v>
                </c:pt>
                <c:pt idx="19">
                  <c:v>19621</c:v>
                </c:pt>
                <c:pt idx="20">
                  <c:v>19622</c:v>
                </c:pt>
                <c:pt idx="21">
                  <c:v>19622</c:v>
                </c:pt>
                <c:pt idx="22">
                  <c:v>19623</c:v>
                </c:pt>
                <c:pt idx="23">
                  <c:v>19621</c:v>
                </c:pt>
                <c:pt idx="24">
                  <c:v>19622</c:v>
                </c:pt>
                <c:pt idx="25">
                  <c:v>19620</c:v>
                </c:pt>
                <c:pt idx="26">
                  <c:v>19621</c:v>
                </c:pt>
                <c:pt idx="27">
                  <c:v>19622</c:v>
                </c:pt>
                <c:pt idx="28">
                  <c:v>19623</c:v>
                </c:pt>
                <c:pt idx="29">
                  <c:v>19624</c:v>
                </c:pt>
                <c:pt idx="30">
                  <c:v>19622</c:v>
                </c:pt>
              </c:numCache>
            </c:numRef>
          </c:val>
          <c:smooth val="0"/>
          <c:extLst>
            <c:ext xmlns:c16="http://schemas.microsoft.com/office/drawing/2014/chart" uri="{C3380CC4-5D6E-409C-BE32-E72D297353CC}">
              <c16:uniqueId val="{00000001-D5E3-4FE0-8197-A3EED50724B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10285</c:v>
                </c:pt>
                <c:pt idx="1">
                  <c:v>10285</c:v>
                </c:pt>
                <c:pt idx="2">
                  <c:v>10284</c:v>
                </c:pt>
                <c:pt idx="3">
                  <c:v>10284</c:v>
                </c:pt>
                <c:pt idx="4">
                  <c:v>10283</c:v>
                </c:pt>
                <c:pt idx="5">
                  <c:v>10283</c:v>
                </c:pt>
                <c:pt idx="6">
                  <c:v>10283</c:v>
                </c:pt>
                <c:pt idx="7">
                  <c:v>10285</c:v>
                </c:pt>
                <c:pt idx="8">
                  <c:v>10287</c:v>
                </c:pt>
                <c:pt idx="9">
                  <c:v>10288</c:v>
                </c:pt>
                <c:pt idx="10">
                  <c:v>10289</c:v>
                </c:pt>
                <c:pt idx="11">
                  <c:v>10292</c:v>
                </c:pt>
                <c:pt idx="12">
                  <c:v>10292</c:v>
                </c:pt>
                <c:pt idx="13">
                  <c:v>10292</c:v>
                </c:pt>
                <c:pt idx="14">
                  <c:v>10293</c:v>
                </c:pt>
                <c:pt idx="15">
                  <c:v>10291</c:v>
                </c:pt>
                <c:pt idx="16">
                  <c:v>10295</c:v>
                </c:pt>
                <c:pt idx="17">
                  <c:v>10295</c:v>
                </c:pt>
                <c:pt idx="18">
                  <c:v>10296</c:v>
                </c:pt>
                <c:pt idx="19">
                  <c:v>10295</c:v>
                </c:pt>
                <c:pt idx="20">
                  <c:v>10298</c:v>
                </c:pt>
                <c:pt idx="21">
                  <c:v>10300</c:v>
                </c:pt>
                <c:pt idx="22">
                  <c:v>10301</c:v>
                </c:pt>
                <c:pt idx="23">
                  <c:v>10301</c:v>
                </c:pt>
                <c:pt idx="24">
                  <c:v>10302</c:v>
                </c:pt>
                <c:pt idx="25">
                  <c:v>10305</c:v>
                </c:pt>
                <c:pt idx="26">
                  <c:v>10304</c:v>
                </c:pt>
                <c:pt idx="27">
                  <c:v>10305</c:v>
                </c:pt>
                <c:pt idx="28">
                  <c:v>10306</c:v>
                </c:pt>
                <c:pt idx="29">
                  <c:v>10307</c:v>
                </c:pt>
                <c:pt idx="30">
                  <c:v>10305</c:v>
                </c:pt>
              </c:numCache>
            </c:numRef>
          </c:val>
          <c:smooth val="0"/>
          <c:extLst>
            <c:ext xmlns:c16="http://schemas.microsoft.com/office/drawing/2014/chart" uri="{C3380CC4-5D6E-409C-BE32-E72D297353CC}">
              <c16:uniqueId val="{00000002-D5E3-4FE0-8197-A3EED50724B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1971607</c:v>
                </c:pt>
                <c:pt idx="1">
                  <c:v>1971974</c:v>
                </c:pt>
                <c:pt idx="2">
                  <c:v>1971850</c:v>
                </c:pt>
                <c:pt idx="3">
                  <c:v>1972195</c:v>
                </c:pt>
                <c:pt idx="4">
                  <c:v>1972487</c:v>
                </c:pt>
                <c:pt idx="5">
                  <c:v>1972850</c:v>
                </c:pt>
                <c:pt idx="6">
                  <c:v>1973036</c:v>
                </c:pt>
                <c:pt idx="7">
                  <c:v>1973257</c:v>
                </c:pt>
                <c:pt idx="8">
                  <c:v>1973299</c:v>
                </c:pt>
                <c:pt idx="9">
                  <c:v>1973071</c:v>
                </c:pt>
                <c:pt idx="10">
                  <c:v>1973144</c:v>
                </c:pt>
                <c:pt idx="11">
                  <c:v>1973230</c:v>
                </c:pt>
                <c:pt idx="12">
                  <c:v>1973793</c:v>
                </c:pt>
                <c:pt idx="13">
                  <c:v>1973790</c:v>
                </c:pt>
                <c:pt idx="14">
                  <c:v>1974562</c:v>
                </c:pt>
                <c:pt idx="15">
                  <c:v>1974418</c:v>
                </c:pt>
                <c:pt idx="16">
                  <c:v>1974626</c:v>
                </c:pt>
                <c:pt idx="17">
                  <c:v>1974962</c:v>
                </c:pt>
                <c:pt idx="18">
                  <c:v>1975165</c:v>
                </c:pt>
                <c:pt idx="19">
                  <c:v>1975515</c:v>
                </c:pt>
                <c:pt idx="20">
                  <c:v>1975441</c:v>
                </c:pt>
                <c:pt idx="21">
                  <c:v>1975574</c:v>
                </c:pt>
                <c:pt idx="22">
                  <c:v>1975687</c:v>
                </c:pt>
                <c:pt idx="23">
                  <c:v>1967067</c:v>
                </c:pt>
                <c:pt idx="24">
                  <c:v>1967220</c:v>
                </c:pt>
                <c:pt idx="25">
                  <c:v>1967718</c:v>
                </c:pt>
                <c:pt idx="26">
                  <c:v>1967785</c:v>
                </c:pt>
                <c:pt idx="27">
                  <c:v>1968239</c:v>
                </c:pt>
                <c:pt idx="28">
                  <c:v>1968620</c:v>
                </c:pt>
                <c:pt idx="29">
                  <c:v>1968646</c:v>
                </c:pt>
                <c:pt idx="30">
                  <c:v>1968934</c:v>
                </c:pt>
              </c:numCache>
            </c:numRef>
          </c:val>
          <c:smooth val="0"/>
          <c:extLst>
            <c:ext xmlns:c16="http://schemas.microsoft.com/office/drawing/2014/chart" uri="{C3380CC4-5D6E-409C-BE32-E72D297353CC}">
              <c16:uniqueId val="{00000003-D5E3-4FE0-8197-A3EED50724B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31025</c:v>
                </c:pt>
                <c:pt idx="1">
                  <c:v>31027</c:v>
                </c:pt>
                <c:pt idx="2">
                  <c:v>31025</c:v>
                </c:pt>
                <c:pt idx="3">
                  <c:v>31028</c:v>
                </c:pt>
                <c:pt idx="4">
                  <c:v>31034</c:v>
                </c:pt>
                <c:pt idx="5">
                  <c:v>31034</c:v>
                </c:pt>
                <c:pt idx="6">
                  <c:v>31037</c:v>
                </c:pt>
                <c:pt idx="7">
                  <c:v>31044</c:v>
                </c:pt>
                <c:pt idx="8">
                  <c:v>31045</c:v>
                </c:pt>
                <c:pt idx="9">
                  <c:v>31046</c:v>
                </c:pt>
                <c:pt idx="10">
                  <c:v>31047</c:v>
                </c:pt>
                <c:pt idx="11">
                  <c:v>31049</c:v>
                </c:pt>
                <c:pt idx="12">
                  <c:v>31050</c:v>
                </c:pt>
                <c:pt idx="13">
                  <c:v>31049</c:v>
                </c:pt>
                <c:pt idx="14">
                  <c:v>31056</c:v>
                </c:pt>
                <c:pt idx="15">
                  <c:v>31056</c:v>
                </c:pt>
                <c:pt idx="16">
                  <c:v>31058</c:v>
                </c:pt>
                <c:pt idx="17">
                  <c:v>31059</c:v>
                </c:pt>
                <c:pt idx="18">
                  <c:v>31062</c:v>
                </c:pt>
                <c:pt idx="19">
                  <c:v>31063</c:v>
                </c:pt>
                <c:pt idx="20">
                  <c:v>31062</c:v>
                </c:pt>
                <c:pt idx="21">
                  <c:v>31064</c:v>
                </c:pt>
                <c:pt idx="22">
                  <c:v>31062</c:v>
                </c:pt>
                <c:pt idx="23">
                  <c:v>31057</c:v>
                </c:pt>
                <c:pt idx="24">
                  <c:v>31055</c:v>
                </c:pt>
                <c:pt idx="25">
                  <c:v>31054</c:v>
                </c:pt>
                <c:pt idx="26">
                  <c:v>31054</c:v>
                </c:pt>
                <c:pt idx="27">
                  <c:v>31052</c:v>
                </c:pt>
                <c:pt idx="28">
                  <c:v>31053</c:v>
                </c:pt>
                <c:pt idx="29">
                  <c:v>31053</c:v>
                </c:pt>
                <c:pt idx="30">
                  <c:v>31051</c:v>
                </c:pt>
              </c:numCache>
            </c:numRef>
          </c:val>
          <c:smooth val="0"/>
          <c:extLst>
            <c:ext xmlns:c16="http://schemas.microsoft.com/office/drawing/2014/chart" uri="{C3380CC4-5D6E-409C-BE32-E72D297353CC}">
              <c16:uniqueId val="{00000004-D5E3-4FE0-8197-A3EED50724B9}"/>
            </c:ext>
          </c:extLst>
        </c:ser>
        <c:dLbls>
          <c:showLegendKey val="0"/>
          <c:showVal val="0"/>
          <c:showCatName val="0"/>
          <c:showSerName val="0"/>
          <c:showPercent val="0"/>
          <c:showBubbleSize val="0"/>
        </c:dLbls>
        <c:smooth val="0"/>
        <c:axId val="307101744"/>
        <c:axId val="307102072"/>
      </c:lineChart>
      <c:dateAx>
        <c:axId val="30710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2072"/>
        <c:crosses val="autoZero"/>
        <c:auto val="1"/>
        <c:lblOffset val="100"/>
        <c:baseTimeUnit val="days"/>
      </c:dateAx>
      <c:valAx>
        <c:axId val="30710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-5</c:v>
                </c:pt>
                <c:pt idx="1">
                  <c:v>0</c:v>
                </c:pt>
                <c:pt idx="2">
                  <c:v>36</c:v>
                </c:pt>
                <c:pt idx="3">
                  <c:v>65</c:v>
                </c:pt>
                <c:pt idx="4">
                  <c:v>65</c:v>
                </c:pt>
                <c:pt idx="5">
                  <c:v>32</c:v>
                </c:pt>
                <c:pt idx="6">
                  <c:v>57</c:v>
                </c:pt>
                <c:pt idx="7">
                  <c:v>52</c:v>
                </c:pt>
                <c:pt idx="8">
                  <c:v>70</c:v>
                </c:pt>
                <c:pt idx="9">
                  <c:v>48</c:v>
                </c:pt>
                <c:pt idx="10">
                  <c:v>36</c:v>
                </c:pt>
                <c:pt idx="11">
                  <c:v>48</c:v>
                </c:pt>
                <c:pt idx="12">
                  <c:v>67</c:v>
                </c:pt>
                <c:pt idx="13">
                  <c:v>47</c:v>
                </c:pt>
                <c:pt idx="14">
                  <c:v>47</c:v>
                </c:pt>
                <c:pt idx="15">
                  <c:v>47</c:v>
                </c:pt>
                <c:pt idx="16">
                  <c:v>47</c:v>
                </c:pt>
                <c:pt idx="17">
                  <c:v>52</c:v>
                </c:pt>
                <c:pt idx="18">
                  <c:v>57</c:v>
                </c:pt>
                <c:pt idx="19">
                  <c:v>49</c:v>
                </c:pt>
                <c:pt idx="20">
                  <c:v>66</c:v>
                </c:pt>
                <c:pt idx="21">
                  <c:v>43</c:v>
                </c:pt>
                <c:pt idx="22">
                  <c:v>59</c:v>
                </c:pt>
                <c:pt idx="23">
                  <c:v>50</c:v>
                </c:pt>
                <c:pt idx="24">
                  <c:v>59</c:v>
                </c:pt>
                <c:pt idx="25">
                  <c:v>36</c:v>
                </c:pt>
                <c:pt idx="26">
                  <c:v>40</c:v>
                </c:pt>
                <c:pt idx="27">
                  <c:v>59</c:v>
                </c:pt>
                <c:pt idx="28">
                  <c:v>64</c:v>
                </c:pt>
                <c:pt idx="29">
                  <c:v>74</c:v>
                </c:pt>
                <c:pt idx="30">
                  <c:v>13</c:v>
                </c:pt>
              </c:numCache>
            </c:numRef>
          </c:val>
          <c:smooth val="0"/>
          <c:extLst>
            <c:ext xmlns:c16="http://schemas.microsoft.com/office/drawing/2014/chart" uri="{C3380CC4-5D6E-409C-BE32-E72D297353CC}">
              <c16:uniqueId val="{00000000-90A2-43F9-BED9-4962DD65ADB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c:v>
                </c:pt>
                <c:pt idx="1">
                  <c:v>3</c:v>
                </c:pt>
                <c:pt idx="2">
                  <c:v>2</c:v>
                </c:pt>
                <c:pt idx="3">
                  <c:v>0</c:v>
                </c:pt>
                <c:pt idx="4">
                  <c:v>-1</c:v>
                </c:pt>
                <c:pt idx="5">
                  <c:v>1</c:v>
                </c:pt>
                <c:pt idx="6">
                  <c:v>0</c:v>
                </c:pt>
                <c:pt idx="7">
                  <c:v>2</c:v>
                </c:pt>
                <c:pt idx="8">
                  <c:v>0</c:v>
                </c:pt>
                <c:pt idx="9">
                  <c:v>1</c:v>
                </c:pt>
                <c:pt idx="10">
                  <c:v>1</c:v>
                </c:pt>
                <c:pt idx="11">
                  <c:v>1</c:v>
                </c:pt>
                <c:pt idx="12">
                  <c:v>0</c:v>
                </c:pt>
                <c:pt idx="13">
                  <c:v>3</c:v>
                </c:pt>
                <c:pt idx="14">
                  <c:v>-3</c:v>
                </c:pt>
                <c:pt idx="15">
                  <c:v>-1</c:v>
                </c:pt>
                <c:pt idx="16">
                  <c:v>-1</c:v>
                </c:pt>
                <c:pt idx="17">
                  <c:v>0</c:v>
                </c:pt>
                <c:pt idx="18">
                  <c:v>-2</c:v>
                </c:pt>
                <c:pt idx="19">
                  <c:v>-1</c:v>
                </c:pt>
                <c:pt idx="20">
                  <c:v>1</c:v>
                </c:pt>
                <c:pt idx="21">
                  <c:v>0</c:v>
                </c:pt>
                <c:pt idx="22">
                  <c:v>1</c:v>
                </c:pt>
                <c:pt idx="23">
                  <c:v>-2</c:v>
                </c:pt>
                <c:pt idx="24">
                  <c:v>1</c:v>
                </c:pt>
                <c:pt idx="25">
                  <c:v>-2</c:v>
                </c:pt>
                <c:pt idx="26">
                  <c:v>1</c:v>
                </c:pt>
                <c:pt idx="27">
                  <c:v>1</c:v>
                </c:pt>
                <c:pt idx="28">
                  <c:v>1</c:v>
                </c:pt>
                <c:pt idx="29">
                  <c:v>1</c:v>
                </c:pt>
                <c:pt idx="30">
                  <c:v>-2</c:v>
                </c:pt>
              </c:numCache>
            </c:numRef>
          </c:val>
          <c:smooth val="0"/>
          <c:extLst>
            <c:ext xmlns:c16="http://schemas.microsoft.com/office/drawing/2014/chart" uri="{C3380CC4-5D6E-409C-BE32-E72D297353CC}">
              <c16:uniqueId val="{00000001-90A2-43F9-BED9-4962DD65ADB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-1</c:v>
                </c:pt>
                <c:pt idx="3">
                  <c:v>0</c:v>
                </c:pt>
                <c:pt idx="4">
                  <c:v>-1</c:v>
                </c:pt>
                <c:pt idx="5">
                  <c:v>0</c:v>
                </c:pt>
                <c:pt idx="6">
                  <c:v>0</c:v>
                </c:pt>
                <c:pt idx="7">
                  <c:v>2</c:v>
                </c:pt>
                <c:pt idx="8">
                  <c:v>2</c:v>
                </c:pt>
                <c:pt idx="9">
                  <c:v>1</c:v>
                </c:pt>
                <c:pt idx="10">
                  <c:v>1</c:v>
                </c:pt>
                <c:pt idx="11">
                  <c:v>3</c:v>
                </c:pt>
                <c:pt idx="12">
                  <c:v>0</c:v>
                </c:pt>
                <c:pt idx="13">
                  <c:v>0</c:v>
                </c:pt>
                <c:pt idx="14">
                  <c:v>1</c:v>
                </c:pt>
                <c:pt idx="15">
                  <c:v>-2</c:v>
                </c:pt>
                <c:pt idx="16">
                  <c:v>4</c:v>
                </c:pt>
                <c:pt idx="17">
                  <c:v>0</c:v>
                </c:pt>
                <c:pt idx="18">
                  <c:v>1</c:v>
                </c:pt>
                <c:pt idx="19">
                  <c:v>-1</c:v>
                </c:pt>
                <c:pt idx="20">
                  <c:v>3</c:v>
                </c:pt>
                <c:pt idx="21">
                  <c:v>2</c:v>
                </c:pt>
                <c:pt idx="22">
                  <c:v>1</c:v>
                </c:pt>
                <c:pt idx="23">
                  <c:v>0</c:v>
                </c:pt>
                <c:pt idx="24">
                  <c:v>1</c:v>
                </c:pt>
                <c:pt idx="25">
                  <c:v>3</c:v>
                </c:pt>
                <c:pt idx="26">
                  <c:v>-1</c:v>
                </c:pt>
                <c:pt idx="27">
                  <c:v>1</c:v>
                </c:pt>
                <c:pt idx="28">
                  <c:v>1</c:v>
                </c:pt>
                <c:pt idx="29">
                  <c:v>1</c:v>
                </c:pt>
                <c:pt idx="30">
                  <c:v>-2</c:v>
                </c:pt>
              </c:numCache>
            </c:numRef>
          </c:val>
          <c:smooth val="0"/>
          <c:extLst>
            <c:ext xmlns:c16="http://schemas.microsoft.com/office/drawing/2014/chart" uri="{C3380CC4-5D6E-409C-BE32-E72D297353CC}">
              <c16:uniqueId val="{00000002-90A2-43F9-BED9-4962DD65ADB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372</c:v>
                </c:pt>
                <c:pt idx="1">
                  <c:v>367</c:v>
                </c:pt>
                <c:pt idx="2">
                  <c:v>-124</c:v>
                </c:pt>
                <c:pt idx="3">
                  <c:v>345</c:v>
                </c:pt>
                <c:pt idx="4">
                  <c:v>292</c:v>
                </c:pt>
                <c:pt idx="5">
                  <c:v>363</c:v>
                </c:pt>
                <c:pt idx="6">
                  <c:v>186</c:v>
                </c:pt>
                <c:pt idx="7">
                  <c:v>221</c:v>
                </c:pt>
                <c:pt idx="8">
                  <c:v>42</c:v>
                </c:pt>
                <c:pt idx="9">
                  <c:v>-228</c:v>
                </c:pt>
                <c:pt idx="10">
                  <c:v>73</c:v>
                </c:pt>
                <c:pt idx="11">
                  <c:v>86</c:v>
                </c:pt>
                <c:pt idx="12">
                  <c:v>563</c:v>
                </c:pt>
                <c:pt idx="13">
                  <c:v>-3</c:v>
                </c:pt>
                <c:pt idx="14">
                  <c:v>772</c:v>
                </c:pt>
                <c:pt idx="15">
                  <c:v>-144</c:v>
                </c:pt>
                <c:pt idx="16">
                  <c:v>208</c:v>
                </c:pt>
                <c:pt idx="17">
                  <c:v>336</c:v>
                </c:pt>
                <c:pt idx="18">
                  <c:v>203</c:v>
                </c:pt>
                <c:pt idx="19">
                  <c:v>350</c:v>
                </c:pt>
                <c:pt idx="20">
                  <c:v>-74</c:v>
                </c:pt>
                <c:pt idx="21">
                  <c:v>133</c:v>
                </c:pt>
                <c:pt idx="22">
                  <c:v>113</c:v>
                </c:pt>
                <c:pt idx="23">
                  <c:v>-8620</c:v>
                </c:pt>
                <c:pt idx="24">
                  <c:v>153</c:v>
                </c:pt>
                <c:pt idx="25">
                  <c:v>498</c:v>
                </c:pt>
                <c:pt idx="26">
                  <c:v>67</c:v>
                </c:pt>
                <c:pt idx="27">
                  <c:v>454</c:v>
                </c:pt>
                <c:pt idx="28">
                  <c:v>381</c:v>
                </c:pt>
                <c:pt idx="29">
                  <c:v>26</c:v>
                </c:pt>
                <c:pt idx="30">
                  <c:v>288</c:v>
                </c:pt>
              </c:numCache>
            </c:numRef>
          </c:val>
          <c:smooth val="0"/>
          <c:extLst>
            <c:ext xmlns:c16="http://schemas.microsoft.com/office/drawing/2014/chart" uri="{C3380CC4-5D6E-409C-BE32-E72D297353CC}">
              <c16:uniqueId val="{00000003-90A2-43F9-BED9-4962DD65ADB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1</c:v>
                </c:pt>
                <c:pt idx="1">
                  <c:v>2</c:v>
                </c:pt>
                <c:pt idx="2">
                  <c:v>-2</c:v>
                </c:pt>
                <c:pt idx="3">
                  <c:v>3</c:v>
                </c:pt>
                <c:pt idx="4">
                  <c:v>6</c:v>
                </c:pt>
                <c:pt idx="5">
                  <c:v>0</c:v>
                </c:pt>
                <c:pt idx="6">
                  <c:v>3</c:v>
                </c:pt>
                <c:pt idx="7">
                  <c:v>7</c:v>
                </c:pt>
                <c:pt idx="8">
                  <c:v>1</c:v>
                </c:pt>
                <c:pt idx="9">
                  <c:v>1</c:v>
                </c:pt>
                <c:pt idx="10">
                  <c:v>1</c:v>
                </c:pt>
                <c:pt idx="11">
                  <c:v>2</c:v>
                </c:pt>
                <c:pt idx="12">
                  <c:v>1</c:v>
                </c:pt>
                <c:pt idx="13">
                  <c:v>-1</c:v>
                </c:pt>
                <c:pt idx="14">
                  <c:v>7</c:v>
                </c:pt>
                <c:pt idx="15">
                  <c:v>0</c:v>
                </c:pt>
                <c:pt idx="16">
                  <c:v>2</c:v>
                </c:pt>
                <c:pt idx="17">
                  <c:v>1</c:v>
                </c:pt>
                <c:pt idx="18">
                  <c:v>3</c:v>
                </c:pt>
                <c:pt idx="19">
                  <c:v>1</c:v>
                </c:pt>
                <c:pt idx="20">
                  <c:v>-1</c:v>
                </c:pt>
                <c:pt idx="21">
                  <c:v>2</c:v>
                </c:pt>
                <c:pt idx="22">
                  <c:v>-2</c:v>
                </c:pt>
                <c:pt idx="23">
                  <c:v>-5</c:v>
                </c:pt>
                <c:pt idx="24">
                  <c:v>-2</c:v>
                </c:pt>
                <c:pt idx="25">
                  <c:v>-1</c:v>
                </c:pt>
                <c:pt idx="26">
                  <c:v>0</c:v>
                </c:pt>
                <c:pt idx="27">
                  <c:v>-2</c:v>
                </c:pt>
                <c:pt idx="28">
                  <c:v>1</c:v>
                </c:pt>
                <c:pt idx="29">
                  <c:v>0</c:v>
                </c:pt>
                <c:pt idx="30">
                  <c:v>-2</c:v>
                </c:pt>
              </c:numCache>
            </c:numRef>
          </c:val>
          <c:smooth val="0"/>
          <c:extLst>
            <c:ext xmlns:c16="http://schemas.microsoft.com/office/drawing/2014/chart" uri="{C3380CC4-5D6E-409C-BE32-E72D297353CC}">
              <c16:uniqueId val="{00000004-90A2-43F9-BED9-4962DD65ADBE}"/>
            </c:ext>
          </c:extLst>
        </c:ser>
        <c:dLbls>
          <c:showLegendKey val="0"/>
          <c:showVal val="0"/>
          <c:showCatName val="0"/>
          <c:showSerName val="0"/>
          <c:showPercent val="0"/>
          <c:showBubbleSize val="0"/>
        </c:dLbls>
        <c:smooth val="0"/>
        <c:axId val="311990864"/>
        <c:axId val="311992832"/>
      </c:lineChart>
      <c:dateAx>
        <c:axId val="31199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92832"/>
        <c:crosses val="autoZero"/>
        <c:auto val="1"/>
        <c:lblOffset val="100"/>
        <c:baseTimeUnit val="days"/>
      </c:dateAx>
      <c:valAx>
        <c:axId val="31199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9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c:v>
                </c:pt>
                <c:pt idx="1">
                  <c:v>53</c:v>
                </c:pt>
                <c:pt idx="2">
                  <c:v>52</c:v>
                </c:pt>
                <c:pt idx="3">
                  <c:v>47</c:v>
                </c:pt>
                <c:pt idx="4">
                  <c:v>57</c:v>
                </c:pt>
                <c:pt idx="5">
                  <c:v>40</c:v>
                </c:pt>
                <c:pt idx="6">
                  <c:v>50</c:v>
                </c:pt>
              </c:numCache>
            </c:numRef>
          </c:val>
          <c:extLst>
            <c:ext xmlns:c16="http://schemas.microsoft.com/office/drawing/2014/chart" uri="{C3380CC4-5D6E-409C-BE32-E72D297353CC}">
              <c16:uniqueId val="{00000000-D8FA-424A-BB96-A74EEFD6F1D1}"/>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1-D8FA-424A-BB96-A74EEFD6F1D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-1</c:v>
                </c:pt>
                <c:pt idx="4">
                  <c:v>1</c:v>
                </c:pt>
                <c:pt idx="5">
                  <c:v>1</c:v>
                </c:pt>
                <c:pt idx="6">
                  <c:v>0</c:v>
                </c:pt>
              </c:numCache>
            </c:numRef>
          </c:val>
          <c:extLst>
            <c:ext xmlns:c16="http://schemas.microsoft.com/office/drawing/2014/chart" uri="{C3380CC4-5D6E-409C-BE32-E72D297353CC}">
              <c16:uniqueId val="{00000002-D8FA-424A-BB96-A74EEFD6F1D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-1695</c:v>
                </c:pt>
                <c:pt idx="1">
                  <c:v>227</c:v>
                </c:pt>
                <c:pt idx="2">
                  <c:v>270</c:v>
                </c:pt>
                <c:pt idx="3">
                  <c:v>336</c:v>
                </c:pt>
                <c:pt idx="4">
                  <c:v>141</c:v>
                </c:pt>
                <c:pt idx="5">
                  <c:v>376</c:v>
                </c:pt>
                <c:pt idx="6">
                  <c:v>81</c:v>
                </c:pt>
              </c:numCache>
            </c:numRef>
          </c:val>
          <c:extLst>
            <c:ext xmlns:c16="http://schemas.microsoft.com/office/drawing/2014/chart" uri="{C3380CC4-5D6E-409C-BE32-E72D297353CC}">
              <c16:uniqueId val="{00000003-D8FA-424A-BB96-A74EEFD6F1D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3</c:v>
                </c:pt>
                <c:pt idx="3">
                  <c:v>1</c:v>
                </c:pt>
                <c:pt idx="4">
                  <c:v>0</c:v>
                </c:pt>
                <c:pt idx="5">
                  <c:v>4</c:v>
                </c:pt>
                <c:pt idx="6">
                  <c:v>0</c:v>
                </c:pt>
              </c:numCache>
            </c:numRef>
          </c:val>
          <c:extLst>
            <c:ext xmlns:c16="http://schemas.microsoft.com/office/drawing/2014/chart" uri="{C3380CC4-5D6E-409C-BE32-E72D297353CC}">
              <c16:uniqueId val="{00000004-D8FA-424A-BB96-A74EEFD6F1D1}"/>
            </c:ext>
          </c:extLst>
        </c:ser>
        <c:dLbls>
          <c:showLegendKey val="0"/>
          <c:showVal val="0"/>
          <c:showCatName val="0"/>
          <c:showSerName val="0"/>
          <c:showPercent val="0"/>
          <c:showBubbleSize val="0"/>
        </c:dLbls>
        <c:gapWidth val="219"/>
        <c:overlap val="-27"/>
        <c:axId val="317677960"/>
        <c:axId val="317674352"/>
      </c:barChart>
      <c:catAx>
        <c:axId val="31767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4352"/>
        <c:crosses val="autoZero"/>
        <c:auto val="1"/>
        <c:lblAlgn val="ctr"/>
        <c:lblOffset val="100"/>
        <c:noMultiLvlLbl val="0"/>
      </c:catAx>
      <c:valAx>
        <c:axId val="31767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-7.2337962962962998E-3</c:v>
                </c:pt>
                <c:pt idx="1">
                  <c:v>0</c:v>
                </c:pt>
                <c:pt idx="2">
                  <c:v>5.2087101208131398E-2</c:v>
                </c:pt>
                <c:pt idx="3">
                  <c:v>9.3997194545270502E-2</c:v>
                </c:pt>
                <c:pt idx="4">
                  <c:v>9.3908922792417901E-2</c:v>
                </c:pt>
                <c:pt idx="5">
                  <c:v>4.6188709747261199E-2</c:v>
                </c:pt>
                <c:pt idx="6">
                  <c:v>8.2235655649012404E-2</c:v>
                </c:pt>
                <c:pt idx="7">
                  <c:v>7.4960357503243494E-2</c:v>
                </c:pt>
                <c:pt idx="8">
                  <c:v>0.10083258909279499</c:v>
                </c:pt>
                <c:pt idx="9">
                  <c:v>6.9072699015714001E-2</c:v>
                </c:pt>
                <c:pt idx="10">
                  <c:v>5.17687661777394E-2</c:v>
                </c:pt>
                <c:pt idx="11">
                  <c:v>6.8989306657468094E-2</c:v>
                </c:pt>
                <c:pt idx="12">
                  <c:v>9.6231184648971596E-2</c:v>
                </c:pt>
                <c:pt idx="13">
                  <c:v>6.7440559039187303E-2</c:v>
                </c:pt>
                <c:pt idx="14">
                  <c:v>6.7395107401990298E-2</c:v>
                </c:pt>
                <c:pt idx="15">
                  <c:v>6.7349716987891398E-2</c:v>
                </c:pt>
                <c:pt idx="16">
                  <c:v>6.7304387673273E-2</c:v>
                </c:pt>
                <c:pt idx="17">
                  <c:v>7.4414344796004506E-2</c:v>
                </c:pt>
                <c:pt idx="18">
                  <c:v>8.1508915931418097E-2</c:v>
                </c:pt>
                <c:pt idx="19">
                  <c:v>7.0012002057495595E-2</c:v>
                </c:pt>
                <c:pt idx="20">
                  <c:v>9.4235903879377997E-2</c:v>
                </c:pt>
                <c:pt idx="21">
                  <c:v>6.1338316477183602E-2</c:v>
                </c:pt>
                <c:pt idx="22">
                  <c:v>8.4110284264248894E-2</c:v>
                </c:pt>
                <c:pt idx="23">
                  <c:v>7.1219998575600005E-2</c:v>
                </c:pt>
                <c:pt idx="24">
                  <c:v>8.3979787915450896E-2</c:v>
                </c:pt>
                <c:pt idx="25">
                  <c:v>5.11989077566345E-2</c:v>
                </c:pt>
                <c:pt idx="26">
                  <c:v>5.6858564321250901E-2</c:v>
                </c:pt>
                <c:pt idx="27">
                  <c:v>8.3818724250603799E-2</c:v>
                </c:pt>
                <c:pt idx="28">
                  <c:v>9.0845860125764705E-2</c:v>
                </c:pt>
                <c:pt idx="29">
                  <c:v>0.10494518741224999</c:v>
                </c:pt>
                <c:pt idx="30">
                  <c:v>1.84169889639735E-2</c:v>
                </c:pt>
              </c:numCache>
            </c:numRef>
          </c:val>
          <c:smooth val="0"/>
          <c:extLst>
            <c:ext xmlns:c16="http://schemas.microsoft.com/office/drawing/2014/chart" uri="{C3380CC4-5D6E-409C-BE32-E72D297353CC}">
              <c16:uniqueId val="{00000000-5843-4393-B122-F17E60D864B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-1.52912992507263E-2</c:v>
                </c:pt>
                <c:pt idx="1">
                  <c:v>1.52936378466558E-2</c:v>
                </c:pt>
                <c:pt idx="2">
                  <c:v>1.01941995004842E-2</c:v>
                </c:pt>
                <c:pt idx="3">
                  <c:v>0</c:v>
                </c:pt>
                <c:pt idx="4">
                  <c:v>-5.09658019468936E-3</c:v>
                </c:pt>
                <c:pt idx="5">
                  <c:v>5.0968399592252796E-3</c:v>
                </c:pt>
                <c:pt idx="6">
                  <c:v>0</c:v>
                </c:pt>
                <c:pt idx="7">
                  <c:v>1.0193160389378699E-2</c:v>
                </c:pt>
                <c:pt idx="8">
                  <c:v>0</c:v>
                </c:pt>
                <c:pt idx="9">
                  <c:v>5.0960607450440797E-3</c:v>
                </c:pt>
                <c:pt idx="10">
                  <c:v>5.0958010599266197E-3</c:v>
                </c:pt>
                <c:pt idx="11">
                  <c:v>5.0955414012738903E-3</c:v>
                </c:pt>
                <c:pt idx="12">
                  <c:v>0</c:v>
                </c:pt>
                <c:pt idx="13">
                  <c:v>1.5285845307245499E-2</c:v>
                </c:pt>
                <c:pt idx="14">
                  <c:v>-1.52835090936879E-2</c:v>
                </c:pt>
                <c:pt idx="15">
                  <c:v>-5.0952817690818296E-3</c:v>
                </c:pt>
                <c:pt idx="16">
                  <c:v>-5.0955414012738903E-3</c:v>
                </c:pt>
                <c:pt idx="17">
                  <c:v>0</c:v>
                </c:pt>
                <c:pt idx="18">
                  <c:v>-1.01916021198532E-2</c:v>
                </c:pt>
                <c:pt idx="19">
                  <c:v>-5.0963204566303096E-3</c:v>
                </c:pt>
                <c:pt idx="20">
                  <c:v>5.09658019468936E-3</c:v>
                </c:pt>
                <c:pt idx="21">
                  <c:v>0</c:v>
                </c:pt>
                <c:pt idx="22">
                  <c:v>5.0963204566303096E-3</c:v>
                </c:pt>
                <c:pt idx="23">
                  <c:v>-1.0192121490088199E-2</c:v>
                </c:pt>
                <c:pt idx="24">
                  <c:v>5.09658019468936E-3</c:v>
                </c:pt>
                <c:pt idx="25">
                  <c:v>-1.01926409132606E-2</c:v>
                </c:pt>
                <c:pt idx="26">
                  <c:v>5.0968399592252796E-3</c:v>
                </c:pt>
                <c:pt idx="27">
                  <c:v>5.09658019468936E-3</c:v>
                </c:pt>
                <c:pt idx="28">
                  <c:v>5.0963204566303096E-3</c:v>
                </c:pt>
                <c:pt idx="29">
                  <c:v>5.0960607450440797E-3</c:v>
                </c:pt>
                <c:pt idx="30">
                  <c:v>-1.01916021198532E-2</c:v>
                </c:pt>
              </c:numCache>
            </c:numRef>
          </c:val>
          <c:smooth val="0"/>
          <c:extLst>
            <c:ext xmlns:c16="http://schemas.microsoft.com/office/drawing/2014/chart" uri="{C3380CC4-5D6E-409C-BE32-E72D297353CC}">
              <c16:uniqueId val="{00000001-5843-4393-B122-F17E60D864B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-9.7228974234321794E-3</c:v>
                </c:pt>
                <c:pt idx="3">
                  <c:v>0</c:v>
                </c:pt>
                <c:pt idx="4">
                  <c:v>-9.7238428626993407E-3</c:v>
                </c:pt>
                <c:pt idx="5">
                  <c:v>0</c:v>
                </c:pt>
                <c:pt idx="6">
                  <c:v>0</c:v>
                </c:pt>
                <c:pt idx="7">
                  <c:v>1.94495769717009E-2</c:v>
                </c:pt>
                <c:pt idx="8">
                  <c:v>1.94457948468644E-2</c:v>
                </c:pt>
                <c:pt idx="9">
                  <c:v>9.7210070963351797E-3</c:v>
                </c:pt>
                <c:pt idx="10">
                  <c:v>9.7200622083981301E-3</c:v>
                </c:pt>
                <c:pt idx="11">
                  <c:v>2.9157352512391901E-2</c:v>
                </c:pt>
                <c:pt idx="12">
                  <c:v>0</c:v>
                </c:pt>
                <c:pt idx="13">
                  <c:v>0</c:v>
                </c:pt>
                <c:pt idx="14">
                  <c:v>9.7162844928099495E-3</c:v>
                </c:pt>
                <c:pt idx="15">
                  <c:v>-1.9430681045370601E-2</c:v>
                </c:pt>
                <c:pt idx="16">
                  <c:v>3.8868914585560202E-2</c:v>
                </c:pt>
                <c:pt idx="17">
                  <c:v>0</c:v>
                </c:pt>
                <c:pt idx="18">
                  <c:v>9.7134531325886297E-3</c:v>
                </c:pt>
                <c:pt idx="19">
                  <c:v>-9.7125097125097103E-3</c:v>
                </c:pt>
                <c:pt idx="20">
                  <c:v>2.9140359397765901E-2</c:v>
                </c:pt>
                <c:pt idx="21">
                  <c:v>1.9421246844047401E-2</c:v>
                </c:pt>
                <c:pt idx="22">
                  <c:v>9.7087378640776708E-3</c:v>
                </c:pt>
                <c:pt idx="23">
                  <c:v>0</c:v>
                </c:pt>
                <c:pt idx="24">
                  <c:v>9.7077953596738202E-3</c:v>
                </c:pt>
                <c:pt idx="25">
                  <c:v>2.9120559114735E-2</c:v>
                </c:pt>
                <c:pt idx="26">
                  <c:v>-9.7040271712760806E-3</c:v>
                </c:pt>
                <c:pt idx="27">
                  <c:v>9.7049689440993799E-3</c:v>
                </c:pt>
                <c:pt idx="28">
                  <c:v>9.7040271712760806E-3</c:v>
                </c:pt>
                <c:pt idx="29">
                  <c:v>9.7030855812148299E-3</c:v>
                </c:pt>
                <c:pt idx="30">
                  <c:v>-1.9404288347724799E-2</c:v>
                </c:pt>
              </c:numCache>
            </c:numRef>
          </c:val>
          <c:smooth val="0"/>
          <c:extLst>
            <c:ext xmlns:c16="http://schemas.microsoft.com/office/drawing/2014/chart" uri="{C3380CC4-5D6E-409C-BE32-E72D297353CC}">
              <c16:uniqueId val="{00000002-5843-4393-B122-F17E60D864B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1.88714181718567E-2</c:v>
                </c:pt>
                <c:pt idx="1">
                  <c:v>1.8614257303813601E-2</c:v>
                </c:pt>
                <c:pt idx="2">
                  <c:v>-6.2881153605473502E-3</c:v>
                </c:pt>
                <c:pt idx="3">
                  <c:v>1.7496259857494201E-2</c:v>
                </c:pt>
                <c:pt idx="4">
                  <c:v>1.48058381650902E-2</c:v>
                </c:pt>
                <c:pt idx="5">
                  <c:v>1.8403163113369099E-2</c:v>
                </c:pt>
                <c:pt idx="6">
                  <c:v>9.4279848949489296E-3</c:v>
                </c:pt>
                <c:pt idx="7">
                  <c:v>1.12010120443824E-2</c:v>
                </c:pt>
                <c:pt idx="8">
                  <c:v>2.1284607124160701E-3</c:v>
                </c:pt>
                <c:pt idx="9">
                  <c:v>-1.15542550824786E-2</c:v>
                </c:pt>
                <c:pt idx="10">
                  <c:v>3.6998161748867599E-3</c:v>
                </c:pt>
                <c:pt idx="11">
                  <c:v>4.3585262910360301E-3</c:v>
                </c:pt>
                <c:pt idx="12">
                  <c:v>2.8531899474465699E-2</c:v>
                </c:pt>
                <c:pt idx="13">
                  <c:v>-1.51991622221783E-4</c:v>
                </c:pt>
                <c:pt idx="14">
                  <c:v>3.9112570232902197E-2</c:v>
                </c:pt>
                <c:pt idx="15">
                  <c:v>-7.2927565708243202E-3</c:v>
                </c:pt>
                <c:pt idx="16">
                  <c:v>1.0534749987084801E-2</c:v>
                </c:pt>
                <c:pt idx="17">
                  <c:v>1.7015880475593902E-2</c:v>
                </c:pt>
                <c:pt idx="18">
                  <c:v>1.02786787796423E-2</c:v>
                </c:pt>
                <c:pt idx="19">
                  <c:v>1.7720038579055401E-2</c:v>
                </c:pt>
                <c:pt idx="20">
                  <c:v>-3.74585867482656E-3</c:v>
                </c:pt>
                <c:pt idx="21">
                  <c:v>6.7326738687715796E-3</c:v>
                </c:pt>
                <c:pt idx="22">
                  <c:v>5.7198566087628203E-3</c:v>
                </c:pt>
                <c:pt idx="23">
                  <c:v>-0.43630392870935503</c:v>
                </c:pt>
                <c:pt idx="24">
                  <c:v>7.7780777167224101E-3</c:v>
                </c:pt>
                <c:pt idx="25">
                  <c:v>2.53149113978101E-2</c:v>
                </c:pt>
                <c:pt idx="26">
                  <c:v>3.4049594504903702E-3</c:v>
                </c:pt>
                <c:pt idx="27">
                  <c:v>2.30716262193278E-2</c:v>
                </c:pt>
                <c:pt idx="28">
                  <c:v>1.9357405274461101E-2</c:v>
                </c:pt>
                <c:pt idx="29">
                  <c:v>1.3207221302231999E-3</c:v>
                </c:pt>
                <c:pt idx="30">
                  <c:v>1.46293442294856E-2</c:v>
                </c:pt>
              </c:numCache>
            </c:numRef>
          </c:val>
          <c:smooth val="0"/>
          <c:extLst>
            <c:ext xmlns:c16="http://schemas.microsoft.com/office/drawing/2014/chart" uri="{C3380CC4-5D6E-409C-BE32-E72D297353CC}">
              <c16:uniqueId val="{00000003-5843-4393-B122-F17E60D864B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3.22331098504384E-3</c:v>
                </c:pt>
                <c:pt idx="1">
                  <c:v>6.4464141821112004E-3</c:v>
                </c:pt>
                <c:pt idx="2">
                  <c:v>-6.4459986463402796E-3</c:v>
                </c:pt>
                <c:pt idx="3">
                  <c:v>9.6696212731667997E-3</c:v>
                </c:pt>
                <c:pt idx="4">
                  <c:v>1.9337372695629799E-2</c:v>
                </c:pt>
                <c:pt idx="5">
                  <c:v>0</c:v>
                </c:pt>
                <c:pt idx="6">
                  <c:v>9.6668170393761702E-3</c:v>
                </c:pt>
                <c:pt idx="7">
                  <c:v>2.2553726197763999E-2</c:v>
                </c:pt>
                <c:pt idx="8">
                  <c:v>3.2212343770132699E-3</c:v>
                </c:pt>
                <c:pt idx="9">
                  <c:v>3.2211306168465101E-3</c:v>
                </c:pt>
                <c:pt idx="10">
                  <c:v>3.2210268633640401E-3</c:v>
                </c:pt>
                <c:pt idx="11">
                  <c:v>6.4418462331304101E-3</c:v>
                </c:pt>
                <c:pt idx="12">
                  <c:v>3.22071564301588E-3</c:v>
                </c:pt>
                <c:pt idx="13">
                  <c:v>-3.2206119162640902E-3</c:v>
                </c:pt>
                <c:pt idx="14">
                  <c:v>2.2545009501111098E-2</c:v>
                </c:pt>
                <c:pt idx="15">
                  <c:v>0</c:v>
                </c:pt>
                <c:pt idx="16">
                  <c:v>6.4399793920659502E-3</c:v>
                </c:pt>
                <c:pt idx="17">
                  <c:v>3.2197823427136301E-3</c:v>
                </c:pt>
                <c:pt idx="18">
                  <c:v>9.6590360282043895E-3</c:v>
                </c:pt>
                <c:pt idx="19">
                  <c:v>3.2193677161805401E-3</c:v>
                </c:pt>
                <c:pt idx="20">
                  <c:v>-3.2192640762321702E-3</c:v>
                </c:pt>
                <c:pt idx="21">
                  <c:v>6.4387354323610802E-3</c:v>
                </c:pt>
                <c:pt idx="22">
                  <c:v>-6.4383208859129602E-3</c:v>
                </c:pt>
                <c:pt idx="23">
                  <c:v>-1.60968385809027E-2</c:v>
                </c:pt>
                <c:pt idx="24">
                  <c:v>-6.43977203207006E-3</c:v>
                </c:pt>
                <c:pt idx="25">
                  <c:v>-3.2200933827080998E-3</c:v>
                </c:pt>
                <c:pt idx="26">
                  <c:v>0</c:v>
                </c:pt>
                <c:pt idx="27">
                  <c:v>-6.4403941521221104E-3</c:v>
                </c:pt>
                <c:pt idx="28">
                  <c:v>3.2204044828030398E-3</c:v>
                </c:pt>
                <c:pt idx="29">
                  <c:v>0</c:v>
                </c:pt>
                <c:pt idx="30">
                  <c:v>-6.4406015521849703E-3</c:v>
                </c:pt>
              </c:numCache>
            </c:numRef>
          </c:val>
          <c:smooth val="0"/>
          <c:extLst>
            <c:ext xmlns:c16="http://schemas.microsoft.com/office/drawing/2014/chart" uri="{C3380CC4-5D6E-409C-BE32-E72D297353CC}">
              <c16:uniqueId val="{00000004-5843-4393-B122-F17E60D864B0}"/>
            </c:ext>
          </c:extLst>
        </c:ser>
        <c:dLbls>
          <c:showLegendKey val="0"/>
          <c:showVal val="0"/>
          <c:showCatName val="0"/>
          <c:showSerName val="0"/>
          <c:showPercent val="0"/>
          <c:showBubbleSize val="0"/>
        </c:dLbls>
        <c:smooth val="0"/>
        <c:axId val="317679272"/>
        <c:axId val="317674680"/>
      </c:lineChart>
      <c:dateAx>
        <c:axId val="31767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4680"/>
        <c:crosses val="autoZero"/>
        <c:auto val="1"/>
        <c:lblOffset val="100"/>
        <c:baseTimeUnit val="days"/>
      </c:dateAx>
      <c:valAx>
        <c:axId val="31767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1</c:v>
                </c:pt>
                <c:pt idx="3">
                  <c:v>1</c:v>
                </c:pt>
                <c:pt idx="4">
                  <c:v>0</c:v>
                </c:pt>
                <c:pt idx="5">
                  <c:v>1</c:v>
                </c:pt>
                <c:pt idx="6">
                  <c:v>0</c:v>
                </c:pt>
                <c:pt idx="7">
                  <c:v>0</c:v>
                </c:pt>
                <c:pt idx="8">
                  <c:v>0</c:v>
                </c:pt>
                <c:pt idx="9">
                  <c:v>0</c:v>
                </c:pt>
                <c:pt idx="10">
                  <c:v>1</c:v>
                </c:pt>
                <c:pt idx="11">
                  <c:v>1</c:v>
                </c:pt>
                <c:pt idx="12">
                  <c:v>1</c:v>
                </c:pt>
                <c:pt idx="13">
                  <c:v>1</c:v>
                </c:pt>
                <c:pt idx="14">
                  <c:v>0</c:v>
                </c:pt>
                <c:pt idx="15">
                  <c:v>0</c:v>
                </c:pt>
                <c:pt idx="16">
                  <c:v>2</c:v>
                </c:pt>
                <c:pt idx="17">
                  <c:v>1</c:v>
                </c:pt>
                <c:pt idx="18">
                  <c:v>1</c:v>
                </c:pt>
                <c:pt idx="19">
                  <c:v>0</c:v>
                </c:pt>
                <c:pt idx="20">
                  <c:v>0</c:v>
                </c:pt>
                <c:pt idx="21">
                  <c:v>1</c:v>
                </c:pt>
                <c:pt idx="22">
                  <c:v>0</c:v>
                </c:pt>
                <c:pt idx="23">
                  <c:v>1</c:v>
                </c:pt>
                <c:pt idx="24">
                  <c:v>1</c:v>
                </c:pt>
                <c:pt idx="25">
                  <c:v>1</c:v>
                </c:pt>
                <c:pt idx="26">
                  <c:v>1</c:v>
                </c:pt>
                <c:pt idx="27">
                  <c:v>1</c:v>
                </c:pt>
                <c:pt idx="28">
                  <c:v>1</c:v>
                </c:pt>
                <c:pt idx="29">
                  <c:v>0</c:v>
                </c:pt>
                <c:pt idx="30">
                  <c:v>1</c:v>
                </c:pt>
              </c:numCache>
            </c:numRef>
          </c:val>
          <c:smooth val="0"/>
          <c:extLst>
            <c:ext xmlns:c16="http://schemas.microsoft.com/office/drawing/2014/chart" uri="{C3380CC4-5D6E-409C-BE32-E72D297353CC}">
              <c16:uniqueId val="{00000000-9DD4-4265-82DE-28588559B73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9DD4-4265-82DE-28588559B73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1</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9DD4-4265-82DE-28588559B73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1</c:v>
                </c:pt>
                <c:pt idx="3">
                  <c:v>0</c:v>
                </c:pt>
                <c:pt idx="4">
                  <c:v>1</c:v>
                </c:pt>
                <c:pt idx="5">
                  <c:v>0</c:v>
                </c:pt>
                <c:pt idx="6">
                  <c:v>1</c:v>
                </c:pt>
                <c:pt idx="7">
                  <c:v>0</c:v>
                </c:pt>
                <c:pt idx="8">
                  <c:v>0</c:v>
                </c:pt>
                <c:pt idx="9">
                  <c:v>1</c:v>
                </c:pt>
                <c:pt idx="10">
                  <c:v>0</c:v>
                </c:pt>
                <c:pt idx="11">
                  <c:v>1</c:v>
                </c:pt>
                <c:pt idx="12">
                  <c:v>0</c:v>
                </c:pt>
                <c:pt idx="13">
                  <c:v>1</c:v>
                </c:pt>
                <c:pt idx="14">
                  <c:v>0</c:v>
                </c:pt>
                <c:pt idx="15">
                  <c:v>0</c:v>
                </c:pt>
                <c:pt idx="16">
                  <c:v>1</c:v>
                </c:pt>
                <c:pt idx="17">
                  <c:v>0</c:v>
                </c:pt>
                <c:pt idx="18">
                  <c:v>1</c:v>
                </c:pt>
                <c:pt idx="19">
                  <c:v>0</c:v>
                </c:pt>
                <c:pt idx="20">
                  <c:v>1</c:v>
                </c:pt>
                <c:pt idx="21">
                  <c:v>0</c:v>
                </c:pt>
                <c:pt idx="22">
                  <c:v>0</c:v>
                </c:pt>
                <c:pt idx="23">
                  <c:v>1</c:v>
                </c:pt>
                <c:pt idx="24">
                  <c:v>0</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3-9DD4-4265-82DE-28588559B73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1</c:v>
                </c:pt>
                <c:pt idx="1">
                  <c:v>1</c:v>
                </c:pt>
                <c:pt idx="2">
                  <c:v>0</c:v>
                </c:pt>
                <c:pt idx="3">
                  <c:v>1</c:v>
                </c:pt>
                <c:pt idx="4">
                  <c:v>1</c:v>
                </c:pt>
                <c:pt idx="5">
                  <c:v>1</c:v>
                </c:pt>
                <c:pt idx="6">
                  <c:v>0</c:v>
                </c:pt>
                <c:pt idx="7">
                  <c:v>1</c:v>
                </c:pt>
                <c:pt idx="8">
                  <c:v>1</c:v>
                </c:pt>
                <c:pt idx="9">
                  <c:v>1</c:v>
                </c:pt>
                <c:pt idx="10">
                  <c:v>0</c:v>
                </c:pt>
                <c:pt idx="11">
                  <c:v>0</c:v>
                </c:pt>
                <c:pt idx="12">
                  <c:v>1</c:v>
                </c:pt>
                <c:pt idx="13">
                  <c:v>4</c:v>
                </c:pt>
                <c:pt idx="14">
                  <c:v>2</c:v>
                </c:pt>
                <c:pt idx="15">
                  <c:v>3</c:v>
                </c:pt>
                <c:pt idx="16">
                  <c:v>1</c:v>
                </c:pt>
                <c:pt idx="17">
                  <c:v>1</c:v>
                </c:pt>
                <c:pt idx="18">
                  <c:v>1</c:v>
                </c:pt>
                <c:pt idx="19">
                  <c:v>0</c:v>
                </c:pt>
                <c:pt idx="20">
                  <c:v>0</c:v>
                </c:pt>
                <c:pt idx="21">
                  <c:v>0</c:v>
                </c:pt>
                <c:pt idx="22">
                  <c:v>2</c:v>
                </c:pt>
                <c:pt idx="23">
                  <c:v>3</c:v>
                </c:pt>
                <c:pt idx="24">
                  <c:v>0</c:v>
                </c:pt>
                <c:pt idx="25">
                  <c:v>1</c:v>
                </c:pt>
                <c:pt idx="26">
                  <c:v>0</c:v>
                </c:pt>
                <c:pt idx="27">
                  <c:v>1</c:v>
                </c:pt>
                <c:pt idx="28">
                  <c:v>0</c:v>
                </c:pt>
                <c:pt idx="29">
                  <c:v>1</c:v>
                </c:pt>
                <c:pt idx="30">
                  <c:v>1</c:v>
                </c:pt>
              </c:numCache>
            </c:numRef>
          </c:val>
          <c:smooth val="0"/>
          <c:extLst>
            <c:ext xmlns:c16="http://schemas.microsoft.com/office/drawing/2014/chart" uri="{C3380CC4-5D6E-409C-BE32-E72D297353CC}">
              <c16:uniqueId val="{00000004-9DD4-4265-82DE-28588559B73C}"/>
            </c:ext>
          </c:extLst>
        </c:ser>
        <c:dLbls>
          <c:showLegendKey val="0"/>
          <c:showVal val="0"/>
          <c:showCatName val="0"/>
          <c:showSerName val="0"/>
          <c:showPercent val="0"/>
          <c:showBubbleSize val="0"/>
        </c:dLbls>
        <c:smooth val="0"/>
        <c:axId val="317679600"/>
        <c:axId val="317669432"/>
      </c:lineChart>
      <c:dateAx>
        <c:axId val="31767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9432"/>
        <c:crosses val="autoZero"/>
        <c:auto val="1"/>
        <c:lblOffset val="100"/>
        <c:baseTimeUnit val="days"/>
      </c:dateAx>
      <c:valAx>
        <c:axId val="31766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0</c:v>
                </c:pt>
                <c:pt idx="12">
                  <c:v>0</c:v>
                </c:pt>
                <c:pt idx="13">
                  <c:v>0</c:v>
                </c:pt>
                <c:pt idx="14">
                  <c:v>0</c:v>
                </c:pt>
                <c:pt idx="15">
                  <c:v>0</c:v>
                </c:pt>
                <c:pt idx="16">
                  <c:v>0</c:v>
                </c:pt>
                <c:pt idx="17">
                  <c:v>2</c:v>
                </c:pt>
                <c:pt idx="18">
                  <c:v>3</c:v>
                </c:pt>
                <c:pt idx="19">
                  <c:v>7</c:v>
                </c:pt>
                <c:pt idx="20">
                  <c:v>3</c:v>
                </c:pt>
                <c:pt idx="21">
                  <c:v>1</c:v>
                </c:pt>
                <c:pt idx="22">
                  <c:v>0</c:v>
                </c:pt>
                <c:pt idx="23">
                  <c:v>0</c:v>
                </c:pt>
              </c:numCache>
            </c:numRef>
          </c:val>
          <c:smooth val="0"/>
          <c:extLst>
            <c:ext xmlns:c16="http://schemas.microsoft.com/office/drawing/2014/chart" uri="{C3380CC4-5D6E-409C-BE32-E72D297353CC}">
              <c16:uniqueId val="{00000000-679D-40C1-BD13-6406251BAB2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679D-40C1-BD13-6406251BAB2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79D-40C1-BD13-6406251BAB2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9</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79D-40C1-BD13-6406251BAB2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c:v>
                </c:pt>
                <c:pt idx="12">
                  <c:v>0</c:v>
                </c:pt>
                <c:pt idx="13">
                  <c:v>7</c:v>
                </c:pt>
                <c:pt idx="14">
                  <c:v>0</c:v>
                </c:pt>
                <c:pt idx="15">
                  <c:v>1</c:v>
                </c:pt>
                <c:pt idx="16">
                  <c:v>0</c:v>
                </c:pt>
                <c:pt idx="17">
                  <c:v>1</c:v>
                </c:pt>
                <c:pt idx="18">
                  <c:v>6</c:v>
                </c:pt>
                <c:pt idx="19">
                  <c:v>6</c:v>
                </c:pt>
                <c:pt idx="20">
                  <c:v>2</c:v>
                </c:pt>
                <c:pt idx="21">
                  <c:v>3</c:v>
                </c:pt>
                <c:pt idx="22">
                  <c:v>1</c:v>
                </c:pt>
                <c:pt idx="23">
                  <c:v>0</c:v>
                </c:pt>
              </c:numCache>
            </c:numRef>
          </c:val>
          <c:smooth val="0"/>
          <c:extLst>
            <c:ext xmlns:c16="http://schemas.microsoft.com/office/drawing/2014/chart" uri="{C3380CC4-5D6E-409C-BE32-E72D297353CC}">
              <c16:uniqueId val="{00000004-679D-40C1-BD13-6406251BAB22}"/>
            </c:ext>
          </c:extLst>
        </c:ser>
        <c:dLbls>
          <c:showLegendKey val="0"/>
          <c:showVal val="0"/>
          <c:showCatName val="0"/>
          <c:showSerName val="0"/>
          <c:showPercent val="0"/>
          <c:showBubbleSize val="0"/>
        </c:dLbls>
        <c:smooth val="0"/>
        <c:axId val="317680584"/>
        <c:axId val="317680912"/>
      </c:lineChart>
      <c:catAx>
        <c:axId val="31768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0912"/>
        <c:crosses val="autoZero"/>
        <c:auto val="1"/>
        <c:lblAlgn val="ctr"/>
        <c:lblOffset val="100"/>
        <c:noMultiLvlLbl val="0"/>
      </c:catAx>
      <c:valAx>
        <c:axId val="31768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3</c:v>
                </c:pt>
                <c:pt idx="3">
                  <c:v>3</c:v>
                </c:pt>
                <c:pt idx="4">
                  <c:v>2</c:v>
                </c:pt>
                <c:pt idx="5">
                  <c:v>2</c:v>
                </c:pt>
                <c:pt idx="6">
                  <c:v>0</c:v>
                </c:pt>
              </c:numCache>
            </c:numRef>
          </c:val>
          <c:extLst>
            <c:ext xmlns:c16="http://schemas.microsoft.com/office/drawing/2014/chart" uri="{C3380CC4-5D6E-409C-BE32-E72D297353CC}">
              <c16:uniqueId val="{00000000-284B-44AD-9B04-C96586F7313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1-284B-44AD-9B04-C96586F7313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1</c:v>
                </c:pt>
                <c:pt idx="6">
                  <c:v>0</c:v>
                </c:pt>
              </c:numCache>
            </c:numRef>
          </c:val>
          <c:extLst>
            <c:ext xmlns:c16="http://schemas.microsoft.com/office/drawing/2014/chart" uri="{C3380CC4-5D6E-409C-BE32-E72D297353CC}">
              <c16:uniqueId val="{00000002-284B-44AD-9B04-C96586F7313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3-284B-44AD-9B04-C96586F7313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2</c:v>
                </c:pt>
                <c:pt idx="2">
                  <c:v>3</c:v>
                </c:pt>
                <c:pt idx="3">
                  <c:v>2</c:v>
                </c:pt>
                <c:pt idx="4">
                  <c:v>5</c:v>
                </c:pt>
                <c:pt idx="5">
                  <c:v>4</c:v>
                </c:pt>
                <c:pt idx="6">
                  <c:v>8</c:v>
                </c:pt>
              </c:numCache>
            </c:numRef>
          </c:val>
          <c:extLst>
            <c:ext xmlns:c16="http://schemas.microsoft.com/office/drawing/2014/chart" uri="{C3380CC4-5D6E-409C-BE32-E72D297353CC}">
              <c16:uniqueId val="{00000004-284B-44AD-9B04-C96586F7313C}"/>
            </c:ext>
          </c:extLst>
        </c:ser>
        <c:dLbls>
          <c:showLegendKey val="0"/>
          <c:showVal val="0"/>
          <c:showCatName val="0"/>
          <c:showSerName val="0"/>
          <c:showPercent val="0"/>
          <c:showBubbleSize val="0"/>
        </c:dLbls>
        <c:gapWidth val="219"/>
        <c:overlap val="-27"/>
        <c:axId val="308224256"/>
        <c:axId val="311988568"/>
      </c:barChart>
      <c:catAx>
        <c:axId val="30822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8568"/>
        <c:crosses val="autoZero"/>
        <c:auto val="1"/>
        <c:lblAlgn val="ctr"/>
        <c:lblOffset val="100"/>
        <c:noMultiLvlLbl val="0"/>
      </c:catAx>
      <c:valAx>
        <c:axId val="31198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2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994</c:v>
                </c:pt>
                <c:pt idx="1">
                  <c:v>4</c:v>
                </c:pt>
                <c:pt idx="2">
                  <c:v>75</c:v>
                </c:pt>
                <c:pt idx="3">
                  <c:v>131</c:v>
                </c:pt>
                <c:pt idx="4">
                  <c:v>1020</c:v>
                </c:pt>
              </c:numCache>
            </c:numRef>
          </c:val>
          <c:extLst>
            <c:ext xmlns:c16="http://schemas.microsoft.com/office/drawing/2014/chart" uri="{C3380CC4-5D6E-409C-BE32-E72D297353CC}">
              <c16:uniqueId val="{00000000-2FF2-4594-89C4-CCE2761535FA}"/>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131</c:v>
                </c:pt>
                <c:pt idx="1">
                  <c:v>0</c:v>
                </c:pt>
                <c:pt idx="2">
                  <c:v>2</c:v>
                </c:pt>
                <c:pt idx="3">
                  <c:v>17</c:v>
                </c:pt>
                <c:pt idx="4">
                  <c:v>126</c:v>
                </c:pt>
              </c:numCache>
            </c:numRef>
          </c:val>
          <c:extLst>
            <c:ext xmlns:c16="http://schemas.microsoft.com/office/drawing/2014/chart" uri="{C3380CC4-5D6E-409C-BE32-E72D297353CC}">
              <c16:uniqueId val="{00000001-2FF2-4594-89C4-CCE2761535FA}"/>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2FF2-4594-89C4-CCE2761535FA}"/>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3</c:v>
                </c:pt>
                <c:pt idx="1">
                  <c:v>0</c:v>
                </c:pt>
                <c:pt idx="2">
                  <c:v>1</c:v>
                </c:pt>
                <c:pt idx="3">
                  <c:v>0</c:v>
                </c:pt>
                <c:pt idx="4">
                  <c:v>3</c:v>
                </c:pt>
              </c:numCache>
            </c:numRef>
          </c:val>
          <c:extLst>
            <c:ext xmlns:c16="http://schemas.microsoft.com/office/drawing/2014/chart" uri="{C3380CC4-5D6E-409C-BE32-E72D297353CC}">
              <c16:uniqueId val="{00000003-2FF2-4594-89C4-CCE2761535FA}"/>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2FF2-4594-89C4-CCE2761535FA}"/>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2FF2-4594-89C4-CCE2761535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75</c:v>
                </c:pt>
                <c:pt idx="1">
                  <c:v>2</c:v>
                </c:pt>
                <c:pt idx="2">
                  <c:v>3</c:v>
                </c:pt>
                <c:pt idx="3">
                  <c:v>4</c:v>
                </c:pt>
                <c:pt idx="4">
                  <c:v>31</c:v>
                </c:pt>
              </c:numCache>
            </c:numRef>
          </c:val>
          <c:extLst>
            <c:ext xmlns:c16="http://schemas.microsoft.com/office/drawing/2014/chart" uri="{C3380CC4-5D6E-409C-BE32-E72D297353CC}">
              <c16:uniqueId val="{00000006-2FF2-4594-89C4-CCE2761535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41</c:v>
                </c:pt>
                <c:pt idx="1">
                  <c:v>1</c:v>
                </c:pt>
                <c:pt idx="2">
                  <c:v>8</c:v>
                </c:pt>
                <c:pt idx="3">
                  <c:v>21</c:v>
                </c:pt>
                <c:pt idx="4">
                  <c:v>107</c:v>
                </c:pt>
              </c:numCache>
            </c:numRef>
          </c:val>
          <c:extLst>
            <c:ext xmlns:c16="http://schemas.microsoft.com/office/drawing/2014/chart" uri="{C3380CC4-5D6E-409C-BE32-E72D297353CC}">
              <c16:uniqueId val="{00000007-2FF2-4594-89C4-CCE2761535FA}"/>
            </c:ext>
          </c:extLst>
        </c:ser>
        <c:dLbls>
          <c:showLegendKey val="0"/>
          <c:showVal val="0"/>
          <c:showCatName val="0"/>
          <c:showSerName val="0"/>
          <c:showPercent val="0"/>
          <c:showBubbleSize val="0"/>
        </c:dLbls>
        <c:gapWidth val="150"/>
        <c:overlap val="100"/>
        <c:axId val="313057648"/>
        <c:axId val="313051088"/>
      </c:barChart>
      <c:catAx>
        <c:axId val="31305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1088"/>
        <c:crosses val="autoZero"/>
        <c:auto val="1"/>
        <c:lblAlgn val="ctr"/>
        <c:lblOffset val="100"/>
        <c:noMultiLvlLbl val="0"/>
      </c:catAx>
      <c:valAx>
        <c:axId val="313051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c:v>
                </c:pt>
                <c:pt idx="1">
                  <c:v>1</c:v>
                </c:pt>
                <c:pt idx="2">
                  <c:v>1</c:v>
                </c:pt>
                <c:pt idx="3">
                  <c:v>3</c:v>
                </c:pt>
                <c:pt idx="4">
                  <c:v>14</c:v>
                </c:pt>
              </c:numCache>
            </c:numRef>
          </c:val>
          <c:extLst>
            <c:ext xmlns:c16="http://schemas.microsoft.com/office/drawing/2014/chart" uri="{C3380CC4-5D6E-409C-BE32-E72D297353CC}">
              <c16:uniqueId val="{00000000-990A-43F5-A34F-B5851E1C0479}"/>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10</c:v>
                </c:pt>
                <c:pt idx="1">
                  <c:v>0</c:v>
                </c:pt>
                <c:pt idx="2">
                  <c:v>2</c:v>
                </c:pt>
                <c:pt idx="3">
                  <c:v>9</c:v>
                </c:pt>
                <c:pt idx="4">
                  <c:v>15</c:v>
                </c:pt>
              </c:numCache>
            </c:numRef>
          </c:val>
          <c:extLst>
            <c:ext xmlns:c16="http://schemas.microsoft.com/office/drawing/2014/chart" uri="{C3380CC4-5D6E-409C-BE32-E72D297353CC}">
              <c16:uniqueId val="{00000001-990A-43F5-A34F-B5851E1C0479}"/>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2</c:v>
                </c:pt>
                <c:pt idx="1">
                  <c:v>0</c:v>
                </c:pt>
                <c:pt idx="2">
                  <c:v>0</c:v>
                </c:pt>
                <c:pt idx="3">
                  <c:v>0</c:v>
                </c:pt>
                <c:pt idx="4">
                  <c:v>1</c:v>
                </c:pt>
              </c:numCache>
            </c:numRef>
          </c:val>
          <c:extLst>
            <c:ext xmlns:c16="http://schemas.microsoft.com/office/drawing/2014/chart" uri="{C3380CC4-5D6E-409C-BE32-E72D297353CC}">
              <c16:uniqueId val="{00000002-990A-43F5-A34F-B5851E1C0479}"/>
            </c:ext>
          </c:extLst>
        </c:ser>
        <c:dLbls>
          <c:showLegendKey val="0"/>
          <c:showVal val="0"/>
          <c:showCatName val="0"/>
          <c:showSerName val="0"/>
          <c:showPercent val="0"/>
          <c:showBubbleSize val="0"/>
        </c:dLbls>
        <c:gapWidth val="150"/>
        <c:overlap val="100"/>
        <c:axId val="313050432"/>
        <c:axId val="313050760"/>
      </c:barChart>
      <c:catAx>
        <c:axId val="31305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0760"/>
        <c:crosses val="autoZero"/>
        <c:auto val="1"/>
        <c:lblAlgn val="ctr"/>
        <c:lblOffset val="100"/>
        <c:noMultiLvlLbl val="0"/>
      </c:catAx>
      <c:valAx>
        <c:axId val="313050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6.8425497802654001E-2</c:v>
                </c:pt>
                <c:pt idx="1">
                  <c:v>7.2648410323947504E-2</c:v>
                </c:pt>
                <c:pt idx="2">
                  <c:v>9.4955886072023293E-2</c:v>
                </c:pt>
                <c:pt idx="3">
                  <c:v>0.11595115736433</c:v>
                </c:pt>
                <c:pt idx="4">
                  <c:v>0.16891650085174001</c:v>
                </c:pt>
                <c:pt idx="5">
                  <c:v>8.8752737735660003E-2</c:v>
                </c:pt>
              </c:numCache>
            </c:numRef>
          </c:val>
          <c:extLst>
            <c:ext xmlns:c16="http://schemas.microsoft.com/office/drawing/2014/chart" uri="{C3380CC4-5D6E-409C-BE32-E72D297353CC}">
              <c16:uniqueId val="{00000000-261A-440B-BEAC-97E27F854A3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3">
                  <c:v>3.56796982516948E-2</c:v>
                </c:pt>
              </c:numCache>
            </c:numRef>
          </c:val>
          <c:extLst>
            <c:ext xmlns:c16="http://schemas.microsoft.com/office/drawing/2014/chart" uri="{C3380CC4-5D6E-409C-BE32-E72D297353CC}">
              <c16:uniqueId val="{00000001-261A-440B-BEAC-97E27F854A3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0.106847984458475</c:v>
                </c:pt>
                <c:pt idx="4">
                  <c:v>7.7707625060709107E-2</c:v>
                </c:pt>
                <c:pt idx="5">
                  <c:v>0.67994171928120395</c:v>
                </c:pt>
              </c:numCache>
            </c:numRef>
          </c:val>
          <c:extLst>
            <c:ext xmlns:c16="http://schemas.microsoft.com/office/drawing/2014/chart" uri="{C3380CC4-5D6E-409C-BE32-E72D297353CC}">
              <c16:uniqueId val="{00000002-261A-440B-BEAC-97E27F854A3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7.3593974429900504E-4</c:v>
                </c:pt>
                <c:pt idx="2">
                  <c:v>7.7400559314205698E-4</c:v>
                </c:pt>
                <c:pt idx="4">
                  <c:v>6.8518527917493495E-4</c:v>
                </c:pt>
              </c:numCache>
            </c:numRef>
          </c:val>
          <c:extLst>
            <c:ext xmlns:c16="http://schemas.microsoft.com/office/drawing/2014/chart" uri="{C3380CC4-5D6E-409C-BE32-E72D297353CC}">
              <c16:uniqueId val="{00000003-261A-440B-BEAC-97E27F854A3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0.17935004403204699</c:v>
                </c:pt>
                <c:pt idx="1">
                  <c:v>0.32057477930278999</c:v>
                </c:pt>
                <c:pt idx="2">
                  <c:v>3.4366475503146698E-2</c:v>
                </c:pt>
                <c:pt idx="3">
                  <c:v>0.2416392808815</c:v>
                </c:pt>
                <c:pt idx="4">
                  <c:v>9.2789483858496002E-2</c:v>
                </c:pt>
                <c:pt idx="5">
                  <c:v>0.12645789032798499</c:v>
                </c:pt>
                <c:pt idx="6">
                  <c:v>0.10914040853147799</c:v>
                </c:pt>
              </c:numCache>
            </c:numRef>
          </c:val>
          <c:extLst>
            <c:ext xmlns:c16="http://schemas.microsoft.com/office/drawing/2014/chart" uri="{C3380CC4-5D6E-409C-BE32-E72D297353CC}">
              <c16:uniqueId val="{00000004-261A-440B-BEAC-97E27F854A3F}"/>
            </c:ext>
          </c:extLst>
        </c:ser>
        <c:dLbls>
          <c:showLegendKey val="0"/>
          <c:showVal val="0"/>
          <c:showCatName val="0"/>
          <c:showSerName val="0"/>
          <c:showPercent val="0"/>
          <c:showBubbleSize val="0"/>
        </c:dLbls>
        <c:gapWidth val="219"/>
        <c:overlap val="-27"/>
        <c:axId val="313059288"/>
        <c:axId val="313062568"/>
      </c:barChart>
      <c:catAx>
        <c:axId val="31305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2568"/>
        <c:crosses val="autoZero"/>
        <c:auto val="1"/>
        <c:lblAlgn val="ctr"/>
        <c:lblOffset val="100"/>
        <c:noMultiLvlLbl val="0"/>
      </c:catAx>
      <c:valAx>
        <c:axId val="31306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0.107040053230729</c:v>
                </c:pt>
                <c:pt idx="3">
                  <c:v>1.0118092595001699E-2</c:v>
                </c:pt>
                <c:pt idx="4">
                  <c:v>0</c:v>
                </c:pt>
                <c:pt idx="5">
                  <c:v>0.12987575219706499</c:v>
                </c:pt>
                <c:pt idx="6">
                  <c:v>0</c:v>
                </c:pt>
                <c:pt idx="7">
                  <c:v>0</c:v>
                </c:pt>
                <c:pt idx="8">
                  <c:v>0</c:v>
                </c:pt>
                <c:pt idx="9">
                  <c:v>0</c:v>
                </c:pt>
                <c:pt idx="10">
                  <c:v>3.7378878058598602E-2</c:v>
                </c:pt>
                <c:pt idx="11">
                  <c:v>5.0287356321839102E-2</c:v>
                </c:pt>
                <c:pt idx="12">
                  <c:v>5.3117418206354003E-2</c:v>
                </c:pt>
                <c:pt idx="13">
                  <c:v>7.02871733080873E-2</c:v>
                </c:pt>
                <c:pt idx="14">
                  <c:v>0</c:v>
                </c:pt>
                <c:pt idx="15">
                  <c:v>0</c:v>
                </c:pt>
                <c:pt idx="16">
                  <c:v>7.2292606112661903E-2</c:v>
                </c:pt>
                <c:pt idx="17">
                  <c:v>1.14441027108218E-2</c:v>
                </c:pt>
                <c:pt idx="18">
                  <c:v>7.1470432681999499E-2</c:v>
                </c:pt>
                <c:pt idx="19">
                  <c:v>0</c:v>
                </c:pt>
                <c:pt idx="20">
                  <c:v>0</c:v>
                </c:pt>
                <c:pt idx="21">
                  <c:v>1.8538588785579801E-2</c:v>
                </c:pt>
                <c:pt idx="22">
                  <c:v>0</c:v>
                </c:pt>
                <c:pt idx="23">
                  <c:v>5.55318240068347E-2</c:v>
                </c:pt>
                <c:pt idx="24">
                  <c:v>0.23049342666894301</c:v>
                </c:pt>
                <c:pt idx="25">
                  <c:v>0.162088380822385</c:v>
                </c:pt>
                <c:pt idx="26">
                  <c:v>0.16484297285775201</c:v>
                </c:pt>
                <c:pt idx="27">
                  <c:v>0.265553330777205</c:v>
                </c:pt>
                <c:pt idx="28">
                  <c:v>0.157489252422639</c:v>
                </c:pt>
                <c:pt idx="29">
                  <c:v>0</c:v>
                </c:pt>
                <c:pt idx="30">
                  <c:v>3.5414276203023003E-2</c:v>
                </c:pt>
              </c:numCache>
            </c:numRef>
          </c:val>
          <c:smooth val="0"/>
          <c:extLst>
            <c:ext xmlns:c16="http://schemas.microsoft.com/office/drawing/2014/chart" uri="{C3380CC4-5D6E-409C-BE32-E72D297353CC}">
              <c16:uniqueId val="{00000000-5195-463F-8B1B-EA25E8A8018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3.5666972383572797E-2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195-463F-8B1B-EA25E8A8018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0.10696227148969301</c:v>
                </c:pt>
                <c:pt idx="3">
                  <c:v>0</c:v>
                </c:pt>
                <c:pt idx="4">
                  <c:v>0</c:v>
                </c:pt>
                <c:pt idx="5">
                  <c:v>0</c:v>
                </c:pt>
                <c:pt idx="6">
                  <c:v>7.7798307886803503E-2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0.67928190198932603</c:v>
                </c:pt>
                <c:pt idx="29">
                  <c:v>0</c:v>
                </c:pt>
                <c:pt idx="30">
                  <c:v>0</c:v>
                </c:pt>
              </c:numCache>
            </c:numRef>
          </c:val>
          <c:smooth val="0"/>
          <c:extLst>
            <c:ext xmlns:c16="http://schemas.microsoft.com/office/drawing/2014/chart" uri="{C3380CC4-5D6E-409C-BE32-E72D297353CC}">
              <c16:uniqueId val="{00000002-5195-463F-8B1B-EA25E8A8018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9.1281963901026001E-4</c:v>
                </c:pt>
                <c:pt idx="3">
                  <c:v>0</c:v>
                </c:pt>
                <c:pt idx="4">
                  <c:v>1.6224374993979199E-3</c:v>
                </c:pt>
                <c:pt idx="5">
                  <c:v>0</c:v>
                </c:pt>
                <c:pt idx="6">
                  <c:v>5.5754271664209295E-4</c:v>
                </c:pt>
                <c:pt idx="7">
                  <c:v>0</c:v>
                </c:pt>
                <c:pt idx="8">
                  <c:v>0</c:v>
                </c:pt>
                <c:pt idx="9">
                  <c:v>5.5747433717568296E-4</c:v>
                </c:pt>
                <c:pt idx="10">
                  <c:v>0</c:v>
                </c:pt>
                <c:pt idx="11">
                  <c:v>5.5747377212600696E-4</c:v>
                </c:pt>
                <c:pt idx="12">
                  <c:v>0</c:v>
                </c:pt>
                <c:pt idx="13">
                  <c:v>5.5730317951596697E-4</c:v>
                </c:pt>
                <c:pt idx="14">
                  <c:v>0</c:v>
                </c:pt>
                <c:pt idx="15">
                  <c:v>0</c:v>
                </c:pt>
                <c:pt idx="16">
                  <c:v>7.5967753208118201E-4</c:v>
                </c:pt>
                <c:pt idx="17">
                  <c:v>0</c:v>
                </c:pt>
                <c:pt idx="18">
                  <c:v>5.5694425949957002E-4</c:v>
                </c:pt>
                <c:pt idx="19">
                  <c:v>0</c:v>
                </c:pt>
                <c:pt idx="20">
                  <c:v>7.59309898667563E-4</c:v>
                </c:pt>
                <c:pt idx="21">
                  <c:v>0</c:v>
                </c:pt>
                <c:pt idx="22">
                  <c:v>0</c:v>
                </c:pt>
                <c:pt idx="23">
                  <c:v>7.1016350500183395E-4</c:v>
                </c:pt>
                <c:pt idx="24">
                  <c:v>0</c:v>
                </c:pt>
                <c:pt idx="25">
                  <c:v>3.55787054332241E-4</c:v>
                </c:pt>
                <c:pt idx="26">
                  <c:v>0</c:v>
                </c:pt>
                <c:pt idx="27">
                  <c:v>8.6381587104143699E-4</c:v>
                </c:pt>
                <c:pt idx="28">
                  <c:v>0</c:v>
                </c:pt>
                <c:pt idx="29">
                  <c:v>0</c:v>
                </c:pt>
                <c:pt idx="30">
                  <c:v>0</c:v>
                </c:pt>
              </c:numCache>
            </c:numRef>
          </c:val>
          <c:smooth val="0"/>
          <c:extLst>
            <c:ext xmlns:c16="http://schemas.microsoft.com/office/drawing/2014/chart" uri="{C3380CC4-5D6E-409C-BE32-E72D297353CC}">
              <c16:uniqueId val="{00000003-5195-463F-8B1B-EA25E8A8018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0.106369262506447</c:v>
                </c:pt>
                <c:pt idx="1">
                  <c:v>6.7685167279056296E-2</c:v>
                </c:pt>
                <c:pt idx="2">
                  <c:v>0</c:v>
                </c:pt>
                <c:pt idx="3">
                  <c:v>0.48346548056468802</c:v>
                </c:pt>
                <c:pt idx="4">
                  <c:v>4.8338758016177402E-2</c:v>
                </c:pt>
                <c:pt idx="5">
                  <c:v>0.457562673197139</c:v>
                </c:pt>
                <c:pt idx="6">
                  <c:v>0</c:v>
                </c:pt>
                <c:pt idx="7">
                  <c:v>6.1211340206185599E-2</c:v>
                </c:pt>
                <c:pt idx="8">
                  <c:v>5.4760984409225603E-2</c:v>
                </c:pt>
                <c:pt idx="9">
                  <c:v>1.9326783701079101E-2</c:v>
                </c:pt>
                <c:pt idx="10">
                  <c:v>0</c:v>
                </c:pt>
                <c:pt idx="11">
                  <c:v>0</c:v>
                </c:pt>
                <c:pt idx="12">
                  <c:v>2.5765725144126998E-2</c:v>
                </c:pt>
                <c:pt idx="13">
                  <c:v>0.11191986859480201</c:v>
                </c:pt>
                <c:pt idx="14">
                  <c:v>0.16907123534716001</c:v>
                </c:pt>
                <c:pt idx="15">
                  <c:v>5.90331444272712E-2</c:v>
                </c:pt>
                <c:pt idx="16">
                  <c:v>3.8638632192420398E-2</c:v>
                </c:pt>
                <c:pt idx="17">
                  <c:v>0.15776933479296801</c:v>
                </c:pt>
                <c:pt idx="18">
                  <c:v>3.2195750160978802E-2</c:v>
                </c:pt>
                <c:pt idx="19">
                  <c:v>0</c:v>
                </c:pt>
                <c:pt idx="20">
                  <c:v>0</c:v>
                </c:pt>
                <c:pt idx="21">
                  <c:v>0</c:v>
                </c:pt>
                <c:pt idx="22">
                  <c:v>0.196375108650163</c:v>
                </c:pt>
                <c:pt idx="23">
                  <c:v>7.4052609549566994E-2</c:v>
                </c:pt>
                <c:pt idx="24">
                  <c:v>0</c:v>
                </c:pt>
                <c:pt idx="25">
                  <c:v>2.2541379532427401E-2</c:v>
                </c:pt>
                <c:pt idx="26">
                  <c:v>0</c:v>
                </c:pt>
                <c:pt idx="27">
                  <c:v>1.6101503880462401E-2</c:v>
                </c:pt>
                <c:pt idx="28">
                  <c:v>0</c:v>
                </c:pt>
                <c:pt idx="29">
                  <c:v>0.18033684346117901</c:v>
                </c:pt>
                <c:pt idx="30">
                  <c:v>0.79543990725235103</c:v>
                </c:pt>
              </c:numCache>
            </c:numRef>
          </c:val>
          <c:smooth val="0"/>
          <c:extLst>
            <c:ext xmlns:c16="http://schemas.microsoft.com/office/drawing/2014/chart" uri="{C3380CC4-5D6E-409C-BE32-E72D297353CC}">
              <c16:uniqueId val="{00000004-5195-463F-8B1B-EA25E8A80181}"/>
            </c:ext>
          </c:extLst>
        </c:ser>
        <c:dLbls>
          <c:showLegendKey val="0"/>
          <c:showVal val="0"/>
          <c:showCatName val="0"/>
          <c:showSerName val="0"/>
          <c:showPercent val="0"/>
          <c:showBubbleSize val="0"/>
        </c:dLbls>
        <c:smooth val="0"/>
        <c:axId val="313061584"/>
        <c:axId val="313062240"/>
      </c:lineChart>
      <c:dateAx>
        <c:axId val="31306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2240"/>
        <c:crosses val="autoZero"/>
        <c:auto val="1"/>
        <c:lblOffset val="100"/>
        <c:baseTimeUnit val="days"/>
      </c:dateAx>
      <c:valAx>
        <c:axId val="31306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9.0635643069003194E-2</c:v>
                </c:pt>
                <c:pt idx="1">
                  <c:v>9.5742109300700096E-2</c:v>
                </c:pt>
                <c:pt idx="2">
                  <c:v>9.1531167810011305E-2</c:v>
                </c:pt>
              </c:numCache>
            </c:numRef>
          </c:val>
          <c:extLst>
            <c:ext xmlns:c16="http://schemas.microsoft.com/office/drawing/2014/chart" uri="{C3380CC4-5D6E-409C-BE32-E72D297353CC}">
              <c16:uniqueId val="{00000000-E621-48F6-8C75-769A3E8FEA3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3.5666972383572797E-2</c:v>
                </c:pt>
                <c:pt idx="1">
                  <c:v>0</c:v>
                </c:pt>
                <c:pt idx="2">
                  <c:v>0</c:v>
                </c:pt>
              </c:numCache>
            </c:numRef>
          </c:val>
          <c:extLst>
            <c:ext xmlns:c16="http://schemas.microsoft.com/office/drawing/2014/chart" uri="{C3380CC4-5D6E-409C-BE32-E72D297353CC}">
              <c16:uniqueId val="{00000001-E621-48F6-8C75-769A3E8FEA3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7.7798307886803503E-2</c:v>
                </c:pt>
                <c:pt idx="1">
                  <c:v>0.39308913108736498</c:v>
                </c:pt>
                <c:pt idx="2">
                  <c:v>0</c:v>
                </c:pt>
              </c:numCache>
            </c:numRef>
          </c:val>
          <c:extLst>
            <c:ext xmlns:c16="http://schemas.microsoft.com/office/drawing/2014/chart" uri="{C3380CC4-5D6E-409C-BE32-E72D297353CC}">
              <c16:uniqueId val="{00000002-E621-48F6-8C75-769A3E8FEA3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7.2675642175761598E-4</c:v>
                </c:pt>
                <c:pt idx="1">
                  <c:v>7.32415500149938E-4</c:v>
                </c:pt>
                <c:pt idx="2">
                  <c:v>0</c:v>
                </c:pt>
              </c:numCache>
            </c:numRef>
          </c:val>
          <c:extLst>
            <c:ext xmlns:c16="http://schemas.microsoft.com/office/drawing/2014/chart" uri="{C3380CC4-5D6E-409C-BE32-E72D297353CC}">
              <c16:uniqueId val="{00000003-E621-48F6-8C75-769A3E8FEA3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0.12767713531455199</c:v>
                </c:pt>
                <c:pt idx="1">
                  <c:v>0.12668299804194999</c:v>
                </c:pt>
                <c:pt idx="2">
                  <c:v>0.457562673197139</c:v>
                </c:pt>
              </c:numCache>
            </c:numRef>
          </c:val>
          <c:extLst>
            <c:ext xmlns:c16="http://schemas.microsoft.com/office/drawing/2014/chart" uri="{C3380CC4-5D6E-409C-BE32-E72D297353CC}">
              <c16:uniqueId val="{00000004-E621-48F6-8C75-769A3E8FEA3C}"/>
            </c:ext>
          </c:extLst>
        </c:ser>
        <c:dLbls>
          <c:showLegendKey val="0"/>
          <c:showVal val="0"/>
          <c:showCatName val="0"/>
          <c:showSerName val="0"/>
          <c:showPercent val="0"/>
          <c:showBubbleSize val="0"/>
        </c:dLbls>
        <c:gapWidth val="219"/>
        <c:overlap val="-27"/>
        <c:axId val="244912224"/>
        <c:axId val="310618216"/>
      </c:barChart>
      <c:catAx>
        <c:axId val="24491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8216"/>
        <c:crosses val="autoZero"/>
        <c:auto val="1"/>
        <c:lblAlgn val="ctr"/>
        <c:lblOffset val="100"/>
        <c:noMultiLvlLbl val="0"/>
      </c:catAx>
      <c:valAx>
        <c:axId val="31061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1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3.29234601125123E-2</c:v>
                </c:pt>
                <c:pt idx="9">
                  <c:v>0</c:v>
                </c:pt>
                <c:pt idx="10">
                  <c:v>0.19539357849382299</c:v>
                </c:pt>
                <c:pt idx="11">
                  <c:v>0</c:v>
                </c:pt>
                <c:pt idx="12">
                  <c:v>0</c:v>
                </c:pt>
                <c:pt idx="13">
                  <c:v>0</c:v>
                </c:pt>
                <c:pt idx="14">
                  <c:v>0</c:v>
                </c:pt>
                <c:pt idx="15">
                  <c:v>0</c:v>
                </c:pt>
                <c:pt idx="16">
                  <c:v>0</c:v>
                </c:pt>
                <c:pt idx="17">
                  <c:v>3.5786369687513399E-2</c:v>
                </c:pt>
                <c:pt idx="18">
                  <c:v>0.14839414630422201</c:v>
                </c:pt>
                <c:pt idx="19">
                  <c:v>7.4231155408956404E-2</c:v>
                </c:pt>
                <c:pt idx="20">
                  <c:v>6.3938313841690603E-2</c:v>
                </c:pt>
                <c:pt idx="21">
                  <c:v>0.12883093087504799</c:v>
                </c:pt>
                <c:pt idx="22">
                  <c:v>0</c:v>
                </c:pt>
                <c:pt idx="23">
                  <c:v>0</c:v>
                </c:pt>
              </c:numCache>
            </c:numRef>
          </c:val>
          <c:smooth val="0"/>
          <c:extLst>
            <c:ext xmlns:c16="http://schemas.microsoft.com/office/drawing/2014/chart" uri="{C3380CC4-5D6E-409C-BE32-E72D297353CC}">
              <c16:uniqueId val="{00000000-D1E3-43F4-9FCC-5793D2FDF0E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3.56796982516948E-2</c:v>
                </c:pt>
                <c:pt idx="21">
                  <c:v>0</c:v>
                </c:pt>
                <c:pt idx="22">
                  <c:v>0</c:v>
                </c:pt>
                <c:pt idx="23">
                  <c:v>0</c:v>
                </c:pt>
              </c:numCache>
            </c:numRef>
          </c:val>
          <c:smooth val="0"/>
          <c:extLst>
            <c:ext xmlns:c16="http://schemas.microsoft.com/office/drawing/2014/chart" uri="{C3380CC4-5D6E-409C-BE32-E72D297353CC}">
              <c16:uniqueId val="{00000001-D1E3-43F4-9FCC-5793D2FDF0E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7.7707625060709107E-2</c:v>
                </c:pt>
                <c:pt idx="9">
                  <c:v>0</c:v>
                </c:pt>
                <c:pt idx="10">
                  <c:v>0</c:v>
                </c:pt>
                <c:pt idx="11">
                  <c:v>0</c:v>
                </c:pt>
                <c:pt idx="12">
                  <c:v>0.106847984458475</c:v>
                </c:pt>
                <c:pt idx="13">
                  <c:v>0</c:v>
                </c:pt>
                <c:pt idx="14">
                  <c:v>0.67994171928120395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1E3-43F4-9FCC-5793D2FDF0E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8.6284692790964703E-4</c:v>
                </c:pt>
                <c:pt idx="12">
                  <c:v>0</c:v>
                </c:pt>
                <c:pt idx="13">
                  <c:v>0</c:v>
                </c:pt>
                <c:pt idx="14">
                  <c:v>0</c:v>
                </c:pt>
                <c:pt idx="15">
                  <c:v>0</c:v>
                </c:pt>
                <c:pt idx="16">
                  <c:v>7.3313791260296805E-4</c:v>
                </c:pt>
                <c:pt idx="17">
                  <c:v>6.5982412134267098E-4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1E3-43F4-9FCC-5793D2FDF0E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6.1217256822502203E-2</c:v>
                </c:pt>
                <c:pt idx="9">
                  <c:v>0.267422753487773</c:v>
                </c:pt>
                <c:pt idx="10">
                  <c:v>0</c:v>
                </c:pt>
                <c:pt idx="11">
                  <c:v>2.5775687083158801E-2</c:v>
                </c:pt>
                <c:pt idx="12">
                  <c:v>0</c:v>
                </c:pt>
                <c:pt idx="13">
                  <c:v>9.3897145802935705E-2</c:v>
                </c:pt>
                <c:pt idx="14">
                  <c:v>0</c:v>
                </c:pt>
                <c:pt idx="15">
                  <c:v>0.18042980958211199</c:v>
                </c:pt>
                <c:pt idx="16">
                  <c:v>0</c:v>
                </c:pt>
                <c:pt idx="17">
                  <c:v>0.795824338692528</c:v>
                </c:pt>
                <c:pt idx="18">
                  <c:v>0.1879477183147</c:v>
                </c:pt>
                <c:pt idx="19">
                  <c:v>9.6121833080946406E-2</c:v>
                </c:pt>
                <c:pt idx="20">
                  <c:v>5.4773335051712502E-2</c:v>
                </c:pt>
                <c:pt idx="21">
                  <c:v>9.1288891752854096E-2</c:v>
                </c:pt>
                <c:pt idx="22">
                  <c:v>7.0883139478686699E-2</c:v>
                </c:pt>
                <c:pt idx="23">
                  <c:v>0</c:v>
                </c:pt>
              </c:numCache>
            </c:numRef>
          </c:val>
          <c:smooth val="0"/>
          <c:extLst>
            <c:ext xmlns:c16="http://schemas.microsoft.com/office/drawing/2014/chart" uri="{C3380CC4-5D6E-409C-BE32-E72D297353CC}">
              <c16:uniqueId val="{00000004-D1E3-43F4-9FCC-5793D2FDF0E7}"/>
            </c:ext>
          </c:extLst>
        </c:ser>
        <c:dLbls>
          <c:showLegendKey val="0"/>
          <c:showVal val="0"/>
          <c:showCatName val="0"/>
          <c:showSerName val="0"/>
          <c:showPercent val="0"/>
          <c:showBubbleSize val="0"/>
        </c:dLbls>
        <c:smooth val="0"/>
        <c:axId val="310613952"/>
        <c:axId val="310618544"/>
      </c:lineChart>
      <c:catAx>
        <c:axId val="31061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8544"/>
        <c:crosses val="autoZero"/>
        <c:auto val="1"/>
        <c:lblAlgn val="ctr"/>
        <c:lblOffset val="100"/>
        <c:noMultiLvlLbl val="0"/>
      </c:catAx>
      <c:valAx>
        <c:axId val="31061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14BC-4E10-A46A-E7DD9A502DB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4BC-4E10-A46A-E7DD9A502DB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4BC-4E10-A46A-E7DD9A502DB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14BC-4E10-A46A-E7DD9A502DB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14BC-4E10-A46A-E7DD9A502DB4}"/>
            </c:ext>
          </c:extLst>
        </c:ser>
        <c:dLbls>
          <c:showLegendKey val="0"/>
          <c:showVal val="0"/>
          <c:showCatName val="0"/>
          <c:showSerName val="0"/>
          <c:showPercent val="0"/>
          <c:showBubbleSize val="0"/>
        </c:dLbls>
        <c:smooth val="0"/>
        <c:axId val="483882552"/>
        <c:axId val="494171336"/>
      </c:lineChart>
      <c:dateAx>
        <c:axId val="48388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71336"/>
        <c:crosses val="autoZero"/>
        <c:auto val="1"/>
        <c:lblOffset val="100"/>
        <c:baseTimeUnit val="days"/>
      </c:dateAx>
      <c:valAx>
        <c:axId val="49417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88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C8110-F10F-4A68-B9B4-201D4315B152}"/>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BDC1802F-BD1F-435E-8843-92E15D01D0C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0897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1A23-D872-4A18-9513-72D272F18BB9}"/>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651D518C-512B-430E-AF4E-E4B79B61B07D}"/>
              </a:ext>
            </a:extLst>
          </p:cNvPr>
          <p:cNvGraphicFramePr>
            <a:graphicFrameLocks noGrp="1"/>
          </p:cNvGraphicFramePr>
          <p:nvPr>
            <p:ph type="tbl" sz="quarter" idx="13"/>
            <p:extLst>
              <p:ext uri="{D42A27DB-BD31-4B8C-83A1-F6EECF244321}">
                <p14:modId xmlns:p14="http://schemas.microsoft.com/office/powerpoint/2010/main" val="227396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3921925"/>
                    </a:ext>
                  </a:extLst>
                </a:gridCol>
                <a:gridCol w="740664">
                  <a:extLst>
                    <a:ext uri="{9D8B030D-6E8A-4147-A177-3AD203B41FA5}">
                      <a16:colId xmlns:a16="http://schemas.microsoft.com/office/drawing/2014/main" val="4223524978"/>
                    </a:ext>
                  </a:extLst>
                </a:gridCol>
                <a:gridCol w="740664">
                  <a:extLst>
                    <a:ext uri="{9D8B030D-6E8A-4147-A177-3AD203B41FA5}">
                      <a16:colId xmlns:a16="http://schemas.microsoft.com/office/drawing/2014/main" val="1759197531"/>
                    </a:ext>
                  </a:extLst>
                </a:gridCol>
                <a:gridCol w="740664">
                  <a:extLst>
                    <a:ext uri="{9D8B030D-6E8A-4147-A177-3AD203B41FA5}">
                      <a16:colId xmlns:a16="http://schemas.microsoft.com/office/drawing/2014/main" val="500229526"/>
                    </a:ext>
                  </a:extLst>
                </a:gridCol>
                <a:gridCol w="740664">
                  <a:extLst>
                    <a:ext uri="{9D8B030D-6E8A-4147-A177-3AD203B41FA5}">
                      <a16:colId xmlns:a16="http://schemas.microsoft.com/office/drawing/2014/main" val="1347039542"/>
                    </a:ext>
                  </a:extLst>
                </a:gridCol>
                <a:gridCol w="740664">
                  <a:extLst>
                    <a:ext uri="{9D8B030D-6E8A-4147-A177-3AD203B41FA5}">
                      <a16:colId xmlns:a16="http://schemas.microsoft.com/office/drawing/2014/main" val="1684213404"/>
                    </a:ext>
                  </a:extLst>
                </a:gridCol>
                <a:gridCol w="740664">
                  <a:extLst>
                    <a:ext uri="{9D8B030D-6E8A-4147-A177-3AD203B41FA5}">
                      <a16:colId xmlns:a16="http://schemas.microsoft.com/office/drawing/2014/main" val="1007866307"/>
                    </a:ext>
                  </a:extLst>
                </a:gridCol>
                <a:gridCol w="740664">
                  <a:extLst>
                    <a:ext uri="{9D8B030D-6E8A-4147-A177-3AD203B41FA5}">
                      <a16:colId xmlns:a16="http://schemas.microsoft.com/office/drawing/2014/main" val="1143164156"/>
                    </a:ext>
                  </a:extLst>
                </a:gridCol>
                <a:gridCol w="740664">
                  <a:extLst>
                    <a:ext uri="{9D8B030D-6E8A-4147-A177-3AD203B41FA5}">
                      <a16:colId xmlns:a16="http://schemas.microsoft.com/office/drawing/2014/main" val="438353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005871553"/>
                  </a:ext>
                </a:extLst>
              </a:tr>
              <a:tr h="370840">
                <a:tc>
                  <a:txBody>
                    <a:bodyPr/>
                    <a:lstStyle/>
                    <a:p>
                      <a:r>
                        <a:rPr lang="en-US" sz="1000"/>
                        <a:t>Specialized Bicycles</a:t>
                      </a:r>
                    </a:p>
                  </a:txBody>
                  <a:tcPr/>
                </a:tc>
                <a:tc>
                  <a:txBody>
                    <a:bodyPr/>
                    <a:lstStyle/>
                    <a:p>
                      <a:r>
                        <a:rPr lang="en-US" sz="1000"/>
                        <a:t>1968934</a:t>
                      </a:r>
                    </a:p>
                  </a:txBody>
                  <a:tcPr/>
                </a:tc>
                <a:tc>
                  <a:txBody>
                    <a:bodyPr/>
                    <a:lstStyle/>
                    <a:p>
                      <a:r>
                        <a:rPr lang="en-US" sz="1000"/>
                        <a:t>-2301</a:t>
                      </a:r>
                    </a:p>
                  </a:txBody>
                  <a:tcPr/>
                </a:tc>
                <a:tc>
                  <a:txBody>
                    <a:bodyPr/>
                    <a:lstStyle/>
                    <a:p>
                      <a:r>
                        <a:rPr lang="en-US" sz="1000"/>
                        <a:t>12</a:t>
                      </a:r>
                    </a:p>
                  </a:txBody>
                  <a:tcPr/>
                </a:tc>
                <a:tc>
                  <a:txBody>
                    <a:bodyPr/>
                    <a:lstStyle/>
                    <a:p>
                      <a:r>
                        <a:rPr lang="en-US" sz="1000"/>
                        <a:t>148</a:t>
                      </a:r>
                    </a:p>
                  </a:txBody>
                  <a:tcPr/>
                </a:tc>
                <a:tc>
                  <a:txBody>
                    <a:bodyPr/>
                    <a:lstStyle/>
                    <a:p>
                      <a:r>
                        <a:rPr lang="en-US" sz="1000"/>
                        <a:t>4</a:t>
                      </a:r>
                    </a:p>
                  </a:txBody>
                  <a:tcPr/>
                </a:tc>
                <a:tc>
                  <a:txBody>
                    <a:bodyPr/>
                    <a:lstStyle/>
                    <a:p>
                      <a:r>
                        <a:rPr lang="en-US" sz="1000"/>
                        <a:t>21</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1277607975"/>
                  </a:ext>
                </a:extLst>
              </a:tr>
              <a:tr h="370840">
                <a:tc>
                  <a:txBody>
                    <a:bodyPr/>
                    <a:lstStyle/>
                    <a:p>
                      <a:r>
                        <a:rPr lang="en-US" sz="1000"/>
                        <a:t>Scott Sports Argentina</a:t>
                      </a:r>
                    </a:p>
                  </a:txBody>
                  <a:tcPr/>
                </a:tc>
                <a:tc>
                  <a:txBody>
                    <a:bodyPr/>
                    <a:lstStyle/>
                    <a:p>
                      <a:r>
                        <a:rPr lang="en-US" sz="1000"/>
                        <a:t>70600</a:t>
                      </a:r>
                    </a:p>
                  </a:txBody>
                  <a:tcPr/>
                </a:tc>
                <a:tc>
                  <a:txBody>
                    <a:bodyPr/>
                    <a:lstStyle/>
                    <a:p>
                      <a:r>
                        <a:rPr lang="en-US" sz="1000"/>
                        <a:t>1480</a:t>
                      </a:r>
                    </a:p>
                  </a:txBody>
                  <a:tcPr/>
                </a:tc>
                <a:tc>
                  <a:txBody>
                    <a:bodyPr/>
                    <a:lstStyle/>
                    <a:p>
                      <a:r>
                        <a:rPr lang="en-US" sz="1000"/>
                        <a:t>19</a:t>
                      </a:r>
                    </a:p>
                  </a:txBody>
                  <a:tcPr/>
                </a:tc>
                <a:tc>
                  <a:txBody>
                    <a:bodyPr/>
                    <a:lstStyle/>
                    <a:p>
                      <a:r>
                        <a:rPr lang="en-US" sz="1000"/>
                        <a:t>1128</a:t>
                      </a:r>
                    </a:p>
                  </a:txBody>
                  <a:tcPr/>
                </a:tc>
                <a:tc>
                  <a:txBody>
                    <a:bodyPr/>
                    <a:lstStyle/>
                    <a:p>
                      <a:r>
                        <a:rPr lang="en-US" sz="1000"/>
                        <a:t>75</a:t>
                      </a:r>
                    </a:p>
                  </a:txBody>
                  <a:tcPr/>
                </a:tc>
                <a:tc>
                  <a:txBody>
                    <a:bodyPr/>
                    <a:lstStyle/>
                    <a:p>
                      <a:r>
                        <a:rPr lang="en-US" sz="1000"/>
                        <a:t>41</a:t>
                      </a:r>
                    </a:p>
                  </a:txBody>
                  <a:tcPr/>
                </a:tc>
                <a:tc>
                  <a:txBody>
                    <a:bodyPr/>
                    <a:lstStyle/>
                    <a:p>
                      <a:r>
                        <a:rPr lang="en-US" sz="1000"/>
                        <a:t>1</a:t>
                      </a:r>
                    </a:p>
                  </a:txBody>
                  <a:tcPr/>
                </a:tc>
                <a:tc>
                  <a:txBody>
                    <a:bodyPr/>
                    <a:lstStyle/>
                    <a:p>
                      <a:r>
                        <a:rPr lang="en-US" sz="1000"/>
                        <a:t>0.0937 %</a:t>
                      </a:r>
                    </a:p>
                  </a:txBody>
                  <a:tcPr/>
                </a:tc>
                <a:extLst>
                  <a:ext uri="{0D108BD9-81ED-4DB2-BD59-A6C34878D82A}">
                    <a16:rowId xmlns:a16="http://schemas.microsoft.com/office/drawing/2014/main" val="2330761850"/>
                  </a:ext>
                </a:extLst>
              </a:tr>
              <a:tr h="370840">
                <a:tc>
                  <a:txBody>
                    <a:bodyPr/>
                    <a:lstStyle/>
                    <a:p>
                      <a:r>
                        <a:rPr lang="en-US" sz="1000"/>
                        <a:t>Trek Bicycle Argentina</a:t>
                      </a:r>
                    </a:p>
                  </a:txBody>
                  <a:tcPr/>
                </a:tc>
                <a:tc>
                  <a:txBody>
                    <a:bodyPr/>
                    <a:lstStyle/>
                    <a:p>
                      <a:r>
                        <a:rPr lang="en-US" sz="1000"/>
                        <a:t>31051</a:t>
                      </a:r>
                    </a:p>
                  </a:txBody>
                  <a:tcPr/>
                </a:tc>
                <a:tc>
                  <a:txBody>
                    <a:bodyPr/>
                    <a:lstStyle/>
                    <a:p>
                      <a:r>
                        <a:rPr lang="en-US" sz="1000"/>
                        <a:t>27</a:t>
                      </a:r>
                    </a:p>
                  </a:txBody>
                  <a:tcPr/>
                </a:tc>
                <a:tc>
                  <a:txBody>
                    <a:bodyPr/>
                    <a:lstStyle/>
                    <a:p>
                      <a:r>
                        <a:rPr lang="en-US" sz="1000"/>
                        <a:t>30</a:t>
                      </a:r>
                    </a:p>
                  </a:txBody>
                  <a:tcPr/>
                </a:tc>
                <a:tc>
                  <a:txBody>
                    <a:bodyPr/>
                    <a:lstStyle/>
                    <a:p>
                      <a:r>
                        <a:rPr lang="en-US" sz="1000"/>
                        <a:t>1149</a:t>
                      </a:r>
                    </a:p>
                  </a:txBody>
                  <a:tcPr/>
                </a:tc>
                <a:tc>
                  <a:txBody>
                    <a:bodyPr/>
                    <a:lstStyle/>
                    <a:p>
                      <a:r>
                        <a:rPr lang="en-US" sz="1000"/>
                        <a:t>31</a:t>
                      </a:r>
                    </a:p>
                  </a:txBody>
                  <a:tcPr/>
                </a:tc>
                <a:tc>
                  <a:txBody>
                    <a:bodyPr/>
                    <a:lstStyle/>
                    <a:p>
                      <a:r>
                        <a:rPr lang="en-US" sz="1000"/>
                        <a:t>107</a:t>
                      </a:r>
                    </a:p>
                  </a:txBody>
                  <a:tcPr/>
                </a:tc>
                <a:tc>
                  <a:txBody>
                    <a:bodyPr/>
                    <a:lstStyle/>
                    <a:p>
                      <a:r>
                        <a:rPr lang="en-US" sz="1000"/>
                        <a:t>0</a:t>
                      </a:r>
                    </a:p>
                  </a:txBody>
                  <a:tcPr/>
                </a:tc>
                <a:tc>
                  <a:txBody>
                    <a:bodyPr/>
                    <a:lstStyle/>
                    <a:p>
                      <a:r>
                        <a:rPr lang="en-US" sz="1000"/>
                        <a:t>0.1382 %</a:t>
                      </a:r>
                    </a:p>
                  </a:txBody>
                  <a:tcPr/>
                </a:tc>
                <a:extLst>
                  <a:ext uri="{0D108BD9-81ED-4DB2-BD59-A6C34878D82A}">
                    <a16:rowId xmlns:a16="http://schemas.microsoft.com/office/drawing/2014/main" val="3371091459"/>
                  </a:ext>
                </a:extLst>
              </a:tr>
              <a:tr h="370840">
                <a:tc>
                  <a:txBody>
                    <a:bodyPr/>
                    <a:lstStyle/>
                    <a:p>
                      <a:r>
                        <a:rPr lang="en-US" sz="1000"/>
                        <a:t>Giant Bicycles Argentina</a:t>
                      </a:r>
                    </a:p>
                  </a:txBody>
                  <a:tcPr/>
                </a:tc>
                <a:tc>
                  <a:txBody>
                    <a:bodyPr/>
                    <a:lstStyle/>
                    <a:p>
                      <a:r>
                        <a:rPr lang="en-US" sz="1000"/>
                        <a:t>19622</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0.0357 %</a:t>
                      </a:r>
                    </a:p>
                  </a:txBody>
                  <a:tcPr/>
                </a:tc>
                <a:extLst>
                  <a:ext uri="{0D108BD9-81ED-4DB2-BD59-A6C34878D82A}">
                    <a16:rowId xmlns:a16="http://schemas.microsoft.com/office/drawing/2014/main" val="826944209"/>
                  </a:ext>
                </a:extLst>
              </a:tr>
              <a:tr h="370840">
                <a:tc>
                  <a:txBody>
                    <a:bodyPr/>
                    <a:lstStyle/>
                    <a:p>
                      <a:r>
                        <a:rPr lang="en-US" sz="1000"/>
                        <a:t>Cannondale Argentina</a:t>
                      </a:r>
                    </a:p>
                  </a:txBody>
                  <a:tcPr/>
                </a:tc>
                <a:tc>
                  <a:txBody>
                    <a:bodyPr/>
                    <a:lstStyle/>
                    <a:p>
                      <a:r>
                        <a:rPr lang="en-US" sz="1000"/>
                        <a:t>10305</a:t>
                      </a:r>
                    </a:p>
                  </a:txBody>
                  <a:tcPr/>
                </a:tc>
                <a:tc>
                  <a:txBody>
                    <a:bodyPr/>
                    <a:lstStyle/>
                    <a:p>
                      <a:r>
                        <a:rPr lang="en-US" sz="1000"/>
                        <a:t>20</a:t>
                      </a:r>
                    </a:p>
                  </a:txBody>
                  <a:tcPr/>
                </a:tc>
                <a:tc>
                  <a:txBody>
                    <a:bodyPr/>
                    <a:lstStyle/>
                    <a:p>
                      <a:r>
                        <a:rPr lang="en-US" sz="1000"/>
                        <a:t>3</a:t>
                      </a:r>
                    </a:p>
                  </a:txBody>
                  <a:tcPr/>
                </a:tc>
                <a:tc>
                  <a:txBody>
                    <a:bodyPr/>
                    <a:lstStyle/>
                    <a:p>
                      <a:r>
                        <a:rPr lang="en-US" sz="1000"/>
                        <a:t>78</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0.2882 %</a:t>
                      </a:r>
                    </a:p>
                  </a:txBody>
                  <a:tcPr/>
                </a:tc>
                <a:extLst>
                  <a:ext uri="{0D108BD9-81ED-4DB2-BD59-A6C34878D82A}">
                    <a16:rowId xmlns:a16="http://schemas.microsoft.com/office/drawing/2014/main" val="1227398725"/>
                  </a:ext>
                </a:extLst>
              </a:tr>
            </a:tbl>
          </a:graphicData>
        </a:graphic>
      </p:graphicFrame>
      <p:sp>
        <p:nvSpPr>
          <p:cNvPr id="4" name="Text Placeholder 3">
            <a:extLst>
              <a:ext uri="{FF2B5EF4-FFF2-40B4-BE49-F238E27FC236}">
                <a16:creationId xmlns:a16="http://schemas.microsoft.com/office/drawing/2014/main" id="{89A693A0-ADB6-4527-91D2-2F65B570C8E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1764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0BE0-60A7-4AB2-BEE5-555888CB3EFC}"/>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D7B4AEA4-3A61-4D76-9A98-C749D127391F}"/>
              </a:ext>
            </a:extLst>
          </p:cNvPr>
          <p:cNvGraphicFramePr>
            <a:graphicFrameLocks noGrp="1"/>
          </p:cNvGraphicFramePr>
          <p:nvPr>
            <p:ph type="chart" sz="quarter" idx="13"/>
            <p:extLst>
              <p:ext uri="{D42A27DB-BD31-4B8C-83A1-F6EECF244321}">
                <p14:modId xmlns:p14="http://schemas.microsoft.com/office/powerpoint/2010/main" val="165692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79935-CA76-4EEE-BB6B-B8D70F258ED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8C11718-F834-4911-98A0-F295C280A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818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736D-1738-468E-B17C-635BFE2A13CA}"/>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D3B6A4CD-1B94-4F57-879F-B1D7FB67E2BD}"/>
              </a:ext>
            </a:extLst>
          </p:cNvPr>
          <p:cNvGraphicFramePr>
            <a:graphicFrameLocks noGrp="1"/>
          </p:cNvGraphicFramePr>
          <p:nvPr>
            <p:ph type="chart" sz="quarter" idx="13"/>
            <p:extLst>
              <p:ext uri="{D42A27DB-BD31-4B8C-83A1-F6EECF244321}">
                <p14:modId xmlns:p14="http://schemas.microsoft.com/office/powerpoint/2010/main" val="3310804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0C1B6-1509-4BE6-8453-5D7595EF10F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F95CB7A-19F4-412D-882C-C227A1054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12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295F-E558-4042-991F-95D1F12B12E7}"/>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B99045E2-5930-4ADF-9D23-5EE3E7B6A653}"/>
              </a:ext>
            </a:extLst>
          </p:cNvPr>
          <p:cNvGraphicFramePr>
            <a:graphicFrameLocks noGrp="1"/>
          </p:cNvGraphicFramePr>
          <p:nvPr>
            <p:ph type="chart" sz="quarter" idx="13"/>
            <p:extLst>
              <p:ext uri="{D42A27DB-BD31-4B8C-83A1-F6EECF244321}">
                <p14:modId xmlns:p14="http://schemas.microsoft.com/office/powerpoint/2010/main" val="88470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F74940-9629-47F6-A0A0-E0F56139878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CB99376-8AC6-4837-86C8-B0945F903B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949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ECA1-FF83-46D8-A43A-7AF295422FBE}"/>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6B4E890D-53EC-4F8D-BFAF-4C9ECEAC9313}"/>
              </a:ext>
            </a:extLst>
          </p:cNvPr>
          <p:cNvGraphicFramePr>
            <a:graphicFrameLocks noGrp="1"/>
          </p:cNvGraphicFramePr>
          <p:nvPr>
            <p:ph type="chart" sz="quarter" idx="13"/>
            <p:extLst>
              <p:ext uri="{D42A27DB-BD31-4B8C-83A1-F6EECF244321}">
                <p14:modId xmlns:p14="http://schemas.microsoft.com/office/powerpoint/2010/main" val="1946721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4A0353-F522-4620-A434-DE8E382FF22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56D5DF7-FDB7-4B84-87B1-DB6EDBFD0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706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2CE0-DBCE-4131-916D-04C10B3A3B36}"/>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1FAD8757-8C70-4DB4-9472-4D930B7F07FE}"/>
              </a:ext>
            </a:extLst>
          </p:cNvPr>
          <p:cNvGraphicFramePr>
            <a:graphicFrameLocks noGrp="1"/>
          </p:cNvGraphicFramePr>
          <p:nvPr>
            <p:ph type="chart" sz="quarter" idx="13"/>
            <p:extLst>
              <p:ext uri="{D42A27DB-BD31-4B8C-83A1-F6EECF244321}">
                <p14:modId xmlns:p14="http://schemas.microsoft.com/office/powerpoint/2010/main" val="28180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8DBCD-9C34-4D47-B8D5-2924860E0D3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66E38AF-30C6-442D-9771-F605396EDC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44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2B67A-C9BC-4162-ADC2-97D7413193BF}"/>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0EAB904D-5EBA-4F64-AD2A-BFD616EBD268}"/>
              </a:ext>
            </a:extLst>
          </p:cNvPr>
          <p:cNvGraphicFramePr>
            <a:graphicFrameLocks noGrp="1"/>
          </p:cNvGraphicFramePr>
          <p:nvPr>
            <p:ph type="chart" sz="quarter" idx="13"/>
            <p:extLst>
              <p:ext uri="{D42A27DB-BD31-4B8C-83A1-F6EECF244321}">
                <p14:modId xmlns:p14="http://schemas.microsoft.com/office/powerpoint/2010/main" val="1605801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AA245-D6CB-4A61-9646-32AEBD342D4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8AB2518-0379-4A3C-A5EA-B394F6053F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1323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3282E-EEBB-423E-A542-65455568CCB6}"/>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6694587E-B237-4003-8A34-15D2187C9054}"/>
              </a:ext>
            </a:extLst>
          </p:cNvPr>
          <p:cNvGraphicFramePr>
            <a:graphicFrameLocks noGrp="1"/>
          </p:cNvGraphicFramePr>
          <p:nvPr>
            <p:ph type="chart" sz="quarter" idx="13"/>
            <p:extLst>
              <p:ext uri="{D42A27DB-BD31-4B8C-83A1-F6EECF244321}">
                <p14:modId xmlns:p14="http://schemas.microsoft.com/office/powerpoint/2010/main" val="2737615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65158-34D7-457C-87E4-F121F9C5E8A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F8B6395-E658-4E38-A5F6-B5FDB1070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997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34D2-EE0E-427F-B5AB-3E06C87B0FF7}"/>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10F23B15-CDC5-44E7-B125-79FFEA99C0FE}"/>
              </a:ext>
            </a:extLst>
          </p:cNvPr>
          <p:cNvGraphicFramePr>
            <a:graphicFrameLocks noGrp="1"/>
          </p:cNvGraphicFramePr>
          <p:nvPr>
            <p:ph type="chart" sz="quarter" idx="13"/>
            <p:extLst>
              <p:ext uri="{D42A27DB-BD31-4B8C-83A1-F6EECF244321}">
                <p14:modId xmlns:p14="http://schemas.microsoft.com/office/powerpoint/2010/main" val="3083340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10F48-28A9-498B-9BD8-800009E17D8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FD3B84E-759D-47BA-9172-D2A11D914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469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223D-9D17-4101-AA3A-109A3A086000}"/>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CF943693-237A-4EF4-A6DF-F45661107DC5}"/>
              </a:ext>
            </a:extLst>
          </p:cNvPr>
          <p:cNvGraphicFramePr>
            <a:graphicFrameLocks noGrp="1"/>
          </p:cNvGraphicFramePr>
          <p:nvPr>
            <p:ph type="chart" sz="quarter" idx="13"/>
            <p:extLst>
              <p:ext uri="{D42A27DB-BD31-4B8C-83A1-F6EECF244321}">
                <p14:modId xmlns:p14="http://schemas.microsoft.com/office/powerpoint/2010/main" val="4179682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96209-F942-489A-9BF4-56DAE65D40A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B315C8C-8F4D-4956-B175-4E7DDFD17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9646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7FCB-7E83-4079-A2F3-22B51DFE6265}"/>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F5F35A5D-336D-45EC-BC3D-291884275DC5}"/>
              </a:ext>
            </a:extLst>
          </p:cNvPr>
          <p:cNvGraphicFramePr>
            <a:graphicFrameLocks noGrp="1"/>
          </p:cNvGraphicFramePr>
          <p:nvPr>
            <p:ph type="chart" sz="quarter" idx="13"/>
            <p:extLst>
              <p:ext uri="{D42A27DB-BD31-4B8C-83A1-F6EECF244321}">
                <p14:modId xmlns:p14="http://schemas.microsoft.com/office/powerpoint/2010/main" val="958025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249F6-E306-449A-88D0-5DD049DA57D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A017B6E-633A-4236-AEFF-10B9A93A4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98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563F-BDD5-4DF0-BF54-ED8DB975ED83}"/>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BBCB4DE5-E60C-4A7A-B3D4-5B1CA7E461CD}"/>
              </a:ext>
            </a:extLst>
          </p:cNvPr>
          <p:cNvGraphicFramePr>
            <a:graphicFrameLocks noGrp="1"/>
          </p:cNvGraphicFramePr>
          <p:nvPr>
            <p:ph type="chart" sz="quarter" idx="13"/>
            <p:extLst>
              <p:ext uri="{D42A27DB-BD31-4B8C-83A1-F6EECF244321}">
                <p14:modId xmlns:p14="http://schemas.microsoft.com/office/powerpoint/2010/main" val="2805086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14F29C-73C0-4452-8FA0-737AE74C1C8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94271F8-7127-43F0-BEAC-1B7C02497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611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FB3D2-F1B3-4257-B613-26B8ED68D77D}"/>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93B30F6C-692E-4528-A948-23C4625DE704}"/>
              </a:ext>
            </a:extLst>
          </p:cNvPr>
          <p:cNvGraphicFramePr>
            <a:graphicFrameLocks noGrp="1"/>
          </p:cNvGraphicFramePr>
          <p:nvPr>
            <p:ph type="chart" sz="quarter" idx="13"/>
            <p:extLst>
              <p:ext uri="{D42A27DB-BD31-4B8C-83A1-F6EECF244321}">
                <p14:modId xmlns:p14="http://schemas.microsoft.com/office/powerpoint/2010/main" val="1743123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781C6-0001-48CD-B3C1-D122F0C1DAE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1C29295-3279-4827-B378-745215A92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44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9A55A-26B2-4BC8-9050-44C027A1B92A}"/>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42871FD-258A-4924-A7B4-CB2FAEE1E9EE}"/>
              </a:ext>
            </a:extLst>
          </p:cNvPr>
          <p:cNvGraphicFramePr>
            <a:graphicFrameLocks noGrp="1"/>
          </p:cNvGraphicFramePr>
          <p:nvPr>
            <p:ph type="chart" sz="quarter" idx="13"/>
            <p:extLst>
              <p:ext uri="{D42A27DB-BD31-4B8C-83A1-F6EECF244321}">
                <p14:modId xmlns:p14="http://schemas.microsoft.com/office/powerpoint/2010/main" val="3289936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1D79B-BAEE-4CD5-B25F-4DCD66B5449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9C20AE8-978A-40CE-85ED-EAB359FF2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08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BD2BE-95BE-46CD-B6B8-535C129B857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817568A3-9DA0-46DC-B85A-C2EE84306E94}"/>
              </a:ext>
            </a:extLst>
          </p:cNvPr>
          <p:cNvGraphicFramePr>
            <a:graphicFrameLocks noGrp="1"/>
          </p:cNvGraphicFramePr>
          <p:nvPr>
            <p:ph type="chart" sz="quarter" idx="13"/>
            <p:extLst>
              <p:ext uri="{D42A27DB-BD31-4B8C-83A1-F6EECF244321}">
                <p14:modId xmlns:p14="http://schemas.microsoft.com/office/powerpoint/2010/main" val="413255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C7C2B-93FC-4650-9C6F-90ABFEE5E36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3535AD7-5373-4EAE-8935-80F761F9E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953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0F8C4-961A-4BE1-9491-FCF718705EF2}"/>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661C3FF8-7621-4F0A-934C-3DA368303FB8}"/>
              </a:ext>
            </a:extLst>
          </p:cNvPr>
          <p:cNvGraphicFramePr>
            <a:graphicFrameLocks noGrp="1"/>
          </p:cNvGraphicFramePr>
          <p:nvPr>
            <p:ph type="chart" sz="quarter" idx="13"/>
            <p:extLst>
              <p:ext uri="{D42A27DB-BD31-4B8C-83A1-F6EECF244321}">
                <p14:modId xmlns:p14="http://schemas.microsoft.com/office/powerpoint/2010/main" val="3656521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81285-4DF6-424E-8FE9-9D91D13E006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A6214D6-64C3-4655-9D70-D6BC77879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66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11DC-7AD6-4334-9166-5B53E7E9903B}"/>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3E8057DC-1EAB-4797-8524-420EAD9E1E1F}"/>
              </a:ext>
            </a:extLst>
          </p:cNvPr>
          <p:cNvGraphicFramePr>
            <a:graphicFrameLocks noGrp="1"/>
          </p:cNvGraphicFramePr>
          <p:nvPr>
            <p:ph type="chart" sz="quarter" idx="13"/>
            <p:extLst>
              <p:ext uri="{D42A27DB-BD31-4B8C-83A1-F6EECF244321}">
                <p14:modId xmlns:p14="http://schemas.microsoft.com/office/powerpoint/2010/main" val="1295467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6F1020-CF95-4168-B076-FFAC1F20F52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CEE0452-5846-4A66-B09B-1904D891B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412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DAD59-E1F3-46D9-A69E-6E2E35E5948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90093EC3-57AC-4E72-ADAB-6488633097FE}"/>
              </a:ext>
            </a:extLst>
          </p:cNvPr>
          <p:cNvGraphicFramePr>
            <a:graphicFrameLocks noGrp="1"/>
          </p:cNvGraphicFramePr>
          <p:nvPr>
            <p:ph type="chart" sz="quarter" idx="13"/>
            <p:extLst>
              <p:ext uri="{D42A27DB-BD31-4B8C-83A1-F6EECF244321}">
                <p14:modId xmlns:p14="http://schemas.microsoft.com/office/powerpoint/2010/main" val="2911451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1A8BF-B24E-4438-B7F6-F61CEB5D872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33B34A7-1C48-4090-9E5F-64B6B717F8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823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E7B8-F8E4-4F62-816E-7700F0011B25}"/>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6C5B299D-816B-440D-B14A-14EB1BB7ED34}"/>
              </a:ext>
            </a:extLst>
          </p:cNvPr>
          <p:cNvGraphicFramePr>
            <a:graphicFrameLocks noGrp="1"/>
          </p:cNvGraphicFramePr>
          <p:nvPr>
            <p:ph type="chart" sz="quarter" idx="13"/>
            <p:extLst>
              <p:ext uri="{D42A27DB-BD31-4B8C-83A1-F6EECF244321}">
                <p14:modId xmlns:p14="http://schemas.microsoft.com/office/powerpoint/2010/main" val="2352386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9C599-56CF-4912-94D7-5438B7FEB10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01051E9-FA55-4D7E-B189-FC7333F6F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187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1D466-F4AF-4C8D-9815-C01865646992}"/>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20ED3B6-F5C9-458F-B724-2B158330EFE2}"/>
              </a:ext>
            </a:extLst>
          </p:cNvPr>
          <p:cNvGraphicFramePr>
            <a:graphicFrameLocks noGrp="1"/>
          </p:cNvGraphicFramePr>
          <p:nvPr>
            <p:ph type="tbl" sz="quarter" idx="13"/>
            <p:extLst>
              <p:ext uri="{D42A27DB-BD31-4B8C-83A1-F6EECF244321}">
                <p14:modId xmlns:p14="http://schemas.microsoft.com/office/powerpoint/2010/main" val="76048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5443464"/>
                    </a:ext>
                  </a:extLst>
                </a:gridCol>
                <a:gridCol w="1152144">
                  <a:extLst>
                    <a:ext uri="{9D8B030D-6E8A-4147-A177-3AD203B41FA5}">
                      <a16:colId xmlns:a16="http://schemas.microsoft.com/office/drawing/2014/main" val="1556549549"/>
                    </a:ext>
                  </a:extLst>
                </a:gridCol>
                <a:gridCol w="1152144">
                  <a:extLst>
                    <a:ext uri="{9D8B030D-6E8A-4147-A177-3AD203B41FA5}">
                      <a16:colId xmlns:a16="http://schemas.microsoft.com/office/drawing/2014/main" val="2661654768"/>
                    </a:ext>
                  </a:extLst>
                </a:gridCol>
                <a:gridCol w="1152144">
                  <a:extLst>
                    <a:ext uri="{9D8B030D-6E8A-4147-A177-3AD203B41FA5}">
                      <a16:colId xmlns:a16="http://schemas.microsoft.com/office/drawing/2014/main" val="935783713"/>
                    </a:ext>
                  </a:extLst>
                </a:gridCol>
                <a:gridCol w="1152144">
                  <a:extLst>
                    <a:ext uri="{9D8B030D-6E8A-4147-A177-3AD203B41FA5}">
                      <a16:colId xmlns:a16="http://schemas.microsoft.com/office/drawing/2014/main" val="1091511792"/>
                    </a:ext>
                  </a:extLst>
                </a:gridCol>
                <a:gridCol w="1152144">
                  <a:extLst>
                    <a:ext uri="{9D8B030D-6E8A-4147-A177-3AD203B41FA5}">
                      <a16:colId xmlns:a16="http://schemas.microsoft.com/office/drawing/2014/main" val="401068483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189910603"/>
                  </a:ext>
                </a:extLst>
              </a:tr>
              <a:tr h="370840">
                <a:tc>
                  <a:txBody>
                    <a:bodyPr/>
                    <a:lstStyle/>
                    <a:p>
                      <a:r>
                        <a:rPr lang="en-US" sz="1000"/>
                        <a:t>#racedtowin</a:t>
                      </a:r>
                    </a:p>
                  </a:txBody>
                  <a:tcPr/>
                </a:tc>
                <a:tc>
                  <a:txBody>
                    <a:bodyPr/>
                    <a:lstStyle/>
                    <a:p>
                      <a:r>
                        <a:rPr lang="en-US" sz="1000"/>
                        <a:t>24</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1427230788"/>
                  </a:ext>
                </a:extLst>
              </a:tr>
              <a:tr h="370840">
                <a:tc>
                  <a:txBody>
                    <a:bodyPr/>
                    <a:lstStyle/>
                    <a:p>
                      <a:r>
                        <a:rPr lang="en-US" sz="1000"/>
                        <a:t>#creemosenlasbicis</a:t>
                      </a:r>
                    </a:p>
                  </a:txBody>
                  <a:tcPr/>
                </a:tc>
                <a:tc>
                  <a:txBody>
                    <a:bodyPr/>
                    <a:lstStyle/>
                    <a:p>
                      <a:r>
                        <a:rPr lang="en-US" sz="1000"/>
                        <a:t>20</a:t>
                      </a:r>
                    </a:p>
                  </a:txBody>
                  <a:tcPr/>
                </a:tc>
                <a:tc>
                  <a:txBody>
                    <a:bodyPr/>
                    <a:lstStyle/>
                    <a:p>
                      <a:r>
                        <a:rPr lang="en-US" sz="1000"/>
                        <a:t>36.2</a:t>
                      </a:r>
                    </a:p>
                  </a:txBody>
                  <a:tcPr/>
                </a:tc>
                <a:tc>
                  <a:txBody>
                    <a:bodyPr/>
                    <a:lstStyle/>
                    <a:p>
                      <a:r>
                        <a:rPr lang="en-US" sz="1000"/>
                        <a:t>0.65</a:t>
                      </a:r>
                    </a:p>
                  </a:txBody>
                  <a:tcPr/>
                </a:tc>
                <a:tc>
                  <a:txBody>
                    <a:bodyPr/>
                    <a:lstStyle/>
                    <a:p>
                      <a:r>
                        <a:rPr lang="en-US" sz="1000"/>
                        <a:t>1.75</a:t>
                      </a:r>
                    </a:p>
                  </a:txBody>
                  <a:tcPr/>
                </a:tc>
                <a:tc>
                  <a:txBody>
                    <a:bodyPr/>
                    <a:lstStyle/>
                    <a:p>
                      <a:r>
                        <a:rPr lang="en-US" sz="1000"/>
                        <a:t>38.6</a:t>
                      </a:r>
                    </a:p>
                  </a:txBody>
                  <a:tcPr/>
                </a:tc>
                <a:extLst>
                  <a:ext uri="{0D108BD9-81ED-4DB2-BD59-A6C34878D82A}">
                    <a16:rowId xmlns:a16="http://schemas.microsoft.com/office/drawing/2014/main" val="4167122748"/>
                  </a:ext>
                </a:extLst>
              </a:tr>
              <a:tr h="370840">
                <a:tc>
                  <a:txBody>
                    <a:bodyPr/>
                    <a:lstStyle/>
                    <a:p>
                      <a:r>
                        <a:rPr lang="en-US" sz="1000"/>
                        <a:t>#SCOTTargentina</a:t>
                      </a:r>
                    </a:p>
                  </a:txBody>
                  <a:tcPr/>
                </a:tc>
                <a:tc>
                  <a:txBody>
                    <a:bodyPr/>
                    <a:lstStyle/>
                    <a:p>
                      <a:r>
                        <a:rPr lang="en-US" sz="1000"/>
                        <a:t>17</a:t>
                      </a:r>
                    </a:p>
                  </a:txBody>
                  <a:tcPr/>
                </a:tc>
                <a:tc>
                  <a:txBody>
                    <a:bodyPr/>
                    <a:lstStyle/>
                    <a:p>
                      <a:r>
                        <a:rPr lang="en-US" sz="1000"/>
                        <a:t>52.529411764706</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57.117647058824</a:t>
                      </a:r>
                    </a:p>
                  </a:txBody>
                  <a:tcPr/>
                </a:tc>
                <a:extLst>
                  <a:ext uri="{0D108BD9-81ED-4DB2-BD59-A6C34878D82A}">
                    <a16:rowId xmlns:a16="http://schemas.microsoft.com/office/drawing/2014/main" val="3223317401"/>
                  </a:ext>
                </a:extLst>
              </a:tr>
              <a:tr h="370840">
                <a:tc>
                  <a:txBody>
                    <a:bodyPr/>
                    <a:lstStyle/>
                    <a:p>
                      <a:r>
                        <a:rPr lang="en-US" sz="1000"/>
                        <a:t>#SCOTTbikes</a:t>
                      </a:r>
                    </a:p>
                  </a:txBody>
                  <a:tcPr/>
                </a:tc>
                <a:tc>
                  <a:txBody>
                    <a:bodyPr/>
                    <a:lstStyle/>
                    <a:p>
                      <a:r>
                        <a:rPr lang="en-US" sz="1000"/>
                        <a:t>17</a:t>
                      </a:r>
                    </a:p>
                  </a:txBody>
                  <a:tcPr/>
                </a:tc>
                <a:tc>
                  <a:txBody>
                    <a:bodyPr/>
                    <a:lstStyle/>
                    <a:p>
                      <a:r>
                        <a:rPr lang="en-US" sz="1000"/>
                        <a:t>52.529411764706</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57.117647058824</a:t>
                      </a:r>
                    </a:p>
                  </a:txBody>
                  <a:tcPr/>
                </a:tc>
                <a:extLst>
                  <a:ext uri="{0D108BD9-81ED-4DB2-BD59-A6C34878D82A}">
                    <a16:rowId xmlns:a16="http://schemas.microsoft.com/office/drawing/2014/main" val="1068621784"/>
                  </a:ext>
                </a:extLst>
              </a:tr>
              <a:tr h="370840">
                <a:tc>
                  <a:txBody>
                    <a:bodyPr/>
                    <a:lstStyle/>
                    <a:p>
                      <a:r>
                        <a:rPr lang="en-US" sz="1000"/>
                        <a:t>#GoOutside</a:t>
                      </a:r>
                    </a:p>
                  </a:txBody>
                  <a:tcPr/>
                </a:tc>
                <a:tc>
                  <a:txBody>
                    <a:bodyPr/>
                    <a:lstStyle/>
                    <a:p>
                      <a:r>
                        <a:rPr lang="en-US" sz="1000"/>
                        <a:t>17</a:t>
                      </a:r>
                    </a:p>
                  </a:txBody>
                  <a:tcPr/>
                </a:tc>
                <a:tc>
                  <a:txBody>
                    <a:bodyPr/>
                    <a:lstStyle/>
                    <a:p>
                      <a:r>
                        <a:rPr lang="en-US" sz="1000"/>
                        <a:t>42.588235294118</a:t>
                      </a:r>
                    </a:p>
                  </a:txBody>
                  <a:tcPr/>
                </a:tc>
                <a:tc>
                  <a:txBody>
                    <a:bodyPr/>
                    <a:lstStyle/>
                    <a:p>
                      <a:r>
                        <a:rPr lang="en-US" sz="1000"/>
                        <a:t>1.1764705882353</a:t>
                      </a:r>
                    </a:p>
                  </a:txBody>
                  <a:tcPr/>
                </a:tc>
                <a:tc>
                  <a:txBody>
                    <a:bodyPr/>
                    <a:lstStyle/>
                    <a:p>
                      <a:r>
                        <a:rPr lang="en-US" sz="1000"/>
                        <a:t>4.9411764705882</a:t>
                      </a:r>
                    </a:p>
                  </a:txBody>
                  <a:tcPr/>
                </a:tc>
                <a:tc>
                  <a:txBody>
                    <a:bodyPr/>
                    <a:lstStyle/>
                    <a:p>
                      <a:r>
                        <a:rPr lang="en-US" sz="1000"/>
                        <a:t>48.705882352941</a:t>
                      </a:r>
                    </a:p>
                  </a:txBody>
                  <a:tcPr/>
                </a:tc>
                <a:extLst>
                  <a:ext uri="{0D108BD9-81ED-4DB2-BD59-A6C34878D82A}">
                    <a16:rowId xmlns:a16="http://schemas.microsoft.com/office/drawing/2014/main" val="3769472695"/>
                  </a:ext>
                </a:extLst>
              </a:tr>
              <a:tr h="370840">
                <a:tc>
                  <a:txBody>
                    <a:bodyPr/>
                    <a:lstStyle/>
                    <a:p>
                      <a:r>
                        <a:rPr lang="en-US" sz="1000"/>
                        <a:t>#RacedToWin</a:t>
                      </a:r>
                    </a:p>
                  </a:txBody>
                  <a:tcPr/>
                </a:tc>
                <a:tc>
                  <a:txBody>
                    <a:bodyPr/>
                    <a:lstStyle/>
                    <a:p>
                      <a:r>
                        <a:rPr lang="en-US" sz="1000"/>
                        <a:t>16</a:t>
                      </a:r>
                    </a:p>
                  </a:txBody>
                  <a:tcPr/>
                </a:tc>
                <a:tc>
                  <a:txBody>
                    <a:bodyPr/>
                    <a:lstStyle/>
                    <a:p>
                      <a:r>
                        <a:rPr lang="en-US" sz="1000"/>
                        <a:t>44.125</a:t>
                      </a:r>
                    </a:p>
                  </a:txBody>
                  <a:tcPr/>
                </a:tc>
                <a:tc>
                  <a:txBody>
                    <a:bodyPr/>
                    <a:lstStyle/>
                    <a:p>
                      <a:r>
                        <a:rPr lang="en-US" sz="1000"/>
                        <a:t>1.25</a:t>
                      </a:r>
                    </a:p>
                  </a:txBody>
                  <a:tcPr/>
                </a:tc>
                <a:tc>
                  <a:txBody>
                    <a:bodyPr/>
                    <a:lstStyle/>
                    <a:p>
                      <a:r>
                        <a:rPr lang="en-US" sz="1000"/>
                        <a:t>5.1875</a:t>
                      </a:r>
                    </a:p>
                  </a:txBody>
                  <a:tcPr/>
                </a:tc>
                <a:tc>
                  <a:txBody>
                    <a:bodyPr/>
                    <a:lstStyle/>
                    <a:p>
                      <a:r>
                        <a:rPr lang="en-US" sz="1000"/>
                        <a:t>50.5625</a:t>
                      </a:r>
                    </a:p>
                  </a:txBody>
                  <a:tcPr/>
                </a:tc>
                <a:extLst>
                  <a:ext uri="{0D108BD9-81ED-4DB2-BD59-A6C34878D82A}">
                    <a16:rowId xmlns:a16="http://schemas.microsoft.com/office/drawing/2014/main" val="1103165746"/>
                  </a:ext>
                </a:extLst>
              </a:tr>
              <a:tr h="370840">
                <a:tc>
                  <a:txBody>
                    <a:bodyPr/>
                    <a:lstStyle/>
                    <a:p>
                      <a:r>
                        <a:rPr lang="en-US" sz="1000"/>
                        <a:t>#trekbikes</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3009025420"/>
                  </a:ext>
                </a:extLst>
              </a:tr>
              <a:tr h="370840">
                <a:tc>
                  <a:txBody>
                    <a:bodyPr/>
                    <a:lstStyle/>
                    <a:p>
                      <a:r>
                        <a:rPr lang="en-US" sz="1000"/>
                        <a:t>#trekargentina</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3989483312"/>
                  </a:ext>
                </a:extLst>
              </a:tr>
              <a:tr h="370840">
                <a:tc>
                  <a:txBody>
                    <a:bodyPr/>
                    <a:lstStyle/>
                    <a:p>
                      <a:r>
                        <a:rPr lang="en-US" sz="1000"/>
                        <a:t>#bontragerargentina</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886259721"/>
                  </a:ext>
                </a:extLst>
              </a:tr>
              <a:tr h="370840">
                <a:tc>
                  <a:txBody>
                    <a:bodyPr/>
                    <a:lstStyle/>
                    <a:p>
                      <a:r>
                        <a:rPr lang="en-US" sz="1000"/>
                        <a:t>#gooutside</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465970250"/>
                  </a:ext>
                </a:extLst>
              </a:tr>
            </a:tbl>
          </a:graphicData>
        </a:graphic>
      </p:graphicFrame>
      <p:sp>
        <p:nvSpPr>
          <p:cNvPr id="4" name="Text Placeholder 3">
            <a:extLst>
              <a:ext uri="{FF2B5EF4-FFF2-40B4-BE49-F238E27FC236}">
                <a16:creationId xmlns:a16="http://schemas.microsoft.com/office/drawing/2014/main" id="{D43651C9-E645-4ACF-9E41-1B230401C56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68328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D596-DC88-4A54-BA30-8A0614A56524}"/>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1A21CCC1-6DB0-49F2-AC6B-64EBBA479C54}"/>
              </a:ext>
            </a:extLst>
          </p:cNvPr>
          <p:cNvGraphicFramePr>
            <a:graphicFrameLocks noGrp="1"/>
          </p:cNvGraphicFramePr>
          <p:nvPr>
            <p:ph type="tbl" sz="quarter" idx="13"/>
            <p:extLst>
              <p:ext uri="{D42A27DB-BD31-4B8C-83A1-F6EECF244321}">
                <p14:modId xmlns:p14="http://schemas.microsoft.com/office/powerpoint/2010/main" val="28989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6817097"/>
                    </a:ext>
                  </a:extLst>
                </a:gridCol>
                <a:gridCol w="493776">
                  <a:extLst>
                    <a:ext uri="{9D8B030D-6E8A-4147-A177-3AD203B41FA5}">
                      <a16:colId xmlns:a16="http://schemas.microsoft.com/office/drawing/2014/main" val="3145023978"/>
                    </a:ext>
                  </a:extLst>
                </a:gridCol>
                <a:gridCol w="493776">
                  <a:extLst>
                    <a:ext uri="{9D8B030D-6E8A-4147-A177-3AD203B41FA5}">
                      <a16:colId xmlns:a16="http://schemas.microsoft.com/office/drawing/2014/main" val="314500874"/>
                    </a:ext>
                  </a:extLst>
                </a:gridCol>
                <a:gridCol w="493776">
                  <a:extLst>
                    <a:ext uri="{9D8B030D-6E8A-4147-A177-3AD203B41FA5}">
                      <a16:colId xmlns:a16="http://schemas.microsoft.com/office/drawing/2014/main" val="1295584407"/>
                    </a:ext>
                  </a:extLst>
                </a:gridCol>
                <a:gridCol w="493776">
                  <a:extLst>
                    <a:ext uri="{9D8B030D-6E8A-4147-A177-3AD203B41FA5}">
                      <a16:colId xmlns:a16="http://schemas.microsoft.com/office/drawing/2014/main" val="3660392477"/>
                    </a:ext>
                  </a:extLst>
                </a:gridCol>
                <a:gridCol w="493776">
                  <a:extLst>
                    <a:ext uri="{9D8B030D-6E8A-4147-A177-3AD203B41FA5}">
                      <a16:colId xmlns:a16="http://schemas.microsoft.com/office/drawing/2014/main" val="2063162822"/>
                    </a:ext>
                  </a:extLst>
                </a:gridCol>
                <a:gridCol w="493776">
                  <a:extLst>
                    <a:ext uri="{9D8B030D-6E8A-4147-A177-3AD203B41FA5}">
                      <a16:colId xmlns:a16="http://schemas.microsoft.com/office/drawing/2014/main" val="1801188354"/>
                    </a:ext>
                  </a:extLst>
                </a:gridCol>
                <a:gridCol w="493776">
                  <a:extLst>
                    <a:ext uri="{9D8B030D-6E8A-4147-A177-3AD203B41FA5}">
                      <a16:colId xmlns:a16="http://schemas.microsoft.com/office/drawing/2014/main" val="2864605892"/>
                    </a:ext>
                  </a:extLst>
                </a:gridCol>
                <a:gridCol w="493776">
                  <a:extLst>
                    <a:ext uri="{9D8B030D-6E8A-4147-A177-3AD203B41FA5}">
                      <a16:colId xmlns:a16="http://schemas.microsoft.com/office/drawing/2014/main" val="3412153763"/>
                    </a:ext>
                  </a:extLst>
                </a:gridCol>
                <a:gridCol w="493776">
                  <a:extLst>
                    <a:ext uri="{9D8B030D-6E8A-4147-A177-3AD203B41FA5}">
                      <a16:colId xmlns:a16="http://schemas.microsoft.com/office/drawing/2014/main" val="1473278150"/>
                    </a:ext>
                  </a:extLst>
                </a:gridCol>
                <a:gridCol w="493776">
                  <a:extLst>
                    <a:ext uri="{9D8B030D-6E8A-4147-A177-3AD203B41FA5}">
                      <a16:colId xmlns:a16="http://schemas.microsoft.com/office/drawing/2014/main" val="2987089197"/>
                    </a:ext>
                  </a:extLst>
                </a:gridCol>
                <a:gridCol w="493776">
                  <a:extLst>
                    <a:ext uri="{9D8B030D-6E8A-4147-A177-3AD203B41FA5}">
                      <a16:colId xmlns:a16="http://schemas.microsoft.com/office/drawing/2014/main" val="39014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966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6921311"/>
                  </a:ext>
                </a:extLst>
              </a:tr>
            </a:tbl>
          </a:graphicData>
        </a:graphic>
      </p:graphicFrame>
      <p:sp>
        <p:nvSpPr>
          <p:cNvPr id="4" name="Text Placeholder 3">
            <a:extLst>
              <a:ext uri="{FF2B5EF4-FFF2-40B4-BE49-F238E27FC236}">
                <a16:creationId xmlns:a16="http://schemas.microsoft.com/office/drawing/2014/main" id="{677E39E3-5C95-46C8-B7DA-6B38B6026BF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15495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5BC4A-7EFD-400E-85BA-D043B8E859E3}"/>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939C4CBE-A798-4F58-811D-15EB030354F6}"/>
              </a:ext>
            </a:extLst>
          </p:cNvPr>
          <p:cNvGraphicFramePr>
            <a:graphicFrameLocks noGrp="1"/>
          </p:cNvGraphicFramePr>
          <p:nvPr>
            <p:ph type="tbl" sz="quarter" idx="13"/>
            <p:extLst>
              <p:ext uri="{D42A27DB-BD31-4B8C-83A1-F6EECF244321}">
                <p14:modId xmlns:p14="http://schemas.microsoft.com/office/powerpoint/2010/main" val="32918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969146"/>
                    </a:ext>
                  </a:extLst>
                </a:gridCol>
                <a:gridCol w="493776">
                  <a:extLst>
                    <a:ext uri="{9D8B030D-6E8A-4147-A177-3AD203B41FA5}">
                      <a16:colId xmlns:a16="http://schemas.microsoft.com/office/drawing/2014/main" val="378652449"/>
                    </a:ext>
                  </a:extLst>
                </a:gridCol>
                <a:gridCol w="493776">
                  <a:extLst>
                    <a:ext uri="{9D8B030D-6E8A-4147-A177-3AD203B41FA5}">
                      <a16:colId xmlns:a16="http://schemas.microsoft.com/office/drawing/2014/main" val="3926623463"/>
                    </a:ext>
                  </a:extLst>
                </a:gridCol>
                <a:gridCol w="493776">
                  <a:extLst>
                    <a:ext uri="{9D8B030D-6E8A-4147-A177-3AD203B41FA5}">
                      <a16:colId xmlns:a16="http://schemas.microsoft.com/office/drawing/2014/main" val="3514027573"/>
                    </a:ext>
                  </a:extLst>
                </a:gridCol>
                <a:gridCol w="493776">
                  <a:extLst>
                    <a:ext uri="{9D8B030D-6E8A-4147-A177-3AD203B41FA5}">
                      <a16:colId xmlns:a16="http://schemas.microsoft.com/office/drawing/2014/main" val="160646711"/>
                    </a:ext>
                  </a:extLst>
                </a:gridCol>
                <a:gridCol w="493776">
                  <a:extLst>
                    <a:ext uri="{9D8B030D-6E8A-4147-A177-3AD203B41FA5}">
                      <a16:colId xmlns:a16="http://schemas.microsoft.com/office/drawing/2014/main" val="1440638938"/>
                    </a:ext>
                  </a:extLst>
                </a:gridCol>
                <a:gridCol w="493776">
                  <a:extLst>
                    <a:ext uri="{9D8B030D-6E8A-4147-A177-3AD203B41FA5}">
                      <a16:colId xmlns:a16="http://schemas.microsoft.com/office/drawing/2014/main" val="4118903166"/>
                    </a:ext>
                  </a:extLst>
                </a:gridCol>
                <a:gridCol w="493776">
                  <a:extLst>
                    <a:ext uri="{9D8B030D-6E8A-4147-A177-3AD203B41FA5}">
                      <a16:colId xmlns:a16="http://schemas.microsoft.com/office/drawing/2014/main" val="2751702588"/>
                    </a:ext>
                  </a:extLst>
                </a:gridCol>
                <a:gridCol w="493776">
                  <a:extLst>
                    <a:ext uri="{9D8B030D-6E8A-4147-A177-3AD203B41FA5}">
                      <a16:colId xmlns:a16="http://schemas.microsoft.com/office/drawing/2014/main" val="1289565032"/>
                    </a:ext>
                  </a:extLst>
                </a:gridCol>
                <a:gridCol w="493776">
                  <a:extLst>
                    <a:ext uri="{9D8B030D-6E8A-4147-A177-3AD203B41FA5}">
                      <a16:colId xmlns:a16="http://schemas.microsoft.com/office/drawing/2014/main" val="3780226572"/>
                    </a:ext>
                  </a:extLst>
                </a:gridCol>
                <a:gridCol w="493776">
                  <a:extLst>
                    <a:ext uri="{9D8B030D-6E8A-4147-A177-3AD203B41FA5}">
                      <a16:colId xmlns:a16="http://schemas.microsoft.com/office/drawing/2014/main" val="262395922"/>
                    </a:ext>
                  </a:extLst>
                </a:gridCol>
                <a:gridCol w="493776">
                  <a:extLst>
                    <a:ext uri="{9D8B030D-6E8A-4147-A177-3AD203B41FA5}">
                      <a16:colId xmlns:a16="http://schemas.microsoft.com/office/drawing/2014/main" val="330570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27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704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7179578"/>
                  </a:ext>
                </a:extLst>
              </a:tr>
            </a:tbl>
          </a:graphicData>
        </a:graphic>
      </p:graphicFrame>
      <p:sp>
        <p:nvSpPr>
          <p:cNvPr id="4" name="Text Placeholder 3">
            <a:extLst>
              <a:ext uri="{FF2B5EF4-FFF2-40B4-BE49-F238E27FC236}">
                <a16:creationId xmlns:a16="http://schemas.microsoft.com/office/drawing/2014/main" id="{7F9295DC-A440-4BEA-B458-1A354D4379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76367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FCA0B-7DA5-4EA4-98E6-94C318589D7F}"/>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77BB43C4-4365-4704-AE1C-BD25B2237080}"/>
              </a:ext>
            </a:extLst>
          </p:cNvPr>
          <p:cNvGraphicFramePr>
            <a:graphicFrameLocks noGrp="1"/>
          </p:cNvGraphicFramePr>
          <p:nvPr>
            <p:ph type="tbl" sz="quarter" idx="13"/>
            <p:extLst>
              <p:ext uri="{D42A27DB-BD31-4B8C-83A1-F6EECF244321}">
                <p14:modId xmlns:p14="http://schemas.microsoft.com/office/powerpoint/2010/main" val="147580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72649"/>
                    </a:ext>
                  </a:extLst>
                </a:gridCol>
                <a:gridCol w="493776">
                  <a:extLst>
                    <a:ext uri="{9D8B030D-6E8A-4147-A177-3AD203B41FA5}">
                      <a16:colId xmlns:a16="http://schemas.microsoft.com/office/drawing/2014/main" val="1908263777"/>
                    </a:ext>
                  </a:extLst>
                </a:gridCol>
                <a:gridCol w="493776">
                  <a:extLst>
                    <a:ext uri="{9D8B030D-6E8A-4147-A177-3AD203B41FA5}">
                      <a16:colId xmlns:a16="http://schemas.microsoft.com/office/drawing/2014/main" val="3898761525"/>
                    </a:ext>
                  </a:extLst>
                </a:gridCol>
                <a:gridCol w="493776">
                  <a:extLst>
                    <a:ext uri="{9D8B030D-6E8A-4147-A177-3AD203B41FA5}">
                      <a16:colId xmlns:a16="http://schemas.microsoft.com/office/drawing/2014/main" val="3268707050"/>
                    </a:ext>
                  </a:extLst>
                </a:gridCol>
                <a:gridCol w="493776">
                  <a:extLst>
                    <a:ext uri="{9D8B030D-6E8A-4147-A177-3AD203B41FA5}">
                      <a16:colId xmlns:a16="http://schemas.microsoft.com/office/drawing/2014/main" val="3945863926"/>
                    </a:ext>
                  </a:extLst>
                </a:gridCol>
                <a:gridCol w="493776">
                  <a:extLst>
                    <a:ext uri="{9D8B030D-6E8A-4147-A177-3AD203B41FA5}">
                      <a16:colId xmlns:a16="http://schemas.microsoft.com/office/drawing/2014/main" val="1826239467"/>
                    </a:ext>
                  </a:extLst>
                </a:gridCol>
                <a:gridCol w="493776">
                  <a:extLst>
                    <a:ext uri="{9D8B030D-6E8A-4147-A177-3AD203B41FA5}">
                      <a16:colId xmlns:a16="http://schemas.microsoft.com/office/drawing/2014/main" val="437809830"/>
                    </a:ext>
                  </a:extLst>
                </a:gridCol>
                <a:gridCol w="493776">
                  <a:extLst>
                    <a:ext uri="{9D8B030D-6E8A-4147-A177-3AD203B41FA5}">
                      <a16:colId xmlns:a16="http://schemas.microsoft.com/office/drawing/2014/main" val="2109862701"/>
                    </a:ext>
                  </a:extLst>
                </a:gridCol>
                <a:gridCol w="493776">
                  <a:extLst>
                    <a:ext uri="{9D8B030D-6E8A-4147-A177-3AD203B41FA5}">
                      <a16:colId xmlns:a16="http://schemas.microsoft.com/office/drawing/2014/main" val="3657954339"/>
                    </a:ext>
                  </a:extLst>
                </a:gridCol>
                <a:gridCol w="493776">
                  <a:extLst>
                    <a:ext uri="{9D8B030D-6E8A-4147-A177-3AD203B41FA5}">
                      <a16:colId xmlns:a16="http://schemas.microsoft.com/office/drawing/2014/main" val="159280315"/>
                    </a:ext>
                  </a:extLst>
                </a:gridCol>
                <a:gridCol w="493776">
                  <a:extLst>
                    <a:ext uri="{9D8B030D-6E8A-4147-A177-3AD203B41FA5}">
                      <a16:colId xmlns:a16="http://schemas.microsoft.com/office/drawing/2014/main" val="1195001514"/>
                    </a:ext>
                  </a:extLst>
                </a:gridCol>
                <a:gridCol w="493776">
                  <a:extLst>
                    <a:ext uri="{9D8B030D-6E8A-4147-A177-3AD203B41FA5}">
                      <a16:colId xmlns:a16="http://schemas.microsoft.com/office/drawing/2014/main" val="391587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650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- 2021-05-04 18:08:15</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7065752"/>
                  </a:ext>
                </a:extLst>
              </a:tr>
            </a:tbl>
          </a:graphicData>
        </a:graphic>
      </p:graphicFrame>
      <p:sp>
        <p:nvSpPr>
          <p:cNvPr id="4" name="Text Placeholder 3">
            <a:extLst>
              <a:ext uri="{FF2B5EF4-FFF2-40B4-BE49-F238E27FC236}">
                <a16:creationId xmlns:a16="http://schemas.microsoft.com/office/drawing/2014/main" id="{6F2654EF-B4DC-479C-9B55-06B7E5EEC3A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10300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C076C-8730-4199-95F0-E79FB70A3E5A}"/>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238B1AF5-9FE3-400D-9722-8000615F3A9D}"/>
              </a:ext>
            </a:extLst>
          </p:cNvPr>
          <p:cNvGraphicFramePr>
            <a:graphicFrameLocks noGrp="1"/>
          </p:cNvGraphicFramePr>
          <p:nvPr>
            <p:ph type="tbl" sz="quarter" idx="13"/>
            <p:extLst>
              <p:ext uri="{D42A27DB-BD31-4B8C-83A1-F6EECF244321}">
                <p14:modId xmlns:p14="http://schemas.microsoft.com/office/powerpoint/2010/main" val="70939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305373"/>
                    </a:ext>
                  </a:extLst>
                </a:gridCol>
                <a:gridCol w="493776">
                  <a:extLst>
                    <a:ext uri="{9D8B030D-6E8A-4147-A177-3AD203B41FA5}">
                      <a16:colId xmlns:a16="http://schemas.microsoft.com/office/drawing/2014/main" val="3328621769"/>
                    </a:ext>
                  </a:extLst>
                </a:gridCol>
                <a:gridCol w="493776">
                  <a:extLst>
                    <a:ext uri="{9D8B030D-6E8A-4147-A177-3AD203B41FA5}">
                      <a16:colId xmlns:a16="http://schemas.microsoft.com/office/drawing/2014/main" val="918434613"/>
                    </a:ext>
                  </a:extLst>
                </a:gridCol>
                <a:gridCol w="493776">
                  <a:extLst>
                    <a:ext uri="{9D8B030D-6E8A-4147-A177-3AD203B41FA5}">
                      <a16:colId xmlns:a16="http://schemas.microsoft.com/office/drawing/2014/main" val="1373461561"/>
                    </a:ext>
                  </a:extLst>
                </a:gridCol>
                <a:gridCol w="493776">
                  <a:extLst>
                    <a:ext uri="{9D8B030D-6E8A-4147-A177-3AD203B41FA5}">
                      <a16:colId xmlns:a16="http://schemas.microsoft.com/office/drawing/2014/main" val="254769922"/>
                    </a:ext>
                  </a:extLst>
                </a:gridCol>
                <a:gridCol w="493776">
                  <a:extLst>
                    <a:ext uri="{9D8B030D-6E8A-4147-A177-3AD203B41FA5}">
                      <a16:colId xmlns:a16="http://schemas.microsoft.com/office/drawing/2014/main" val="1581287056"/>
                    </a:ext>
                  </a:extLst>
                </a:gridCol>
                <a:gridCol w="493776">
                  <a:extLst>
                    <a:ext uri="{9D8B030D-6E8A-4147-A177-3AD203B41FA5}">
                      <a16:colId xmlns:a16="http://schemas.microsoft.com/office/drawing/2014/main" val="1803769352"/>
                    </a:ext>
                  </a:extLst>
                </a:gridCol>
                <a:gridCol w="493776">
                  <a:extLst>
                    <a:ext uri="{9D8B030D-6E8A-4147-A177-3AD203B41FA5}">
                      <a16:colId xmlns:a16="http://schemas.microsoft.com/office/drawing/2014/main" val="3868708571"/>
                    </a:ext>
                  </a:extLst>
                </a:gridCol>
                <a:gridCol w="493776">
                  <a:extLst>
                    <a:ext uri="{9D8B030D-6E8A-4147-A177-3AD203B41FA5}">
                      <a16:colId xmlns:a16="http://schemas.microsoft.com/office/drawing/2014/main" val="2423876963"/>
                    </a:ext>
                  </a:extLst>
                </a:gridCol>
                <a:gridCol w="493776">
                  <a:extLst>
                    <a:ext uri="{9D8B030D-6E8A-4147-A177-3AD203B41FA5}">
                      <a16:colId xmlns:a16="http://schemas.microsoft.com/office/drawing/2014/main" val="2138459586"/>
                    </a:ext>
                  </a:extLst>
                </a:gridCol>
                <a:gridCol w="493776">
                  <a:extLst>
                    <a:ext uri="{9D8B030D-6E8A-4147-A177-3AD203B41FA5}">
                      <a16:colId xmlns:a16="http://schemas.microsoft.com/office/drawing/2014/main" val="164525001"/>
                    </a:ext>
                  </a:extLst>
                </a:gridCol>
                <a:gridCol w="493776">
                  <a:extLst>
                    <a:ext uri="{9D8B030D-6E8A-4147-A177-3AD203B41FA5}">
                      <a16:colId xmlns:a16="http://schemas.microsoft.com/office/drawing/2014/main" val="109064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15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- 2021-05-06 18:55:10</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6195923"/>
                  </a:ext>
                </a:extLst>
              </a:tr>
            </a:tbl>
          </a:graphicData>
        </a:graphic>
      </p:graphicFrame>
      <p:sp>
        <p:nvSpPr>
          <p:cNvPr id="4" name="Text Placeholder 3">
            <a:extLst>
              <a:ext uri="{FF2B5EF4-FFF2-40B4-BE49-F238E27FC236}">
                <a16:creationId xmlns:a16="http://schemas.microsoft.com/office/drawing/2014/main" id="{33939082-FB22-4BE7-B988-91C8CA5E748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91158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955E-10F2-41F5-9429-D36B1F7AF455}"/>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5075E121-1274-4FC9-88BA-181573AAEAA1}"/>
              </a:ext>
            </a:extLst>
          </p:cNvPr>
          <p:cNvGraphicFramePr>
            <a:graphicFrameLocks noGrp="1"/>
          </p:cNvGraphicFramePr>
          <p:nvPr>
            <p:ph type="tbl" sz="quarter" idx="13"/>
            <p:extLst>
              <p:ext uri="{D42A27DB-BD31-4B8C-83A1-F6EECF244321}">
                <p14:modId xmlns:p14="http://schemas.microsoft.com/office/powerpoint/2010/main" val="61253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8144500"/>
                    </a:ext>
                  </a:extLst>
                </a:gridCol>
                <a:gridCol w="493776">
                  <a:extLst>
                    <a:ext uri="{9D8B030D-6E8A-4147-A177-3AD203B41FA5}">
                      <a16:colId xmlns:a16="http://schemas.microsoft.com/office/drawing/2014/main" val="2356639163"/>
                    </a:ext>
                  </a:extLst>
                </a:gridCol>
                <a:gridCol w="493776">
                  <a:extLst>
                    <a:ext uri="{9D8B030D-6E8A-4147-A177-3AD203B41FA5}">
                      <a16:colId xmlns:a16="http://schemas.microsoft.com/office/drawing/2014/main" val="3963311984"/>
                    </a:ext>
                  </a:extLst>
                </a:gridCol>
                <a:gridCol w="493776">
                  <a:extLst>
                    <a:ext uri="{9D8B030D-6E8A-4147-A177-3AD203B41FA5}">
                      <a16:colId xmlns:a16="http://schemas.microsoft.com/office/drawing/2014/main" val="2523424729"/>
                    </a:ext>
                  </a:extLst>
                </a:gridCol>
                <a:gridCol w="493776">
                  <a:extLst>
                    <a:ext uri="{9D8B030D-6E8A-4147-A177-3AD203B41FA5}">
                      <a16:colId xmlns:a16="http://schemas.microsoft.com/office/drawing/2014/main" val="1570655628"/>
                    </a:ext>
                  </a:extLst>
                </a:gridCol>
                <a:gridCol w="493776">
                  <a:extLst>
                    <a:ext uri="{9D8B030D-6E8A-4147-A177-3AD203B41FA5}">
                      <a16:colId xmlns:a16="http://schemas.microsoft.com/office/drawing/2014/main" val="3614519722"/>
                    </a:ext>
                  </a:extLst>
                </a:gridCol>
                <a:gridCol w="493776">
                  <a:extLst>
                    <a:ext uri="{9D8B030D-6E8A-4147-A177-3AD203B41FA5}">
                      <a16:colId xmlns:a16="http://schemas.microsoft.com/office/drawing/2014/main" val="3063139368"/>
                    </a:ext>
                  </a:extLst>
                </a:gridCol>
                <a:gridCol w="493776">
                  <a:extLst>
                    <a:ext uri="{9D8B030D-6E8A-4147-A177-3AD203B41FA5}">
                      <a16:colId xmlns:a16="http://schemas.microsoft.com/office/drawing/2014/main" val="1981691408"/>
                    </a:ext>
                  </a:extLst>
                </a:gridCol>
                <a:gridCol w="493776">
                  <a:extLst>
                    <a:ext uri="{9D8B030D-6E8A-4147-A177-3AD203B41FA5}">
                      <a16:colId xmlns:a16="http://schemas.microsoft.com/office/drawing/2014/main" val="363173632"/>
                    </a:ext>
                  </a:extLst>
                </a:gridCol>
                <a:gridCol w="493776">
                  <a:extLst>
                    <a:ext uri="{9D8B030D-6E8A-4147-A177-3AD203B41FA5}">
                      <a16:colId xmlns:a16="http://schemas.microsoft.com/office/drawing/2014/main" val="2345239483"/>
                    </a:ext>
                  </a:extLst>
                </a:gridCol>
                <a:gridCol w="493776">
                  <a:extLst>
                    <a:ext uri="{9D8B030D-6E8A-4147-A177-3AD203B41FA5}">
                      <a16:colId xmlns:a16="http://schemas.microsoft.com/office/drawing/2014/main" val="309855514"/>
                    </a:ext>
                  </a:extLst>
                </a:gridCol>
                <a:gridCol w="493776">
                  <a:extLst>
                    <a:ext uri="{9D8B030D-6E8A-4147-A177-3AD203B41FA5}">
                      <a16:colId xmlns:a16="http://schemas.microsoft.com/office/drawing/2014/main" val="68472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68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- 2021-05-27 18:47:33</a:t>
                      </a:r>
                      <a:r>
                        <a:rPr kumimoji="0" lang="es-E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0393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- 2021-05-26 19:49:36</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7073072"/>
                  </a:ext>
                </a:extLst>
              </a:tr>
            </a:tbl>
          </a:graphicData>
        </a:graphic>
      </p:graphicFrame>
      <p:sp>
        <p:nvSpPr>
          <p:cNvPr id="4" name="Text Placeholder 3">
            <a:extLst>
              <a:ext uri="{FF2B5EF4-FFF2-40B4-BE49-F238E27FC236}">
                <a16:creationId xmlns:a16="http://schemas.microsoft.com/office/drawing/2014/main" id="{6E706976-42BA-45A9-BAAA-9CE16AEEE14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56856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252-B98D-4576-8C63-C8EDEAE83D6E}"/>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77BA6689-779C-4A82-BB56-D4F23D87C605}"/>
              </a:ext>
            </a:extLst>
          </p:cNvPr>
          <p:cNvGraphicFramePr>
            <a:graphicFrameLocks noGrp="1"/>
          </p:cNvGraphicFramePr>
          <p:nvPr>
            <p:ph type="tbl" sz="quarter" idx="13"/>
            <p:extLst>
              <p:ext uri="{D42A27DB-BD31-4B8C-83A1-F6EECF244321}">
                <p14:modId xmlns:p14="http://schemas.microsoft.com/office/powerpoint/2010/main" val="347716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0701727"/>
                    </a:ext>
                  </a:extLst>
                </a:gridCol>
                <a:gridCol w="493776">
                  <a:extLst>
                    <a:ext uri="{9D8B030D-6E8A-4147-A177-3AD203B41FA5}">
                      <a16:colId xmlns:a16="http://schemas.microsoft.com/office/drawing/2014/main" val="2979758271"/>
                    </a:ext>
                  </a:extLst>
                </a:gridCol>
                <a:gridCol w="493776">
                  <a:extLst>
                    <a:ext uri="{9D8B030D-6E8A-4147-A177-3AD203B41FA5}">
                      <a16:colId xmlns:a16="http://schemas.microsoft.com/office/drawing/2014/main" val="3285940498"/>
                    </a:ext>
                  </a:extLst>
                </a:gridCol>
                <a:gridCol w="493776">
                  <a:extLst>
                    <a:ext uri="{9D8B030D-6E8A-4147-A177-3AD203B41FA5}">
                      <a16:colId xmlns:a16="http://schemas.microsoft.com/office/drawing/2014/main" val="4075544156"/>
                    </a:ext>
                  </a:extLst>
                </a:gridCol>
                <a:gridCol w="493776">
                  <a:extLst>
                    <a:ext uri="{9D8B030D-6E8A-4147-A177-3AD203B41FA5}">
                      <a16:colId xmlns:a16="http://schemas.microsoft.com/office/drawing/2014/main" val="3132418491"/>
                    </a:ext>
                  </a:extLst>
                </a:gridCol>
                <a:gridCol w="493776">
                  <a:extLst>
                    <a:ext uri="{9D8B030D-6E8A-4147-A177-3AD203B41FA5}">
                      <a16:colId xmlns:a16="http://schemas.microsoft.com/office/drawing/2014/main" val="1974151778"/>
                    </a:ext>
                  </a:extLst>
                </a:gridCol>
                <a:gridCol w="493776">
                  <a:extLst>
                    <a:ext uri="{9D8B030D-6E8A-4147-A177-3AD203B41FA5}">
                      <a16:colId xmlns:a16="http://schemas.microsoft.com/office/drawing/2014/main" val="2385297618"/>
                    </a:ext>
                  </a:extLst>
                </a:gridCol>
                <a:gridCol w="493776">
                  <a:extLst>
                    <a:ext uri="{9D8B030D-6E8A-4147-A177-3AD203B41FA5}">
                      <a16:colId xmlns:a16="http://schemas.microsoft.com/office/drawing/2014/main" val="2072423317"/>
                    </a:ext>
                  </a:extLst>
                </a:gridCol>
                <a:gridCol w="493776">
                  <a:extLst>
                    <a:ext uri="{9D8B030D-6E8A-4147-A177-3AD203B41FA5}">
                      <a16:colId xmlns:a16="http://schemas.microsoft.com/office/drawing/2014/main" val="3176287323"/>
                    </a:ext>
                  </a:extLst>
                </a:gridCol>
                <a:gridCol w="493776">
                  <a:extLst>
                    <a:ext uri="{9D8B030D-6E8A-4147-A177-3AD203B41FA5}">
                      <a16:colId xmlns:a16="http://schemas.microsoft.com/office/drawing/2014/main" val="508458344"/>
                    </a:ext>
                  </a:extLst>
                </a:gridCol>
                <a:gridCol w="493776">
                  <a:extLst>
                    <a:ext uri="{9D8B030D-6E8A-4147-A177-3AD203B41FA5}">
                      <a16:colId xmlns:a16="http://schemas.microsoft.com/office/drawing/2014/main" val="3393599274"/>
                    </a:ext>
                  </a:extLst>
                </a:gridCol>
                <a:gridCol w="493776">
                  <a:extLst>
                    <a:ext uri="{9D8B030D-6E8A-4147-A177-3AD203B41FA5}">
                      <a16:colId xmlns:a16="http://schemas.microsoft.com/office/drawing/2014/main" val="379511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83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- 2021-05-29 10:02:12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Facebook? Mencionalo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904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- 2021-05-06 21:19:01</a:t>
                      </a:r>
                      <a:r>
                        <a:rPr kumimoji="0" lang="es-ES" sz="1000" b="0" i="0" u="none" strike="noStrike" kern="1200" cap="none" spc="0" normalizeH="0" baseline="0" noProof="0">
                          <a:ln>
                            <a:noFill/>
                          </a:ln>
                          <a:solidFill>
                            <a:prstClr val="black"/>
                          </a:solidFill>
                          <a:effectLst/>
                          <a:uLnTx/>
                          <a:uFillTx/>
                          <a:latin typeface="+mn-lt"/>
                          <a:ea typeface="+mn-ea"/>
                          <a:cs typeface="+mn-cs"/>
                        </a:rPr>
                        <a:t>
 #tbt  Cuando se presentó la Ransom en 2006, probablemente fue una sorpresa en el mundo del MTB. No era habitual ver una bici con 160 mm de recorrido delante y detrás, con magníficas capacidades para el descenso y con una pedaleada ágil.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1060419"/>
                  </a:ext>
                </a:extLst>
              </a:tr>
            </a:tbl>
          </a:graphicData>
        </a:graphic>
      </p:graphicFrame>
      <p:sp>
        <p:nvSpPr>
          <p:cNvPr id="4" name="Text Placeholder 3">
            <a:extLst>
              <a:ext uri="{FF2B5EF4-FFF2-40B4-BE49-F238E27FC236}">
                <a16:creationId xmlns:a16="http://schemas.microsoft.com/office/drawing/2014/main" id="{438036F5-636C-47F3-A767-3AD72DF1229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3815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4F3B-6961-400D-9301-483473178C40}"/>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CA67CA66-F1B5-4C4A-A0FA-2CAF25380C29}"/>
              </a:ext>
            </a:extLst>
          </p:cNvPr>
          <p:cNvGraphicFramePr>
            <a:graphicFrameLocks noGrp="1"/>
          </p:cNvGraphicFramePr>
          <p:nvPr>
            <p:ph type="tbl" sz="quarter" idx="13"/>
            <p:extLst>
              <p:ext uri="{D42A27DB-BD31-4B8C-83A1-F6EECF244321}">
                <p14:modId xmlns:p14="http://schemas.microsoft.com/office/powerpoint/2010/main" val="186691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3594342"/>
                    </a:ext>
                  </a:extLst>
                </a:gridCol>
                <a:gridCol w="493776">
                  <a:extLst>
                    <a:ext uri="{9D8B030D-6E8A-4147-A177-3AD203B41FA5}">
                      <a16:colId xmlns:a16="http://schemas.microsoft.com/office/drawing/2014/main" val="192988433"/>
                    </a:ext>
                  </a:extLst>
                </a:gridCol>
                <a:gridCol w="493776">
                  <a:extLst>
                    <a:ext uri="{9D8B030D-6E8A-4147-A177-3AD203B41FA5}">
                      <a16:colId xmlns:a16="http://schemas.microsoft.com/office/drawing/2014/main" val="2511668416"/>
                    </a:ext>
                  </a:extLst>
                </a:gridCol>
                <a:gridCol w="493776">
                  <a:extLst>
                    <a:ext uri="{9D8B030D-6E8A-4147-A177-3AD203B41FA5}">
                      <a16:colId xmlns:a16="http://schemas.microsoft.com/office/drawing/2014/main" val="483978844"/>
                    </a:ext>
                  </a:extLst>
                </a:gridCol>
                <a:gridCol w="493776">
                  <a:extLst>
                    <a:ext uri="{9D8B030D-6E8A-4147-A177-3AD203B41FA5}">
                      <a16:colId xmlns:a16="http://schemas.microsoft.com/office/drawing/2014/main" val="1478849734"/>
                    </a:ext>
                  </a:extLst>
                </a:gridCol>
                <a:gridCol w="493776">
                  <a:extLst>
                    <a:ext uri="{9D8B030D-6E8A-4147-A177-3AD203B41FA5}">
                      <a16:colId xmlns:a16="http://schemas.microsoft.com/office/drawing/2014/main" val="1026090760"/>
                    </a:ext>
                  </a:extLst>
                </a:gridCol>
                <a:gridCol w="493776">
                  <a:extLst>
                    <a:ext uri="{9D8B030D-6E8A-4147-A177-3AD203B41FA5}">
                      <a16:colId xmlns:a16="http://schemas.microsoft.com/office/drawing/2014/main" val="4263510571"/>
                    </a:ext>
                  </a:extLst>
                </a:gridCol>
                <a:gridCol w="493776">
                  <a:extLst>
                    <a:ext uri="{9D8B030D-6E8A-4147-A177-3AD203B41FA5}">
                      <a16:colId xmlns:a16="http://schemas.microsoft.com/office/drawing/2014/main" val="2176388549"/>
                    </a:ext>
                  </a:extLst>
                </a:gridCol>
                <a:gridCol w="493776">
                  <a:extLst>
                    <a:ext uri="{9D8B030D-6E8A-4147-A177-3AD203B41FA5}">
                      <a16:colId xmlns:a16="http://schemas.microsoft.com/office/drawing/2014/main" val="908736495"/>
                    </a:ext>
                  </a:extLst>
                </a:gridCol>
                <a:gridCol w="493776">
                  <a:extLst>
                    <a:ext uri="{9D8B030D-6E8A-4147-A177-3AD203B41FA5}">
                      <a16:colId xmlns:a16="http://schemas.microsoft.com/office/drawing/2014/main" val="3974852377"/>
                    </a:ext>
                  </a:extLst>
                </a:gridCol>
                <a:gridCol w="493776">
                  <a:extLst>
                    <a:ext uri="{9D8B030D-6E8A-4147-A177-3AD203B41FA5}">
                      <a16:colId xmlns:a16="http://schemas.microsoft.com/office/drawing/2014/main" val="1247769665"/>
                    </a:ext>
                  </a:extLst>
                </a:gridCol>
                <a:gridCol w="493776">
                  <a:extLst>
                    <a:ext uri="{9D8B030D-6E8A-4147-A177-3AD203B41FA5}">
                      <a16:colId xmlns:a16="http://schemas.microsoft.com/office/drawing/2014/main" val="2573519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28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- 2021-05-15 09:09:13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06991080"/>
                  </a:ext>
                </a:extLst>
              </a:tr>
            </a:tbl>
          </a:graphicData>
        </a:graphic>
      </p:graphicFrame>
      <p:sp>
        <p:nvSpPr>
          <p:cNvPr id="4" name="Text Placeholder 3">
            <a:extLst>
              <a:ext uri="{FF2B5EF4-FFF2-40B4-BE49-F238E27FC236}">
                <a16:creationId xmlns:a16="http://schemas.microsoft.com/office/drawing/2014/main" id="{DB4212F1-24E0-41BD-89DA-4EAF673690D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80938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8611-F256-4FB2-B2C0-71F314DED895}"/>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EC5F41FB-37E1-4EE9-83E9-26FA2E107F71}"/>
              </a:ext>
            </a:extLst>
          </p:cNvPr>
          <p:cNvGraphicFramePr>
            <a:graphicFrameLocks noGrp="1"/>
          </p:cNvGraphicFramePr>
          <p:nvPr>
            <p:ph type="tbl" sz="quarter" idx="13"/>
            <p:extLst>
              <p:ext uri="{D42A27DB-BD31-4B8C-83A1-F6EECF244321}">
                <p14:modId xmlns:p14="http://schemas.microsoft.com/office/powerpoint/2010/main" val="401010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7152803"/>
                    </a:ext>
                  </a:extLst>
                </a:gridCol>
                <a:gridCol w="493776">
                  <a:extLst>
                    <a:ext uri="{9D8B030D-6E8A-4147-A177-3AD203B41FA5}">
                      <a16:colId xmlns:a16="http://schemas.microsoft.com/office/drawing/2014/main" val="270938236"/>
                    </a:ext>
                  </a:extLst>
                </a:gridCol>
                <a:gridCol w="493776">
                  <a:extLst>
                    <a:ext uri="{9D8B030D-6E8A-4147-A177-3AD203B41FA5}">
                      <a16:colId xmlns:a16="http://schemas.microsoft.com/office/drawing/2014/main" val="2163256607"/>
                    </a:ext>
                  </a:extLst>
                </a:gridCol>
                <a:gridCol w="493776">
                  <a:extLst>
                    <a:ext uri="{9D8B030D-6E8A-4147-A177-3AD203B41FA5}">
                      <a16:colId xmlns:a16="http://schemas.microsoft.com/office/drawing/2014/main" val="1717186004"/>
                    </a:ext>
                  </a:extLst>
                </a:gridCol>
                <a:gridCol w="493776">
                  <a:extLst>
                    <a:ext uri="{9D8B030D-6E8A-4147-A177-3AD203B41FA5}">
                      <a16:colId xmlns:a16="http://schemas.microsoft.com/office/drawing/2014/main" val="202760494"/>
                    </a:ext>
                  </a:extLst>
                </a:gridCol>
                <a:gridCol w="493776">
                  <a:extLst>
                    <a:ext uri="{9D8B030D-6E8A-4147-A177-3AD203B41FA5}">
                      <a16:colId xmlns:a16="http://schemas.microsoft.com/office/drawing/2014/main" val="2890488950"/>
                    </a:ext>
                  </a:extLst>
                </a:gridCol>
                <a:gridCol w="493776">
                  <a:extLst>
                    <a:ext uri="{9D8B030D-6E8A-4147-A177-3AD203B41FA5}">
                      <a16:colId xmlns:a16="http://schemas.microsoft.com/office/drawing/2014/main" val="2765600611"/>
                    </a:ext>
                  </a:extLst>
                </a:gridCol>
                <a:gridCol w="493776">
                  <a:extLst>
                    <a:ext uri="{9D8B030D-6E8A-4147-A177-3AD203B41FA5}">
                      <a16:colId xmlns:a16="http://schemas.microsoft.com/office/drawing/2014/main" val="2305659084"/>
                    </a:ext>
                  </a:extLst>
                </a:gridCol>
                <a:gridCol w="493776">
                  <a:extLst>
                    <a:ext uri="{9D8B030D-6E8A-4147-A177-3AD203B41FA5}">
                      <a16:colId xmlns:a16="http://schemas.microsoft.com/office/drawing/2014/main" val="2756354935"/>
                    </a:ext>
                  </a:extLst>
                </a:gridCol>
                <a:gridCol w="493776">
                  <a:extLst>
                    <a:ext uri="{9D8B030D-6E8A-4147-A177-3AD203B41FA5}">
                      <a16:colId xmlns:a16="http://schemas.microsoft.com/office/drawing/2014/main" val="3384739048"/>
                    </a:ext>
                  </a:extLst>
                </a:gridCol>
                <a:gridCol w="493776">
                  <a:extLst>
                    <a:ext uri="{9D8B030D-6E8A-4147-A177-3AD203B41FA5}">
                      <a16:colId xmlns:a16="http://schemas.microsoft.com/office/drawing/2014/main" val="2778436181"/>
                    </a:ext>
                  </a:extLst>
                </a:gridCol>
                <a:gridCol w="493776">
                  <a:extLst>
                    <a:ext uri="{9D8B030D-6E8A-4147-A177-3AD203B41FA5}">
                      <a16:colId xmlns:a16="http://schemas.microsoft.com/office/drawing/2014/main" val="232749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01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- 2021-05-23 19:21:23</a:t>
                      </a:r>
                      <a:r>
                        <a:rPr kumimoji="0" lang="es-ES" sz="1000" b="0" i="0" u="none" strike="noStrike" kern="1200" cap="none" spc="0" normalizeH="0" baseline="0" noProof="0">
                          <a:ln>
                            <a:noFill/>
                          </a:ln>
                          <a:solidFill>
                            <a:prstClr val="black"/>
                          </a:solidFill>
                          <a:effectLst/>
                          <a:uLnTx/>
                          <a:uFillTx/>
                          <a:latin typeface="+mn-lt"/>
                          <a:ea typeface="+mn-ea"/>
                          <a:cs typeface="+mn-cs"/>
                        </a:rPr>
                        <a:t>
 #SantiniArgentina ahora hacer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6042060"/>
                  </a:ext>
                </a:extLst>
              </a:tr>
            </a:tbl>
          </a:graphicData>
        </a:graphic>
      </p:graphicFrame>
      <p:sp>
        <p:nvSpPr>
          <p:cNvPr id="4" name="Text Placeholder 3">
            <a:extLst>
              <a:ext uri="{FF2B5EF4-FFF2-40B4-BE49-F238E27FC236}">
                <a16:creationId xmlns:a16="http://schemas.microsoft.com/office/drawing/2014/main" id="{9A0B270A-A500-46A0-A2A3-EB9172AC78A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90441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5B1B-96C7-4327-AD24-168F1B023AD8}"/>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2A4A36F4-EF09-4306-90AE-8B020D92EA8F}"/>
              </a:ext>
            </a:extLst>
          </p:cNvPr>
          <p:cNvGraphicFramePr>
            <a:graphicFrameLocks noGrp="1"/>
          </p:cNvGraphicFramePr>
          <p:nvPr>
            <p:ph type="tbl" sz="quarter" idx="13"/>
            <p:extLst>
              <p:ext uri="{D42A27DB-BD31-4B8C-83A1-F6EECF244321}">
                <p14:modId xmlns:p14="http://schemas.microsoft.com/office/powerpoint/2010/main" val="268580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9223246"/>
                    </a:ext>
                  </a:extLst>
                </a:gridCol>
                <a:gridCol w="493776">
                  <a:extLst>
                    <a:ext uri="{9D8B030D-6E8A-4147-A177-3AD203B41FA5}">
                      <a16:colId xmlns:a16="http://schemas.microsoft.com/office/drawing/2014/main" val="2440516793"/>
                    </a:ext>
                  </a:extLst>
                </a:gridCol>
                <a:gridCol w="493776">
                  <a:extLst>
                    <a:ext uri="{9D8B030D-6E8A-4147-A177-3AD203B41FA5}">
                      <a16:colId xmlns:a16="http://schemas.microsoft.com/office/drawing/2014/main" val="2010846438"/>
                    </a:ext>
                  </a:extLst>
                </a:gridCol>
                <a:gridCol w="493776">
                  <a:extLst>
                    <a:ext uri="{9D8B030D-6E8A-4147-A177-3AD203B41FA5}">
                      <a16:colId xmlns:a16="http://schemas.microsoft.com/office/drawing/2014/main" val="3132317517"/>
                    </a:ext>
                  </a:extLst>
                </a:gridCol>
                <a:gridCol w="493776">
                  <a:extLst>
                    <a:ext uri="{9D8B030D-6E8A-4147-A177-3AD203B41FA5}">
                      <a16:colId xmlns:a16="http://schemas.microsoft.com/office/drawing/2014/main" val="289597476"/>
                    </a:ext>
                  </a:extLst>
                </a:gridCol>
                <a:gridCol w="493776">
                  <a:extLst>
                    <a:ext uri="{9D8B030D-6E8A-4147-A177-3AD203B41FA5}">
                      <a16:colId xmlns:a16="http://schemas.microsoft.com/office/drawing/2014/main" val="1876690390"/>
                    </a:ext>
                  </a:extLst>
                </a:gridCol>
                <a:gridCol w="493776">
                  <a:extLst>
                    <a:ext uri="{9D8B030D-6E8A-4147-A177-3AD203B41FA5}">
                      <a16:colId xmlns:a16="http://schemas.microsoft.com/office/drawing/2014/main" val="1936349343"/>
                    </a:ext>
                  </a:extLst>
                </a:gridCol>
                <a:gridCol w="493776">
                  <a:extLst>
                    <a:ext uri="{9D8B030D-6E8A-4147-A177-3AD203B41FA5}">
                      <a16:colId xmlns:a16="http://schemas.microsoft.com/office/drawing/2014/main" val="1357076846"/>
                    </a:ext>
                  </a:extLst>
                </a:gridCol>
                <a:gridCol w="493776">
                  <a:extLst>
                    <a:ext uri="{9D8B030D-6E8A-4147-A177-3AD203B41FA5}">
                      <a16:colId xmlns:a16="http://schemas.microsoft.com/office/drawing/2014/main" val="3572495601"/>
                    </a:ext>
                  </a:extLst>
                </a:gridCol>
                <a:gridCol w="493776">
                  <a:extLst>
                    <a:ext uri="{9D8B030D-6E8A-4147-A177-3AD203B41FA5}">
                      <a16:colId xmlns:a16="http://schemas.microsoft.com/office/drawing/2014/main" val="2871709087"/>
                    </a:ext>
                  </a:extLst>
                </a:gridCol>
                <a:gridCol w="493776">
                  <a:extLst>
                    <a:ext uri="{9D8B030D-6E8A-4147-A177-3AD203B41FA5}">
                      <a16:colId xmlns:a16="http://schemas.microsoft.com/office/drawing/2014/main" val="1046049177"/>
                    </a:ext>
                  </a:extLst>
                </a:gridCol>
                <a:gridCol w="493776">
                  <a:extLst>
                    <a:ext uri="{9D8B030D-6E8A-4147-A177-3AD203B41FA5}">
                      <a16:colId xmlns:a16="http://schemas.microsoft.com/office/drawing/2014/main" val="686176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355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- 2021-05-17 19:41:33</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925 presenta una geometría inspirada en la competición del más alto nivel. La combinación de una transmisión Shimano de 12 velocidades y componentes Syncros pone en tus manos una bicicleta rígida perfecta para llegar adelante.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8978234"/>
                  </a:ext>
                </a:extLst>
              </a:tr>
            </a:tbl>
          </a:graphicData>
        </a:graphic>
      </p:graphicFrame>
      <p:sp>
        <p:nvSpPr>
          <p:cNvPr id="4" name="Text Placeholder 3">
            <a:extLst>
              <a:ext uri="{FF2B5EF4-FFF2-40B4-BE49-F238E27FC236}">
                <a16:creationId xmlns:a16="http://schemas.microsoft.com/office/drawing/2014/main" id="{2205CF75-E062-4E26-B718-42E55B8DE93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53077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6766-241D-483A-AFAC-945E49B4CFCA}"/>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FA223718-78B7-435E-9921-257AD1E0B2A9}"/>
              </a:ext>
            </a:extLst>
          </p:cNvPr>
          <p:cNvGraphicFramePr>
            <a:graphicFrameLocks noGrp="1"/>
          </p:cNvGraphicFramePr>
          <p:nvPr>
            <p:ph type="tbl" sz="quarter" idx="13"/>
            <p:extLst>
              <p:ext uri="{D42A27DB-BD31-4B8C-83A1-F6EECF244321}">
                <p14:modId xmlns:p14="http://schemas.microsoft.com/office/powerpoint/2010/main" val="225320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3551962"/>
                    </a:ext>
                  </a:extLst>
                </a:gridCol>
                <a:gridCol w="493776">
                  <a:extLst>
                    <a:ext uri="{9D8B030D-6E8A-4147-A177-3AD203B41FA5}">
                      <a16:colId xmlns:a16="http://schemas.microsoft.com/office/drawing/2014/main" val="1061363170"/>
                    </a:ext>
                  </a:extLst>
                </a:gridCol>
                <a:gridCol w="493776">
                  <a:extLst>
                    <a:ext uri="{9D8B030D-6E8A-4147-A177-3AD203B41FA5}">
                      <a16:colId xmlns:a16="http://schemas.microsoft.com/office/drawing/2014/main" val="358901878"/>
                    </a:ext>
                  </a:extLst>
                </a:gridCol>
                <a:gridCol w="493776">
                  <a:extLst>
                    <a:ext uri="{9D8B030D-6E8A-4147-A177-3AD203B41FA5}">
                      <a16:colId xmlns:a16="http://schemas.microsoft.com/office/drawing/2014/main" val="1182790895"/>
                    </a:ext>
                  </a:extLst>
                </a:gridCol>
                <a:gridCol w="493776">
                  <a:extLst>
                    <a:ext uri="{9D8B030D-6E8A-4147-A177-3AD203B41FA5}">
                      <a16:colId xmlns:a16="http://schemas.microsoft.com/office/drawing/2014/main" val="1621895735"/>
                    </a:ext>
                  </a:extLst>
                </a:gridCol>
                <a:gridCol w="493776">
                  <a:extLst>
                    <a:ext uri="{9D8B030D-6E8A-4147-A177-3AD203B41FA5}">
                      <a16:colId xmlns:a16="http://schemas.microsoft.com/office/drawing/2014/main" val="1456246606"/>
                    </a:ext>
                  </a:extLst>
                </a:gridCol>
                <a:gridCol w="493776">
                  <a:extLst>
                    <a:ext uri="{9D8B030D-6E8A-4147-A177-3AD203B41FA5}">
                      <a16:colId xmlns:a16="http://schemas.microsoft.com/office/drawing/2014/main" val="1974614543"/>
                    </a:ext>
                  </a:extLst>
                </a:gridCol>
                <a:gridCol w="493776">
                  <a:extLst>
                    <a:ext uri="{9D8B030D-6E8A-4147-A177-3AD203B41FA5}">
                      <a16:colId xmlns:a16="http://schemas.microsoft.com/office/drawing/2014/main" val="3608800796"/>
                    </a:ext>
                  </a:extLst>
                </a:gridCol>
                <a:gridCol w="493776">
                  <a:extLst>
                    <a:ext uri="{9D8B030D-6E8A-4147-A177-3AD203B41FA5}">
                      <a16:colId xmlns:a16="http://schemas.microsoft.com/office/drawing/2014/main" val="2239990356"/>
                    </a:ext>
                  </a:extLst>
                </a:gridCol>
                <a:gridCol w="493776">
                  <a:extLst>
                    <a:ext uri="{9D8B030D-6E8A-4147-A177-3AD203B41FA5}">
                      <a16:colId xmlns:a16="http://schemas.microsoft.com/office/drawing/2014/main" val="2183711431"/>
                    </a:ext>
                  </a:extLst>
                </a:gridCol>
                <a:gridCol w="493776">
                  <a:extLst>
                    <a:ext uri="{9D8B030D-6E8A-4147-A177-3AD203B41FA5}">
                      <a16:colId xmlns:a16="http://schemas.microsoft.com/office/drawing/2014/main" val="2911478416"/>
                    </a:ext>
                  </a:extLst>
                </a:gridCol>
                <a:gridCol w="493776">
                  <a:extLst>
                    <a:ext uri="{9D8B030D-6E8A-4147-A177-3AD203B41FA5}">
                      <a16:colId xmlns:a16="http://schemas.microsoft.com/office/drawing/2014/main" val="139379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43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- 2021-05-03 19:07:22</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163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- 2021-05-29 14:01:08</a:t>
                      </a:r>
                      <a:r>
                        <a:rPr kumimoji="0" lang="es-ES" sz="1000" b="0" i="0" u="none" strike="noStrike" kern="1200" cap="none" spc="0" normalizeH="0" baseline="0" noProof="0">
                          <a:ln>
                            <a:noFill/>
                          </a:ln>
                          <a:solidFill>
                            <a:prstClr val="black"/>
                          </a:solidFill>
                          <a:effectLst/>
                          <a:uLnTx/>
                          <a:uFillTx/>
                          <a:latin typeface="+mn-lt"/>
                          <a:ea typeface="+mn-ea"/>
                          <a:cs typeface="+mn-cs"/>
                        </a:rPr>
                        <a:t>
 Para ellos, que siempre nos salvan... ¡Feliz día! 🛠 #DíaDelBicicletero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0696542"/>
                  </a:ext>
                </a:extLst>
              </a:tr>
            </a:tbl>
          </a:graphicData>
        </a:graphic>
      </p:graphicFrame>
      <p:sp>
        <p:nvSpPr>
          <p:cNvPr id="4" name="Text Placeholder 3">
            <a:extLst>
              <a:ext uri="{FF2B5EF4-FFF2-40B4-BE49-F238E27FC236}">
                <a16:creationId xmlns:a16="http://schemas.microsoft.com/office/drawing/2014/main" id="{E10DFFFF-2CC3-4668-AF8F-18B146DB81A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07354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54F2-1B97-48DA-99DE-1E477A33BB34}"/>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D9FD02E0-CE8D-4F3D-A60C-6DE7281A30E8}"/>
              </a:ext>
            </a:extLst>
          </p:cNvPr>
          <p:cNvGraphicFramePr>
            <a:graphicFrameLocks noGrp="1"/>
          </p:cNvGraphicFramePr>
          <p:nvPr>
            <p:ph type="tbl" sz="quarter" idx="13"/>
            <p:extLst>
              <p:ext uri="{D42A27DB-BD31-4B8C-83A1-F6EECF244321}">
                <p14:modId xmlns:p14="http://schemas.microsoft.com/office/powerpoint/2010/main" val="120778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819442"/>
                    </a:ext>
                  </a:extLst>
                </a:gridCol>
                <a:gridCol w="493776">
                  <a:extLst>
                    <a:ext uri="{9D8B030D-6E8A-4147-A177-3AD203B41FA5}">
                      <a16:colId xmlns:a16="http://schemas.microsoft.com/office/drawing/2014/main" val="861294408"/>
                    </a:ext>
                  </a:extLst>
                </a:gridCol>
                <a:gridCol w="493776">
                  <a:extLst>
                    <a:ext uri="{9D8B030D-6E8A-4147-A177-3AD203B41FA5}">
                      <a16:colId xmlns:a16="http://schemas.microsoft.com/office/drawing/2014/main" val="2805453187"/>
                    </a:ext>
                  </a:extLst>
                </a:gridCol>
                <a:gridCol w="493776">
                  <a:extLst>
                    <a:ext uri="{9D8B030D-6E8A-4147-A177-3AD203B41FA5}">
                      <a16:colId xmlns:a16="http://schemas.microsoft.com/office/drawing/2014/main" val="1814530820"/>
                    </a:ext>
                  </a:extLst>
                </a:gridCol>
                <a:gridCol w="493776">
                  <a:extLst>
                    <a:ext uri="{9D8B030D-6E8A-4147-A177-3AD203B41FA5}">
                      <a16:colId xmlns:a16="http://schemas.microsoft.com/office/drawing/2014/main" val="2658720654"/>
                    </a:ext>
                  </a:extLst>
                </a:gridCol>
                <a:gridCol w="493776">
                  <a:extLst>
                    <a:ext uri="{9D8B030D-6E8A-4147-A177-3AD203B41FA5}">
                      <a16:colId xmlns:a16="http://schemas.microsoft.com/office/drawing/2014/main" val="189015591"/>
                    </a:ext>
                  </a:extLst>
                </a:gridCol>
                <a:gridCol w="493776">
                  <a:extLst>
                    <a:ext uri="{9D8B030D-6E8A-4147-A177-3AD203B41FA5}">
                      <a16:colId xmlns:a16="http://schemas.microsoft.com/office/drawing/2014/main" val="1470590678"/>
                    </a:ext>
                  </a:extLst>
                </a:gridCol>
                <a:gridCol w="493776">
                  <a:extLst>
                    <a:ext uri="{9D8B030D-6E8A-4147-A177-3AD203B41FA5}">
                      <a16:colId xmlns:a16="http://schemas.microsoft.com/office/drawing/2014/main" val="1793306876"/>
                    </a:ext>
                  </a:extLst>
                </a:gridCol>
                <a:gridCol w="493776">
                  <a:extLst>
                    <a:ext uri="{9D8B030D-6E8A-4147-A177-3AD203B41FA5}">
                      <a16:colId xmlns:a16="http://schemas.microsoft.com/office/drawing/2014/main" val="3702283021"/>
                    </a:ext>
                  </a:extLst>
                </a:gridCol>
                <a:gridCol w="493776">
                  <a:extLst>
                    <a:ext uri="{9D8B030D-6E8A-4147-A177-3AD203B41FA5}">
                      <a16:colId xmlns:a16="http://schemas.microsoft.com/office/drawing/2014/main" val="4223099525"/>
                    </a:ext>
                  </a:extLst>
                </a:gridCol>
                <a:gridCol w="493776">
                  <a:extLst>
                    <a:ext uri="{9D8B030D-6E8A-4147-A177-3AD203B41FA5}">
                      <a16:colId xmlns:a16="http://schemas.microsoft.com/office/drawing/2014/main" val="1779931620"/>
                    </a:ext>
                  </a:extLst>
                </a:gridCol>
                <a:gridCol w="493776">
                  <a:extLst>
                    <a:ext uri="{9D8B030D-6E8A-4147-A177-3AD203B41FA5}">
                      <a16:colId xmlns:a16="http://schemas.microsoft.com/office/drawing/2014/main" val="335995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92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- 2021-05-30 15:00:36</a:t>
                      </a:r>
                      <a:r>
                        <a:rPr kumimoji="0" lang="en-US" sz="1000" b="0" i="0" u="none" strike="noStrike" kern="1200" cap="none" spc="0" normalizeH="0" baseline="0" noProof="0">
                          <a:ln>
                            <a:noFill/>
                          </a:ln>
                          <a:solidFill>
                            <a:prstClr val="black"/>
                          </a:solidFill>
                          <a:effectLst/>
                          <a:uLnTx/>
                          <a:uFillTx/>
                          <a:latin typeface="+mn-lt"/>
                          <a:ea typeface="+mn-ea"/>
                          <a:cs typeface="+mn-cs"/>
                        </a:rPr>
                        <a:t>
 ¡Feliz cumple @fernandodiaz532 ! 
La gran promesa del #TeamTrekbontrager celebra su cumpleaños.
 ¡Que tengas un excelente año lleno de éxitos! 
@trekbikes @ridebontrager @opticacentralstore @guargentina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9582946"/>
                  </a:ext>
                </a:extLst>
              </a:tr>
            </a:tbl>
          </a:graphicData>
        </a:graphic>
      </p:graphicFrame>
      <p:sp>
        <p:nvSpPr>
          <p:cNvPr id="4" name="Text Placeholder 3">
            <a:extLst>
              <a:ext uri="{FF2B5EF4-FFF2-40B4-BE49-F238E27FC236}">
                <a16:creationId xmlns:a16="http://schemas.microsoft.com/office/drawing/2014/main" id="{27BD913D-1852-4030-B014-077FB7EEE51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21204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CA52-13A1-4352-8DE4-C772353C2D90}"/>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1C1070C8-DC53-40B1-8D38-128D5BB27AFC}"/>
              </a:ext>
            </a:extLst>
          </p:cNvPr>
          <p:cNvGraphicFramePr>
            <a:graphicFrameLocks noGrp="1"/>
          </p:cNvGraphicFramePr>
          <p:nvPr>
            <p:ph type="tbl" sz="quarter" idx="13"/>
            <p:extLst>
              <p:ext uri="{D42A27DB-BD31-4B8C-83A1-F6EECF244321}">
                <p14:modId xmlns:p14="http://schemas.microsoft.com/office/powerpoint/2010/main" val="199503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8702331"/>
                    </a:ext>
                  </a:extLst>
                </a:gridCol>
                <a:gridCol w="493776">
                  <a:extLst>
                    <a:ext uri="{9D8B030D-6E8A-4147-A177-3AD203B41FA5}">
                      <a16:colId xmlns:a16="http://schemas.microsoft.com/office/drawing/2014/main" val="1538919052"/>
                    </a:ext>
                  </a:extLst>
                </a:gridCol>
                <a:gridCol w="493776">
                  <a:extLst>
                    <a:ext uri="{9D8B030D-6E8A-4147-A177-3AD203B41FA5}">
                      <a16:colId xmlns:a16="http://schemas.microsoft.com/office/drawing/2014/main" val="924289642"/>
                    </a:ext>
                  </a:extLst>
                </a:gridCol>
                <a:gridCol w="493776">
                  <a:extLst>
                    <a:ext uri="{9D8B030D-6E8A-4147-A177-3AD203B41FA5}">
                      <a16:colId xmlns:a16="http://schemas.microsoft.com/office/drawing/2014/main" val="3440907371"/>
                    </a:ext>
                  </a:extLst>
                </a:gridCol>
                <a:gridCol w="493776">
                  <a:extLst>
                    <a:ext uri="{9D8B030D-6E8A-4147-A177-3AD203B41FA5}">
                      <a16:colId xmlns:a16="http://schemas.microsoft.com/office/drawing/2014/main" val="1052650750"/>
                    </a:ext>
                  </a:extLst>
                </a:gridCol>
                <a:gridCol w="493776">
                  <a:extLst>
                    <a:ext uri="{9D8B030D-6E8A-4147-A177-3AD203B41FA5}">
                      <a16:colId xmlns:a16="http://schemas.microsoft.com/office/drawing/2014/main" val="3598359579"/>
                    </a:ext>
                  </a:extLst>
                </a:gridCol>
                <a:gridCol w="493776">
                  <a:extLst>
                    <a:ext uri="{9D8B030D-6E8A-4147-A177-3AD203B41FA5}">
                      <a16:colId xmlns:a16="http://schemas.microsoft.com/office/drawing/2014/main" val="3398585571"/>
                    </a:ext>
                  </a:extLst>
                </a:gridCol>
                <a:gridCol w="493776">
                  <a:extLst>
                    <a:ext uri="{9D8B030D-6E8A-4147-A177-3AD203B41FA5}">
                      <a16:colId xmlns:a16="http://schemas.microsoft.com/office/drawing/2014/main" val="660068917"/>
                    </a:ext>
                  </a:extLst>
                </a:gridCol>
                <a:gridCol w="493776">
                  <a:extLst>
                    <a:ext uri="{9D8B030D-6E8A-4147-A177-3AD203B41FA5}">
                      <a16:colId xmlns:a16="http://schemas.microsoft.com/office/drawing/2014/main" val="1867089413"/>
                    </a:ext>
                  </a:extLst>
                </a:gridCol>
                <a:gridCol w="493776">
                  <a:extLst>
                    <a:ext uri="{9D8B030D-6E8A-4147-A177-3AD203B41FA5}">
                      <a16:colId xmlns:a16="http://schemas.microsoft.com/office/drawing/2014/main" val="361406911"/>
                    </a:ext>
                  </a:extLst>
                </a:gridCol>
                <a:gridCol w="493776">
                  <a:extLst>
                    <a:ext uri="{9D8B030D-6E8A-4147-A177-3AD203B41FA5}">
                      <a16:colId xmlns:a16="http://schemas.microsoft.com/office/drawing/2014/main" val="2356504455"/>
                    </a:ext>
                  </a:extLst>
                </a:gridCol>
                <a:gridCol w="493776">
                  <a:extLst>
                    <a:ext uri="{9D8B030D-6E8A-4147-A177-3AD203B41FA5}">
                      <a16:colId xmlns:a16="http://schemas.microsoft.com/office/drawing/2014/main" val="3550587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593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- 2021-05-19 20:09:09</a:t>
                      </a:r>
                      <a:r>
                        <a:rPr kumimoji="0" lang="en-US" sz="1000" b="0" i="0" u="none" strike="noStrike" kern="1200" cap="none" spc="0" normalizeH="0" baseline="0" noProof="0">
                          <a:ln>
                            <a:noFill/>
                          </a:ln>
                          <a:solidFill>
                            <a:prstClr val="black"/>
                          </a:solidFill>
                          <a:effectLst/>
                          <a:uLnTx/>
                          <a:uFillTx/>
                          <a:latin typeface="+mn-lt"/>
                          <a:ea typeface="+mn-ea"/>
                          <a:cs typeface="+mn-cs"/>
                        </a:rPr>
                        <a:t>
 Mirala por todos lados. Es la Scott Scale RC 900 Team Issue AXS.
✅ Cuadro Scale RC en carbono HMF
✅ RockShox SID SL Select RL 100 mm
✅ Control remoto RideLoc
✅ SRAM X01 AXS Eagle, 12 velocidades
✅ Frenos de disco Shimano XT
✅ Ruedas Syncros Silverton 2.0 TR
✅ Cubiertas Schwalbe Racing Kevlar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7685510"/>
                  </a:ext>
                </a:extLst>
              </a:tr>
            </a:tbl>
          </a:graphicData>
        </a:graphic>
      </p:graphicFrame>
      <p:sp>
        <p:nvSpPr>
          <p:cNvPr id="4" name="Text Placeholder 3">
            <a:extLst>
              <a:ext uri="{FF2B5EF4-FFF2-40B4-BE49-F238E27FC236}">
                <a16:creationId xmlns:a16="http://schemas.microsoft.com/office/drawing/2014/main" id="{6FE4B403-F105-4FE0-BD15-F2C473F7AE7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85494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FA11-4D5C-47F9-9F05-9007DC1C73A2}"/>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10F70D04-8F34-4697-A937-FF19E091FC84}"/>
              </a:ext>
            </a:extLst>
          </p:cNvPr>
          <p:cNvGraphicFramePr>
            <a:graphicFrameLocks noGrp="1"/>
          </p:cNvGraphicFramePr>
          <p:nvPr>
            <p:ph type="tbl" sz="quarter" idx="13"/>
            <p:extLst>
              <p:ext uri="{D42A27DB-BD31-4B8C-83A1-F6EECF244321}">
                <p14:modId xmlns:p14="http://schemas.microsoft.com/office/powerpoint/2010/main" val="238987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6771485"/>
                    </a:ext>
                  </a:extLst>
                </a:gridCol>
                <a:gridCol w="493776">
                  <a:extLst>
                    <a:ext uri="{9D8B030D-6E8A-4147-A177-3AD203B41FA5}">
                      <a16:colId xmlns:a16="http://schemas.microsoft.com/office/drawing/2014/main" val="1325012997"/>
                    </a:ext>
                  </a:extLst>
                </a:gridCol>
                <a:gridCol w="493776">
                  <a:extLst>
                    <a:ext uri="{9D8B030D-6E8A-4147-A177-3AD203B41FA5}">
                      <a16:colId xmlns:a16="http://schemas.microsoft.com/office/drawing/2014/main" val="2543194214"/>
                    </a:ext>
                  </a:extLst>
                </a:gridCol>
                <a:gridCol w="493776">
                  <a:extLst>
                    <a:ext uri="{9D8B030D-6E8A-4147-A177-3AD203B41FA5}">
                      <a16:colId xmlns:a16="http://schemas.microsoft.com/office/drawing/2014/main" val="2821143161"/>
                    </a:ext>
                  </a:extLst>
                </a:gridCol>
                <a:gridCol w="493776">
                  <a:extLst>
                    <a:ext uri="{9D8B030D-6E8A-4147-A177-3AD203B41FA5}">
                      <a16:colId xmlns:a16="http://schemas.microsoft.com/office/drawing/2014/main" val="3184824323"/>
                    </a:ext>
                  </a:extLst>
                </a:gridCol>
                <a:gridCol w="493776">
                  <a:extLst>
                    <a:ext uri="{9D8B030D-6E8A-4147-A177-3AD203B41FA5}">
                      <a16:colId xmlns:a16="http://schemas.microsoft.com/office/drawing/2014/main" val="3739440404"/>
                    </a:ext>
                  </a:extLst>
                </a:gridCol>
                <a:gridCol w="493776">
                  <a:extLst>
                    <a:ext uri="{9D8B030D-6E8A-4147-A177-3AD203B41FA5}">
                      <a16:colId xmlns:a16="http://schemas.microsoft.com/office/drawing/2014/main" val="3139834247"/>
                    </a:ext>
                  </a:extLst>
                </a:gridCol>
                <a:gridCol w="493776">
                  <a:extLst>
                    <a:ext uri="{9D8B030D-6E8A-4147-A177-3AD203B41FA5}">
                      <a16:colId xmlns:a16="http://schemas.microsoft.com/office/drawing/2014/main" val="3204120696"/>
                    </a:ext>
                  </a:extLst>
                </a:gridCol>
                <a:gridCol w="493776">
                  <a:extLst>
                    <a:ext uri="{9D8B030D-6E8A-4147-A177-3AD203B41FA5}">
                      <a16:colId xmlns:a16="http://schemas.microsoft.com/office/drawing/2014/main" val="478732929"/>
                    </a:ext>
                  </a:extLst>
                </a:gridCol>
                <a:gridCol w="493776">
                  <a:extLst>
                    <a:ext uri="{9D8B030D-6E8A-4147-A177-3AD203B41FA5}">
                      <a16:colId xmlns:a16="http://schemas.microsoft.com/office/drawing/2014/main" val="3489599595"/>
                    </a:ext>
                  </a:extLst>
                </a:gridCol>
                <a:gridCol w="493776">
                  <a:extLst>
                    <a:ext uri="{9D8B030D-6E8A-4147-A177-3AD203B41FA5}">
                      <a16:colId xmlns:a16="http://schemas.microsoft.com/office/drawing/2014/main" val="2772115624"/>
                    </a:ext>
                  </a:extLst>
                </a:gridCol>
                <a:gridCol w="493776">
                  <a:extLst>
                    <a:ext uri="{9D8B030D-6E8A-4147-A177-3AD203B41FA5}">
                      <a16:colId xmlns:a16="http://schemas.microsoft.com/office/drawing/2014/main" val="203640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742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- 2021-05-14 20:36:43</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45246547"/>
                  </a:ext>
                </a:extLst>
              </a:tr>
            </a:tbl>
          </a:graphicData>
        </a:graphic>
      </p:graphicFrame>
      <p:sp>
        <p:nvSpPr>
          <p:cNvPr id="4" name="Text Placeholder 3">
            <a:extLst>
              <a:ext uri="{FF2B5EF4-FFF2-40B4-BE49-F238E27FC236}">
                <a16:creationId xmlns:a16="http://schemas.microsoft.com/office/drawing/2014/main" id="{9ECBA19B-2EAA-4211-B5A7-809019215F3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28279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6B86-07EF-449D-BC60-B2513FD7FB56}"/>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33101FE6-49BA-4CE8-9E41-0256F5EFC924}"/>
              </a:ext>
            </a:extLst>
          </p:cNvPr>
          <p:cNvGraphicFramePr>
            <a:graphicFrameLocks noGrp="1"/>
          </p:cNvGraphicFramePr>
          <p:nvPr>
            <p:ph type="tbl" sz="quarter" idx="13"/>
            <p:extLst>
              <p:ext uri="{D42A27DB-BD31-4B8C-83A1-F6EECF244321}">
                <p14:modId xmlns:p14="http://schemas.microsoft.com/office/powerpoint/2010/main" val="19784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4047141"/>
                    </a:ext>
                  </a:extLst>
                </a:gridCol>
                <a:gridCol w="493776">
                  <a:extLst>
                    <a:ext uri="{9D8B030D-6E8A-4147-A177-3AD203B41FA5}">
                      <a16:colId xmlns:a16="http://schemas.microsoft.com/office/drawing/2014/main" val="635182574"/>
                    </a:ext>
                  </a:extLst>
                </a:gridCol>
                <a:gridCol w="493776">
                  <a:extLst>
                    <a:ext uri="{9D8B030D-6E8A-4147-A177-3AD203B41FA5}">
                      <a16:colId xmlns:a16="http://schemas.microsoft.com/office/drawing/2014/main" val="2420944577"/>
                    </a:ext>
                  </a:extLst>
                </a:gridCol>
                <a:gridCol w="493776">
                  <a:extLst>
                    <a:ext uri="{9D8B030D-6E8A-4147-A177-3AD203B41FA5}">
                      <a16:colId xmlns:a16="http://schemas.microsoft.com/office/drawing/2014/main" val="1154275847"/>
                    </a:ext>
                  </a:extLst>
                </a:gridCol>
                <a:gridCol w="493776">
                  <a:extLst>
                    <a:ext uri="{9D8B030D-6E8A-4147-A177-3AD203B41FA5}">
                      <a16:colId xmlns:a16="http://schemas.microsoft.com/office/drawing/2014/main" val="1556064326"/>
                    </a:ext>
                  </a:extLst>
                </a:gridCol>
                <a:gridCol w="493776">
                  <a:extLst>
                    <a:ext uri="{9D8B030D-6E8A-4147-A177-3AD203B41FA5}">
                      <a16:colId xmlns:a16="http://schemas.microsoft.com/office/drawing/2014/main" val="3096736541"/>
                    </a:ext>
                  </a:extLst>
                </a:gridCol>
                <a:gridCol w="493776">
                  <a:extLst>
                    <a:ext uri="{9D8B030D-6E8A-4147-A177-3AD203B41FA5}">
                      <a16:colId xmlns:a16="http://schemas.microsoft.com/office/drawing/2014/main" val="406605467"/>
                    </a:ext>
                  </a:extLst>
                </a:gridCol>
                <a:gridCol w="493776">
                  <a:extLst>
                    <a:ext uri="{9D8B030D-6E8A-4147-A177-3AD203B41FA5}">
                      <a16:colId xmlns:a16="http://schemas.microsoft.com/office/drawing/2014/main" val="713713295"/>
                    </a:ext>
                  </a:extLst>
                </a:gridCol>
                <a:gridCol w="493776">
                  <a:extLst>
                    <a:ext uri="{9D8B030D-6E8A-4147-A177-3AD203B41FA5}">
                      <a16:colId xmlns:a16="http://schemas.microsoft.com/office/drawing/2014/main" val="2390533140"/>
                    </a:ext>
                  </a:extLst>
                </a:gridCol>
                <a:gridCol w="493776">
                  <a:extLst>
                    <a:ext uri="{9D8B030D-6E8A-4147-A177-3AD203B41FA5}">
                      <a16:colId xmlns:a16="http://schemas.microsoft.com/office/drawing/2014/main" val="3578953755"/>
                    </a:ext>
                  </a:extLst>
                </a:gridCol>
                <a:gridCol w="493776">
                  <a:extLst>
                    <a:ext uri="{9D8B030D-6E8A-4147-A177-3AD203B41FA5}">
                      <a16:colId xmlns:a16="http://schemas.microsoft.com/office/drawing/2014/main" val="3165728042"/>
                    </a:ext>
                  </a:extLst>
                </a:gridCol>
                <a:gridCol w="493776">
                  <a:extLst>
                    <a:ext uri="{9D8B030D-6E8A-4147-A177-3AD203B41FA5}">
                      <a16:colId xmlns:a16="http://schemas.microsoft.com/office/drawing/2014/main" val="29921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091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13:50:12</a:t>
                      </a:r>
                      <a:r>
                        <a:rPr kumimoji="0" lang="es-ES" sz="1000" b="0" i="0" u="none" strike="noStrike" kern="1200" cap="none" spc="0" normalizeH="0" baseline="0" noProof="0">
                          <a:ln>
                            <a:noFill/>
                          </a:ln>
                          <a:solidFill>
                            <a:prstClr val="black"/>
                          </a:solidFill>
                          <a:effectLst/>
                          <a:uLnTx/>
                          <a:uFillTx/>
                          <a:latin typeface="+mn-lt"/>
                          <a:ea typeface="+mn-ea"/>
                          <a:cs typeface="+mn-cs"/>
                        </a:rPr>
                        <a:t>
 ¡Diseña tu Emonda SLR personalizada con Project One ! 
Elegí el color de cuadro que más te gusta, los componentes a tu medida y disfruta de una bici increíblemente ligera y rápida.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3877636"/>
                  </a:ext>
                </a:extLst>
              </a:tr>
            </a:tbl>
          </a:graphicData>
        </a:graphic>
      </p:graphicFrame>
      <p:sp>
        <p:nvSpPr>
          <p:cNvPr id="4" name="Text Placeholder 3">
            <a:extLst>
              <a:ext uri="{FF2B5EF4-FFF2-40B4-BE49-F238E27FC236}">
                <a16:creationId xmlns:a16="http://schemas.microsoft.com/office/drawing/2014/main" id="{726C6007-ABEF-4FCD-8F89-2C1D5A86269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88287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D894-93C2-4575-BF88-75A3DDF3EF62}"/>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E2F0B2F7-6F36-4B50-850C-9A3B27EA82CE}"/>
              </a:ext>
            </a:extLst>
          </p:cNvPr>
          <p:cNvGraphicFramePr>
            <a:graphicFrameLocks noGrp="1"/>
          </p:cNvGraphicFramePr>
          <p:nvPr>
            <p:ph type="tbl" sz="quarter" idx="13"/>
            <p:extLst>
              <p:ext uri="{D42A27DB-BD31-4B8C-83A1-F6EECF244321}">
                <p14:modId xmlns:p14="http://schemas.microsoft.com/office/powerpoint/2010/main" val="307707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7738890"/>
                    </a:ext>
                  </a:extLst>
                </a:gridCol>
                <a:gridCol w="493776">
                  <a:extLst>
                    <a:ext uri="{9D8B030D-6E8A-4147-A177-3AD203B41FA5}">
                      <a16:colId xmlns:a16="http://schemas.microsoft.com/office/drawing/2014/main" val="1536948668"/>
                    </a:ext>
                  </a:extLst>
                </a:gridCol>
                <a:gridCol w="493776">
                  <a:extLst>
                    <a:ext uri="{9D8B030D-6E8A-4147-A177-3AD203B41FA5}">
                      <a16:colId xmlns:a16="http://schemas.microsoft.com/office/drawing/2014/main" val="1009233363"/>
                    </a:ext>
                  </a:extLst>
                </a:gridCol>
                <a:gridCol w="493776">
                  <a:extLst>
                    <a:ext uri="{9D8B030D-6E8A-4147-A177-3AD203B41FA5}">
                      <a16:colId xmlns:a16="http://schemas.microsoft.com/office/drawing/2014/main" val="2889601136"/>
                    </a:ext>
                  </a:extLst>
                </a:gridCol>
                <a:gridCol w="493776">
                  <a:extLst>
                    <a:ext uri="{9D8B030D-6E8A-4147-A177-3AD203B41FA5}">
                      <a16:colId xmlns:a16="http://schemas.microsoft.com/office/drawing/2014/main" val="2446486529"/>
                    </a:ext>
                  </a:extLst>
                </a:gridCol>
                <a:gridCol w="493776">
                  <a:extLst>
                    <a:ext uri="{9D8B030D-6E8A-4147-A177-3AD203B41FA5}">
                      <a16:colId xmlns:a16="http://schemas.microsoft.com/office/drawing/2014/main" val="2627812001"/>
                    </a:ext>
                  </a:extLst>
                </a:gridCol>
                <a:gridCol w="493776">
                  <a:extLst>
                    <a:ext uri="{9D8B030D-6E8A-4147-A177-3AD203B41FA5}">
                      <a16:colId xmlns:a16="http://schemas.microsoft.com/office/drawing/2014/main" val="2763098506"/>
                    </a:ext>
                  </a:extLst>
                </a:gridCol>
                <a:gridCol w="493776">
                  <a:extLst>
                    <a:ext uri="{9D8B030D-6E8A-4147-A177-3AD203B41FA5}">
                      <a16:colId xmlns:a16="http://schemas.microsoft.com/office/drawing/2014/main" val="3385305629"/>
                    </a:ext>
                  </a:extLst>
                </a:gridCol>
                <a:gridCol w="493776">
                  <a:extLst>
                    <a:ext uri="{9D8B030D-6E8A-4147-A177-3AD203B41FA5}">
                      <a16:colId xmlns:a16="http://schemas.microsoft.com/office/drawing/2014/main" val="191980844"/>
                    </a:ext>
                  </a:extLst>
                </a:gridCol>
                <a:gridCol w="493776">
                  <a:extLst>
                    <a:ext uri="{9D8B030D-6E8A-4147-A177-3AD203B41FA5}">
                      <a16:colId xmlns:a16="http://schemas.microsoft.com/office/drawing/2014/main" val="491415793"/>
                    </a:ext>
                  </a:extLst>
                </a:gridCol>
                <a:gridCol w="493776">
                  <a:extLst>
                    <a:ext uri="{9D8B030D-6E8A-4147-A177-3AD203B41FA5}">
                      <a16:colId xmlns:a16="http://schemas.microsoft.com/office/drawing/2014/main" val="3236667655"/>
                    </a:ext>
                  </a:extLst>
                </a:gridCol>
                <a:gridCol w="493776">
                  <a:extLst>
                    <a:ext uri="{9D8B030D-6E8A-4147-A177-3AD203B41FA5}">
                      <a16:colId xmlns:a16="http://schemas.microsoft.com/office/drawing/2014/main" val="521847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311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- 2021-05-18 21:37:19</a:t>
                      </a:r>
                      <a:r>
                        <a:rPr kumimoji="0" lang="es-E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86641761"/>
                  </a:ext>
                </a:extLst>
              </a:tr>
            </a:tbl>
          </a:graphicData>
        </a:graphic>
      </p:graphicFrame>
      <p:sp>
        <p:nvSpPr>
          <p:cNvPr id="4" name="Text Placeholder 3">
            <a:extLst>
              <a:ext uri="{FF2B5EF4-FFF2-40B4-BE49-F238E27FC236}">
                <a16:creationId xmlns:a16="http://schemas.microsoft.com/office/drawing/2014/main" id="{B7DD237F-376D-4530-8BC6-A77CEBEEA29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08517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F849E-D69A-4E5D-9A97-A789B7547F26}"/>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709B7F3F-A26D-4CC9-BDC6-F67F258E4E15}"/>
              </a:ext>
            </a:extLst>
          </p:cNvPr>
          <p:cNvGraphicFramePr>
            <a:graphicFrameLocks noGrp="1"/>
          </p:cNvGraphicFramePr>
          <p:nvPr>
            <p:ph type="tbl" sz="quarter" idx="13"/>
            <p:extLst>
              <p:ext uri="{D42A27DB-BD31-4B8C-83A1-F6EECF244321}">
                <p14:modId xmlns:p14="http://schemas.microsoft.com/office/powerpoint/2010/main" val="2272087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2155937"/>
                    </a:ext>
                  </a:extLst>
                </a:gridCol>
                <a:gridCol w="493776">
                  <a:extLst>
                    <a:ext uri="{9D8B030D-6E8A-4147-A177-3AD203B41FA5}">
                      <a16:colId xmlns:a16="http://schemas.microsoft.com/office/drawing/2014/main" val="2207372438"/>
                    </a:ext>
                  </a:extLst>
                </a:gridCol>
                <a:gridCol w="493776">
                  <a:extLst>
                    <a:ext uri="{9D8B030D-6E8A-4147-A177-3AD203B41FA5}">
                      <a16:colId xmlns:a16="http://schemas.microsoft.com/office/drawing/2014/main" val="3454255058"/>
                    </a:ext>
                  </a:extLst>
                </a:gridCol>
                <a:gridCol w="493776">
                  <a:extLst>
                    <a:ext uri="{9D8B030D-6E8A-4147-A177-3AD203B41FA5}">
                      <a16:colId xmlns:a16="http://schemas.microsoft.com/office/drawing/2014/main" val="1219026501"/>
                    </a:ext>
                  </a:extLst>
                </a:gridCol>
                <a:gridCol w="493776">
                  <a:extLst>
                    <a:ext uri="{9D8B030D-6E8A-4147-A177-3AD203B41FA5}">
                      <a16:colId xmlns:a16="http://schemas.microsoft.com/office/drawing/2014/main" val="2781173962"/>
                    </a:ext>
                  </a:extLst>
                </a:gridCol>
                <a:gridCol w="493776">
                  <a:extLst>
                    <a:ext uri="{9D8B030D-6E8A-4147-A177-3AD203B41FA5}">
                      <a16:colId xmlns:a16="http://schemas.microsoft.com/office/drawing/2014/main" val="2909996047"/>
                    </a:ext>
                  </a:extLst>
                </a:gridCol>
                <a:gridCol w="493776">
                  <a:extLst>
                    <a:ext uri="{9D8B030D-6E8A-4147-A177-3AD203B41FA5}">
                      <a16:colId xmlns:a16="http://schemas.microsoft.com/office/drawing/2014/main" val="163686255"/>
                    </a:ext>
                  </a:extLst>
                </a:gridCol>
                <a:gridCol w="493776">
                  <a:extLst>
                    <a:ext uri="{9D8B030D-6E8A-4147-A177-3AD203B41FA5}">
                      <a16:colId xmlns:a16="http://schemas.microsoft.com/office/drawing/2014/main" val="519050926"/>
                    </a:ext>
                  </a:extLst>
                </a:gridCol>
                <a:gridCol w="493776">
                  <a:extLst>
                    <a:ext uri="{9D8B030D-6E8A-4147-A177-3AD203B41FA5}">
                      <a16:colId xmlns:a16="http://schemas.microsoft.com/office/drawing/2014/main" val="2055279368"/>
                    </a:ext>
                  </a:extLst>
                </a:gridCol>
                <a:gridCol w="493776">
                  <a:extLst>
                    <a:ext uri="{9D8B030D-6E8A-4147-A177-3AD203B41FA5}">
                      <a16:colId xmlns:a16="http://schemas.microsoft.com/office/drawing/2014/main" val="1445551269"/>
                    </a:ext>
                  </a:extLst>
                </a:gridCol>
                <a:gridCol w="493776">
                  <a:extLst>
                    <a:ext uri="{9D8B030D-6E8A-4147-A177-3AD203B41FA5}">
                      <a16:colId xmlns:a16="http://schemas.microsoft.com/office/drawing/2014/main" val="2602741003"/>
                    </a:ext>
                  </a:extLst>
                </a:gridCol>
                <a:gridCol w="493776">
                  <a:extLst>
                    <a:ext uri="{9D8B030D-6E8A-4147-A177-3AD203B41FA5}">
                      <a16:colId xmlns:a16="http://schemas.microsoft.com/office/drawing/2014/main" val="354248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725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- 2021-05-23 19:49:28</a:t>
                      </a:r>
                      <a:r>
                        <a:rPr kumimoji="0" lang="en-US" sz="1000" b="0" i="0" u="none" strike="noStrike" kern="1200" cap="none" spc="0" normalizeH="0" baseline="0" noProof="0">
                          <a:ln>
                            <a:noFill/>
                          </a:ln>
                          <a:solidFill>
                            <a:prstClr val="black"/>
                          </a:solidFill>
                          <a:effectLst/>
                          <a:uLnTx/>
                          <a:uFillTx/>
                          <a:latin typeface="+mn-lt"/>
                          <a:ea typeface="+mn-ea"/>
                          <a:cs typeface="+mn-cs"/>
                        </a:rPr>
                        <a:t>
 ¡Oficialmente la marca #1 en energía, hidratación y recuperación Gu Argentina se une al Team Trek Bontrager!
Bienvenidos al team:
🔴 @guargentina 
@trekbikes @trekbicycleargentina @bontragerargentina @santini_arg @opticacentralstore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39519074"/>
                  </a:ext>
                </a:extLst>
              </a:tr>
            </a:tbl>
          </a:graphicData>
        </a:graphic>
      </p:graphicFrame>
      <p:sp>
        <p:nvSpPr>
          <p:cNvPr id="4" name="Text Placeholder 3">
            <a:extLst>
              <a:ext uri="{FF2B5EF4-FFF2-40B4-BE49-F238E27FC236}">
                <a16:creationId xmlns:a16="http://schemas.microsoft.com/office/drawing/2014/main" id="{676EC4A5-F1BB-488D-A8D1-83AC9F75DB9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53021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E857C-B644-41DA-9369-4EB1FD4BE63D}"/>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8E29812B-BBCD-4A95-9864-E4C37445379B}"/>
              </a:ext>
            </a:extLst>
          </p:cNvPr>
          <p:cNvGraphicFramePr>
            <a:graphicFrameLocks noGrp="1"/>
          </p:cNvGraphicFramePr>
          <p:nvPr>
            <p:ph type="tbl" sz="quarter" idx="13"/>
            <p:extLst>
              <p:ext uri="{D42A27DB-BD31-4B8C-83A1-F6EECF244321}">
                <p14:modId xmlns:p14="http://schemas.microsoft.com/office/powerpoint/2010/main" val="223823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5697613"/>
                    </a:ext>
                  </a:extLst>
                </a:gridCol>
                <a:gridCol w="493776">
                  <a:extLst>
                    <a:ext uri="{9D8B030D-6E8A-4147-A177-3AD203B41FA5}">
                      <a16:colId xmlns:a16="http://schemas.microsoft.com/office/drawing/2014/main" val="1833196936"/>
                    </a:ext>
                  </a:extLst>
                </a:gridCol>
                <a:gridCol w="493776">
                  <a:extLst>
                    <a:ext uri="{9D8B030D-6E8A-4147-A177-3AD203B41FA5}">
                      <a16:colId xmlns:a16="http://schemas.microsoft.com/office/drawing/2014/main" val="1914883276"/>
                    </a:ext>
                  </a:extLst>
                </a:gridCol>
                <a:gridCol w="493776">
                  <a:extLst>
                    <a:ext uri="{9D8B030D-6E8A-4147-A177-3AD203B41FA5}">
                      <a16:colId xmlns:a16="http://schemas.microsoft.com/office/drawing/2014/main" val="2200852470"/>
                    </a:ext>
                  </a:extLst>
                </a:gridCol>
                <a:gridCol w="493776">
                  <a:extLst>
                    <a:ext uri="{9D8B030D-6E8A-4147-A177-3AD203B41FA5}">
                      <a16:colId xmlns:a16="http://schemas.microsoft.com/office/drawing/2014/main" val="2578347601"/>
                    </a:ext>
                  </a:extLst>
                </a:gridCol>
                <a:gridCol w="493776">
                  <a:extLst>
                    <a:ext uri="{9D8B030D-6E8A-4147-A177-3AD203B41FA5}">
                      <a16:colId xmlns:a16="http://schemas.microsoft.com/office/drawing/2014/main" val="3258664103"/>
                    </a:ext>
                  </a:extLst>
                </a:gridCol>
                <a:gridCol w="493776">
                  <a:extLst>
                    <a:ext uri="{9D8B030D-6E8A-4147-A177-3AD203B41FA5}">
                      <a16:colId xmlns:a16="http://schemas.microsoft.com/office/drawing/2014/main" val="1264595406"/>
                    </a:ext>
                  </a:extLst>
                </a:gridCol>
                <a:gridCol w="493776">
                  <a:extLst>
                    <a:ext uri="{9D8B030D-6E8A-4147-A177-3AD203B41FA5}">
                      <a16:colId xmlns:a16="http://schemas.microsoft.com/office/drawing/2014/main" val="4099826337"/>
                    </a:ext>
                  </a:extLst>
                </a:gridCol>
                <a:gridCol w="493776">
                  <a:extLst>
                    <a:ext uri="{9D8B030D-6E8A-4147-A177-3AD203B41FA5}">
                      <a16:colId xmlns:a16="http://schemas.microsoft.com/office/drawing/2014/main" val="4269399446"/>
                    </a:ext>
                  </a:extLst>
                </a:gridCol>
                <a:gridCol w="493776">
                  <a:extLst>
                    <a:ext uri="{9D8B030D-6E8A-4147-A177-3AD203B41FA5}">
                      <a16:colId xmlns:a16="http://schemas.microsoft.com/office/drawing/2014/main" val="2239969721"/>
                    </a:ext>
                  </a:extLst>
                </a:gridCol>
                <a:gridCol w="493776">
                  <a:extLst>
                    <a:ext uri="{9D8B030D-6E8A-4147-A177-3AD203B41FA5}">
                      <a16:colId xmlns:a16="http://schemas.microsoft.com/office/drawing/2014/main" val="1640039206"/>
                    </a:ext>
                  </a:extLst>
                </a:gridCol>
                <a:gridCol w="493776">
                  <a:extLst>
                    <a:ext uri="{9D8B030D-6E8A-4147-A177-3AD203B41FA5}">
                      <a16:colId xmlns:a16="http://schemas.microsoft.com/office/drawing/2014/main" val="340300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91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13:47:58</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9284499"/>
                  </a:ext>
                </a:extLst>
              </a:tr>
            </a:tbl>
          </a:graphicData>
        </a:graphic>
      </p:graphicFrame>
      <p:sp>
        <p:nvSpPr>
          <p:cNvPr id="4" name="Text Placeholder 3">
            <a:extLst>
              <a:ext uri="{FF2B5EF4-FFF2-40B4-BE49-F238E27FC236}">
                <a16:creationId xmlns:a16="http://schemas.microsoft.com/office/drawing/2014/main" id="{8EEC3E91-CB19-444A-B421-61C2AF5B887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90731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F066-7A89-4785-9BF4-AE5F9AFDCACC}"/>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A3FE142F-943F-484A-AC9E-B6A335388DF9}"/>
              </a:ext>
            </a:extLst>
          </p:cNvPr>
          <p:cNvGraphicFramePr>
            <a:graphicFrameLocks noGrp="1"/>
          </p:cNvGraphicFramePr>
          <p:nvPr>
            <p:ph type="tbl" sz="quarter" idx="13"/>
            <p:extLst>
              <p:ext uri="{D42A27DB-BD31-4B8C-83A1-F6EECF244321}">
                <p14:modId xmlns:p14="http://schemas.microsoft.com/office/powerpoint/2010/main" val="2988494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1616527"/>
                    </a:ext>
                  </a:extLst>
                </a:gridCol>
                <a:gridCol w="493776">
                  <a:extLst>
                    <a:ext uri="{9D8B030D-6E8A-4147-A177-3AD203B41FA5}">
                      <a16:colId xmlns:a16="http://schemas.microsoft.com/office/drawing/2014/main" val="2975041460"/>
                    </a:ext>
                  </a:extLst>
                </a:gridCol>
                <a:gridCol w="493776">
                  <a:extLst>
                    <a:ext uri="{9D8B030D-6E8A-4147-A177-3AD203B41FA5}">
                      <a16:colId xmlns:a16="http://schemas.microsoft.com/office/drawing/2014/main" val="1772376762"/>
                    </a:ext>
                  </a:extLst>
                </a:gridCol>
                <a:gridCol w="493776">
                  <a:extLst>
                    <a:ext uri="{9D8B030D-6E8A-4147-A177-3AD203B41FA5}">
                      <a16:colId xmlns:a16="http://schemas.microsoft.com/office/drawing/2014/main" val="3410252970"/>
                    </a:ext>
                  </a:extLst>
                </a:gridCol>
                <a:gridCol w="493776">
                  <a:extLst>
                    <a:ext uri="{9D8B030D-6E8A-4147-A177-3AD203B41FA5}">
                      <a16:colId xmlns:a16="http://schemas.microsoft.com/office/drawing/2014/main" val="1018204135"/>
                    </a:ext>
                  </a:extLst>
                </a:gridCol>
                <a:gridCol w="493776">
                  <a:extLst>
                    <a:ext uri="{9D8B030D-6E8A-4147-A177-3AD203B41FA5}">
                      <a16:colId xmlns:a16="http://schemas.microsoft.com/office/drawing/2014/main" val="2880437340"/>
                    </a:ext>
                  </a:extLst>
                </a:gridCol>
                <a:gridCol w="493776">
                  <a:extLst>
                    <a:ext uri="{9D8B030D-6E8A-4147-A177-3AD203B41FA5}">
                      <a16:colId xmlns:a16="http://schemas.microsoft.com/office/drawing/2014/main" val="3968635321"/>
                    </a:ext>
                  </a:extLst>
                </a:gridCol>
                <a:gridCol w="493776">
                  <a:extLst>
                    <a:ext uri="{9D8B030D-6E8A-4147-A177-3AD203B41FA5}">
                      <a16:colId xmlns:a16="http://schemas.microsoft.com/office/drawing/2014/main" val="3273838173"/>
                    </a:ext>
                  </a:extLst>
                </a:gridCol>
                <a:gridCol w="493776">
                  <a:extLst>
                    <a:ext uri="{9D8B030D-6E8A-4147-A177-3AD203B41FA5}">
                      <a16:colId xmlns:a16="http://schemas.microsoft.com/office/drawing/2014/main" val="3894212254"/>
                    </a:ext>
                  </a:extLst>
                </a:gridCol>
                <a:gridCol w="493776">
                  <a:extLst>
                    <a:ext uri="{9D8B030D-6E8A-4147-A177-3AD203B41FA5}">
                      <a16:colId xmlns:a16="http://schemas.microsoft.com/office/drawing/2014/main" val="2351896499"/>
                    </a:ext>
                  </a:extLst>
                </a:gridCol>
                <a:gridCol w="493776">
                  <a:extLst>
                    <a:ext uri="{9D8B030D-6E8A-4147-A177-3AD203B41FA5}">
                      <a16:colId xmlns:a16="http://schemas.microsoft.com/office/drawing/2014/main" val="1661280475"/>
                    </a:ext>
                  </a:extLst>
                </a:gridCol>
                <a:gridCol w="493776">
                  <a:extLst>
                    <a:ext uri="{9D8B030D-6E8A-4147-A177-3AD203B41FA5}">
                      <a16:colId xmlns:a16="http://schemas.microsoft.com/office/drawing/2014/main" val="422645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125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- 2021-05-24 19:21:45</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SCOTT Addict 20 Disc.
✅ Cuadro de carbono HMF Addict Disc
✅ Horquilla Addict HMF
✅ Shimano 105 Disc, 22 velocidades
✅ Ruedas Syncros RP2.0 Disc
✅ Cubiertas Schwalbe ONE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3152392"/>
                  </a:ext>
                </a:extLst>
              </a:tr>
            </a:tbl>
          </a:graphicData>
        </a:graphic>
      </p:graphicFrame>
      <p:sp>
        <p:nvSpPr>
          <p:cNvPr id="4" name="Text Placeholder 3">
            <a:extLst>
              <a:ext uri="{FF2B5EF4-FFF2-40B4-BE49-F238E27FC236}">
                <a16:creationId xmlns:a16="http://schemas.microsoft.com/office/drawing/2014/main" id="{02C94BDE-CDB3-42C0-B512-7E51FEB177B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72184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7650-046C-4350-AEDD-EBD4BFAE0EB8}"/>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3AA34805-BEA1-4ACB-BD6F-77599CD7B7F2}"/>
              </a:ext>
            </a:extLst>
          </p:cNvPr>
          <p:cNvGraphicFramePr>
            <a:graphicFrameLocks noGrp="1"/>
          </p:cNvGraphicFramePr>
          <p:nvPr>
            <p:ph type="tbl" sz="quarter" idx="13"/>
            <p:extLst>
              <p:ext uri="{D42A27DB-BD31-4B8C-83A1-F6EECF244321}">
                <p14:modId xmlns:p14="http://schemas.microsoft.com/office/powerpoint/2010/main" val="318202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6949310"/>
                    </a:ext>
                  </a:extLst>
                </a:gridCol>
                <a:gridCol w="493776">
                  <a:extLst>
                    <a:ext uri="{9D8B030D-6E8A-4147-A177-3AD203B41FA5}">
                      <a16:colId xmlns:a16="http://schemas.microsoft.com/office/drawing/2014/main" val="236427537"/>
                    </a:ext>
                  </a:extLst>
                </a:gridCol>
                <a:gridCol w="493776">
                  <a:extLst>
                    <a:ext uri="{9D8B030D-6E8A-4147-A177-3AD203B41FA5}">
                      <a16:colId xmlns:a16="http://schemas.microsoft.com/office/drawing/2014/main" val="2010478217"/>
                    </a:ext>
                  </a:extLst>
                </a:gridCol>
                <a:gridCol w="493776">
                  <a:extLst>
                    <a:ext uri="{9D8B030D-6E8A-4147-A177-3AD203B41FA5}">
                      <a16:colId xmlns:a16="http://schemas.microsoft.com/office/drawing/2014/main" val="2842133134"/>
                    </a:ext>
                  </a:extLst>
                </a:gridCol>
                <a:gridCol w="493776">
                  <a:extLst>
                    <a:ext uri="{9D8B030D-6E8A-4147-A177-3AD203B41FA5}">
                      <a16:colId xmlns:a16="http://schemas.microsoft.com/office/drawing/2014/main" val="3680249709"/>
                    </a:ext>
                  </a:extLst>
                </a:gridCol>
                <a:gridCol w="493776">
                  <a:extLst>
                    <a:ext uri="{9D8B030D-6E8A-4147-A177-3AD203B41FA5}">
                      <a16:colId xmlns:a16="http://schemas.microsoft.com/office/drawing/2014/main" val="3021869141"/>
                    </a:ext>
                  </a:extLst>
                </a:gridCol>
                <a:gridCol w="493776">
                  <a:extLst>
                    <a:ext uri="{9D8B030D-6E8A-4147-A177-3AD203B41FA5}">
                      <a16:colId xmlns:a16="http://schemas.microsoft.com/office/drawing/2014/main" val="3905657353"/>
                    </a:ext>
                  </a:extLst>
                </a:gridCol>
                <a:gridCol w="493776">
                  <a:extLst>
                    <a:ext uri="{9D8B030D-6E8A-4147-A177-3AD203B41FA5}">
                      <a16:colId xmlns:a16="http://schemas.microsoft.com/office/drawing/2014/main" val="2989797100"/>
                    </a:ext>
                  </a:extLst>
                </a:gridCol>
                <a:gridCol w="493776">
                  <a:extLst>
                    <a:ext uri="{9D8B030D-6E8A-4147-A177-3AD203B41FA5}">
                      <a16:colId xmlns:a16="http://schemas.microsoft.com/office/drawing/2014/main" val="2750139319"/>
                    </a:ext>
                  </a:extLst>
                </a:gridCol>
                <a:gridCol w="493776">
                  <a:extLst>
                    <a:ext uri="{9D8B030D-6E8A-4147-A177-3AD203B41FA5}">
                      <a16:colId xmlns:a16="http://schemas.microsoft.com/office/drawing/2014/main" val="1980434327"/>
                    </a:ext>
                  </a:extLst>
                </a:gridCol>
                <a:gridCol w="493776">
                  <a:extLst>
                    <a:ext uri="{9D8B030D-6E8A-4147-A177-3AD203B41FA5}">
                      <a16:colId xmlns:a16="http://schemas.microsoft.com/office/drawing/2014/main" val="1543487088"/>
                    </a:ext>
                  </a:extLst>
                </a:gridCol>
                <a:gridCol w="493776">
                  <a:extLst>
                    <a:ext uri="{9D8B030D-6E8A-4147-A177-3AD203B41FA5}">
                      <a16:colId xmlns:a16="http://schemas.microsoft.com/office/drawing/2014/main" val="2195868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23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- 2021-05-13 17:57:56</a:t>
                      </a:r>
                      <a:r>
                        <a:rPr kumimoji="0" lang="es-ES" sz="1000" b="0" i="0" u="none" strike="noStrike" kern="1200" cap="none" spc="0" normalizeH="0" baseline="0" noProof="0">
                          <a:ln>
                            <a:noFill/>
                          </a:ln>
                          <a:solidFill>
                            <a:prstClr val="black"/>
                          </a:solidFill>
                          <a:effectLst/>
                          <a:uLnTx/>
                          <a:uFillTx/>
                          <a:latin typeface="+mn-lt"/>
                          <a:ea typeface="+mn-ea"/>
                          <a:cs typeface="+mn-cs"/>
                        </a:rPr>
                        <a:t>
 #tbt  Año 2017. La E-Genius representa un nuevo hito en la industria de las bicicletas eléctricas. Gracias al uso de tecnologías avanzadas, la SCOTT representa un avance imponente en la integración y la limitación del impacto de la unidad de transmisión, así como en la mejora del diseño y la conducción.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5747894"/>
                  </a:ext>
                </a:extLst>
              </a:tr>
            </a:tbl>
          </a:graphicData>
        </a:graphic>
      </p:graphicFrame>
      <p:sp>
        <p:nvSpPr>
          <p:cNvPr id="4" name="Text Placeholder 3">
            <a:extLst>
              <a:ext uri="{FF2B5EF4-FFF2-40B4-BE49-F238E27FC236}">
                <a16:creationId xmlns:a16="http://schemas.microsoft.com/office/drawing/2014/main" id="{F2A8344E-0506-4F89-A978-E4411733452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29263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FD77-853D-4CFC-AD58-7AAA6A4127C8}"/>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552A3F44-AF16-4731-B2A1-8827DA2B4BE0}"/>
              </a:ext>
            </a:extLst>
          </p:cNvPr>
          <p:cNvGraphicFramePr>
            <a:graphicFrameLocks noGrp="1"/>
          </p:cNvGraphicFramePr>
          <p:nvPr>
            <p:ph type="tbl" sz="quarter" idx="13"/>
            <p:extLst>
              <p:ext uri="{D42A27DB-BD31-4B8C-83A1-F6EECF244321}">
                <p14:modId xmlns:p14="http://schemas.microsoft.com/office/powerpoint/2010/main" val="317867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9737137"/>
                    </a:ext>
                  </a:extLst>
                </a:gridCol>
                <a:gridCol w="493776">
                  <a:extLst>
                    <a:ext uri="{9D8B030D-6E8A-4147-A177-3AD203B41FA5}">
                      <a16:colId xmlns:a16="http://schemas.microsoft.com/office/drawing/2014/main" val="1081101360"/>
                    </a:ext>
                  </a:extLst>
                </a:gridCol>
                <a:gridCol w="493776">
                  <a:extLst>
                    <a:ext uri="{9D8B030D-6E8A-4147-A177-3AD203B41FA5}">
                      <a16:colId xmlns:a16="http://schemas.microsoft.com/office/drawing/2014/main" val="1209159997"/>
                    </a:ext>
                  </a:extLst>
                </a:gridCol>
                <a:gridCol w="493776">
                  <a:extLst>
                    <a:ext uri="{9D8B030D-6E8A-4147-A177-3AD203B41FA5}">
                      <a16:colId xmlns:a16="http://schemas.microsoft.com/office/drawing/2014/main" val="462611177"/>
                    </a:ext>
                  </a:extLst>
                </a:gridCol>
                <a:gridCol w="493776">
                  <a:extLst>
                    <a:ext uri="{9D8B030D-6E8A-4147-A177-3AD203B41FA5}">
                      <a16:colId xmlns:a16="http://schemas.microsoft.com/office/drawing/2014/main" val="3675101534"/>
                    </a:ext>
                  </a:extLst>
                </a:gridCol>
                <a:gridCol w="493776">
                  <a:extLst>
                    <a:ext uri="{9D8B030D-6E8A-4147-A177-3AD203B41FA5}">
                      <a16:colId xmlns:a16="http://schemas.microsoft.com/office/drawing/2014/main" val="1873843487"/>
                    </a:ext>
                  </a:extLst>
                </a:gridCol>
                <a:gridCol w="493776">
                  <a:extLst>
                    <a:ext uri="{9D8B030D-6E8A-4147-A177-3AD203B41FA5}">
                      <a16:colId xmlns:a16="http://schemas.microsoft.com/office/drawing/2014/main" val="3595591565"/>
                    </a:ext>
                  </a:extLst>
                </a:gridCol>
                <a:gridCol w="493776">
                  <a:extLst>
                    <a:ext uri="{9D8B030D-6E8A-4147-A177-3AD203B41FA5}">
                      <a16:colId xmlns:a16="http://schemas.microsoft.com/office/drawing/2014/main" val="2383956958"/>
                    </a:ext>
                  </a:extLst>
                </a:gridCol>
                <a:gridCol w="493776">
                  <a:extLst>
                    <a:ext uri="{9D8B030D-6E8A-4147-A177-3AD203B41FA5}">
                      <a16:colId xmlns:a16="http://schemas.microsoft.com/office/drawing/2014/main" val="2061511454"/>
                    </a:ext>
                  </a:extLst>
                </a:gridCol>
                <a:gridCol w="493776">
                  <a:extLst>
                    <a:ext uri="{9D8B030D-6E8A-4147-A177-3AD203B41FA5}">
                      <a16:colId xmlns:a16="http://schemas.microsoft.com/office/drawing/2014/main" val="616481944"/>
                    </a:ext>
                  </a:extLst>
                </a:gridCol>
                <a:gridCol w="493776">
                  <a:extLst>
                    <a:ext uri="{9D8B030D-6E8A-4147-A177-3AD203B41FA5}">
                      <a16:colId xmlns:a16="http://schemas.microsoft.com/office/drawing/2014/main" val="3973783413"/>
                    </a:ext>
                  </a:extLst>
                </a:gridCol>
                <a:gridCol w="493776">
                  <a:extLst>
                    <a:ext uri="{9D8B030D-6E8A-4147-A177-3AD203B41FA5}">
                      <a16:colId xmlns:a16="http://schemas.microsoft.com/office/drawing/2014/main" val="360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93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- 2021-05-12 20:13:27</a:t>
                      </a:r>
                      <a:r>
                        <a:rPr kumimoji="0" lang="en-US" sz="1000" b="0" i="0" u="none" strike="noStrike" kern="1200" cap="none" spc="0" normalizeH="0" baseline="0" noProof="0">
                          <a:ln>
                            <a:noFill/>
                          </a:ln>
                          <a:solidFill>
                            <a:prstClr val="black"/>
                          </a:solidFill>
                          <a:effectLst/>
                          <a:uLnTx/>
                          <a:uFillTx/>
                          <a:latin typeface="+mn-lt"/>
                          <a:ea typeface="+mn-ea"/>
                          <a:cs typeface="+mn-cs"/>
                        </a:rPr>
                        <a:t>
 Ligera, rápida y espectacularmente atractiva. La Addict RC 40 te ofrece toda la ventaja competitiva con la que siempre has soñado.
✅ Cuadro de carbono HMX Addict RC Disc
✅ Horquilla Addict RC HMX
✅ Shimano 105, 22 velocidades
✅ Ruedas de aleación Syncros RP2.0
✅ Cubiertas Schwalbe ONE Race-Guard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12560"/>
                  </a:ext>
                </a:extLst>
              </a:tr>
            </a:tbl>
          </a:graphicData>
        </a:graphic>
      </p:graphicFrame>
      <p:sp>
        <p:nvSpPr>
          <p:cNvPr id="4" name="Text Placeholder 3">
            <a:extLst>
              <a:ext uri="{FF2B5EF4-FFF2-40B4-BE49-F238E27FC236}">
                <a16:creationId xmlns:a16="http://schemas.microsoft.com/office/drawing/2014/main" id="{F51654A3-4F9C-4B4C-8480-193E36F6874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0804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72187-532B-41B6-AD9B-EB24FAFFA853}"/>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7350C6A6-06BA-4335-B583-BA844CB6D863}"/>
              </a:ext>
            </a:extLst>
          </p:cNvPr>
          <p:cNvGraphicFramePr>
            <a:graphicFrameLocks noGrp="1"/>
          </p:cNvGraphicFramePr>
          <p:nvPr>
            <p:ph type="tbl" sz="quarter" idx="13"/>
            <p:extLst>
              <p:ext uri="{D42A27DB-BD31-4B8C-83A1-F6EECF244321}">
                <p14:modId xmlns:p14="http://schemas.microsoft.com/office/powerpoint/2010/main" val="9793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1049907"/>
                    </a:ext>
                  </a:extLst>
                </a:gridCol>
                <a:gridCol w="493776">
                  <a:extLst>
                    <a:ext uri="{9D8B030D-6E8A-4147-A177-3AD203B41FA5}">
                      <a16:colId xmlns:a16="http://schemas.microsoft.com/office/drawing/2014/main" val="1916394981"/>
                    </a:ext>
                  </a:extLst>
                </a:gridCol>
                <a:gridCol w="493776">
                  <a:extLst>
                    <a:ext uri="{9D8B030D-6E8A-4147-A177-3AD203B41FA5}">
                      <a16:colId xmlns:a16="http://schemas.microsoft.com/office/drawing/2014/main" val="3529056679"/>
                    </a:ext>
                  </a:extLst>
                </a:gridCol>
                <a:gridCol w="493776">
                  <a:extLst>
                    <a:ext uri="{9D8B030D-6E8A-4147-A177-3AD203B41FA5}">
                      <a16:colId xmlns:a16="http://schemas.microsoft.com/office/drawing/2014/main" val="1054014621"/>
                    </a:ext>
                  </a:extLst>
                </a:gridCol>
                <a:gridCol w="493776">
                  <a:extLst>
                    <a:ext uri="{9D8B030D-6E8A-4147-A177-3AD203B41FA5}">
                      <a16:colId xmlns:a16="http://schemas.microsoft.com/office/drawing/2014/main" val="3101689034"/>
                    </a:ext>
                  </a:extLst>
                </a:gridCol>
                <a:gridCol w="493776">
                  <a:extLst>
                    <a:ext uri="{9D8B030D-6E8A-4147-A177-3AD203B41FA5}">
                      <a16:colId xmlns:a16="http://schemas.microsoft.com/office/drawing/2014/main" val="1747119052"/>
                    </a:ext>
                  </a:extLst>
                </a:gridCol>
                <a:gridCol w="493776">
                  <a:extLst>
                    <a:ext uri="{9D8B030D-6E8A-4147-A177-3AD203B41FA5}">
                      <a16:colId xmlns:a16="http://schemas.microsoft.com/office/drawing/2014/main" val="4026257715"/>
                    </a:ext>
                  </a:extLst>
                </a:gridCol>
                <a:gridCol w="493776">
                  <a:extLst>
                    <a:ext uri="{9D8B030D-6E8A-4147-A177-3AD203B41FA5}">
                      <a16:colId xmlns:a16="http://schemas.microsoft.com/office/drawing/2014/main" val="1073783056"/>
                    </a:ext>
                  </a:extLst>
                </a:gridCol>
                <a:gridCol w="493776">
                  <a:extLst>
                    <a:ext uri="{9D8B030D-6E8A-4147-A177-3AD203B41FA5}">
                      <a16:colId xmlns:a16="http://schemas.microsoft.com/office/drawing/2014/main" val="3724579986"/>
                    </a:ext>
                  </a:extLst>
                </a:gridCol>
                <a:gridCol w="493776">
                  <a:extLst>
                    <a:ext uri="{9D8B030D-6E8A-4147-A177-3AD203B41FA5}">
                      <a16:colId xmlns:a16="http://schemas.microsoft.com/office/drawing/2014/main" val="2855780590"/>
                    </a:ext>
                  </a:extLst>
                </a:gridCol>
                <a:gridCol w="493776">
                  <a:extLst>
                    <a:ext uri="{9D8B030D-6E8A-4147-A177-3AD203B41FA5}">
                      <a16:colId xmlns:a16="http://schemas.microsoft.com/office/drawing/2014/main" val="3796697320"/>
                    </a:ext>
                  </a:extLst>
                </a:gridCol>
                <a:gridCol w="493776">
                  <a:extLst>
                    <a:ext uri="{9D8B030D-6E8A-4147-A177-3AD203B41FA5}">
                      <a16:colId xmlns:a16="http://schemas.microsoft.com/office/drawing/2014/main" val="23869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010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- 2021-05-01 13:40:25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todos los que día a día trabajan para lograr sus objetivos! #FelizDíadelTrabajador
@trekbikes @trekbicycleargentina @ridebontrager #trekbicycles #supercaliber #madone #emonda #topfuel #trabajador  #trekbicycle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2254957"/>
                  </a:ext>
                </a:extLst>
              </a:tr>
            </a:tbl>
          </a:graphicData>
        </a:graphic>
      </p:graphicFrame>
      <p:sp>
        <p:nvSpPr>
          <p:cNvPr id="4" name="Text Placeholder 3">
            <a:extLst>
              <a:ext uri="{FF2B5EF4-FFF2-40B4-BE49-F238E27FC236}">
                <a16:creationId xmlns:a16="http://schemas.microsoft.com/office/drawing/2014/main" id="{C746A40B-D0E1-431A-88FD-4BB07B2D1CD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06326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37E3-30BC-4285-B55B-CDE271221CF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CA485E5C-1688-4333-A624-99BDE68A5AFF}"/>
              </a:ext>
            </a:extLst>
          </p:cNvPr>
          <p:cNvGraphicFramePr>
            <a:graphicFrameLocks noGrp="1"/>
          </p:cNvGraphicFramePr>
          <p:nvPr>
            <p:ph type="chart" sz="quarter" idx="13"/>
            <p:extLst>
              <p:ext uri="{D42A27DB-BD31-4B8C-83A1-F6EECF244321}">
                <p14:modId xmlns:p14="http://schemas.microsoft.com/office/powerpoint/2010/main" val="564937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ED488-0AD8-40BD-8A9B-2278D7D50D1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2A30AC2-6935-41FD-84D8-DE534D5C0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146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E810-A0BA-42AA-8AA1-09D5AA1B1502}"/>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AA2B9E6F-3120-4950-828D-9060213DACAC}"/>
              </a:ext>
            </a:extLst>
          </p:cNvPr>
          <p:cNvGraphicFramePr>
            <a:graphicFrameLocks noGrp="1"/>
          </p:cNvGraphicFramePr>
          <p:nvPr>
            <p:ph type="tbl" sz="quarter" idx="13"/>
            <p:extLst>
              <p:ext uri="{D42A27DB-BD31-4B8C-83A1-F6EECF244321}">
                <p14:modId xmlns:p14="http://schemas.microsoft.com/office/powerpoint/2010/main" val="19506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00390332"/>
                    </a:ext>
                  </a:extLst>
                </a:gridCol>
                <a:gridCol w="1152144">
                  <a:extLst>
                    <a:ext uri="{9D8B030D-6E8A-4147-A177-3AD203B41FA5}">
                      <a16:colId xmlns:a16="http://schemas.microsoft.com/office/drawing/2014/main" val="1493438718"/>
                    </a:ext>
                  </a:extLst>
                </a:gridCol>
                <a:gridCol w="1152144">
                  <a:extLst>
                    <a:ext uri="{9D8B030D-6E8A-4147-A177-3AD203B41FA5}">
                      <a16:colId xmlns:a16="http://schemas.microsoft.com/office/drawing/2014/main" val="1834020772"/>
                    </a:ext>
                  </a:extLst>
                </a:gridCol>
                <a:gridCol w="1152144">
                  <a:extLst>
                    <a:ext uri="{9D8B030D-6E8A-4147-A177-3AD203B41FA5}">
                      <a16:colId xmlns:a16="http://schemas.microsoft.com/office/drawing/2014/main" val="2561640506"/>
                    </a:ext>
                  </a:extLst>
                </a:gridCol>
                <a:gridCol w="1152144">
                  <a:extLst>
                    <a:ext uri="{9D8B030D-6E8A-4147-A177-3AD203B41FA5}">
                      <a16:colId xmlns:a16="http://schemas.microsoft.com/office/drawing/2014/main" val="388800745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131698377"/>
                  </a:ext>
                </a:extLst>
              </a:tr>
              <a:tr h="370840">
                <a:tc>
                  <a:txBody>
                    <a:bodyPr/>
                    <a:lstStyle/>
                    <a:p>
                      <a:r>
                        <a:rPr lang="es-ES" sz="1000" b="1"/>
                        <a:t>Scott Sports Argentina - 2021-05-28 11:36:48</a:t>
                      </a:r>
                      <a:r>
                        <a:rPr lang="es-ES" sz="1000"/>
                        <a:t>
 ¡PRÓXIMAMENTE TIENDA SCOTT EN PILAR!
Seguínos en nuestra fan page para enterarte de nuestra apertura y novedades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2007024768"/>
                  </a:ext>
                </a:extLst>
              </a:tr>
            </a:tbl>
          </a:graphicData>
        </a:graphic>
      </p:graphicFrame>
      <p:sp>
        <p:nvSpPr>
          <p:cNvPr id="4" name="Text Placeholder 3">
            <a:extLst>
              <a:ext uri="{FF2B5EF4-FFF2-40B4-BE49-F238E27FC236}">
                <a16:creationId xmlns:a16="http://schemas.microsoft.com/office/drawing/2014/main" id="{21F4334F-CF61-4761-8E1A-8D2780AD4C6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59865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1454</Words>
  <Application>Microsoft Office PowerPoint</Application>
  <PresentationFormat>On-screen Show (4:3)</PresentationFormat>
  <Paragraphs>789</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2021-06-01T07:43:09Z</dcterms:created>
  <dcterms:modified xsi:type="dcterms:W3CDTF">2021-06-01T07:44:20Z</dcterms:modified>
</cp:coreProperties>
</file>