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3" r:id="rId47"/>
    <p:sldId id="304" r:id="rId48"/>
    <p:sldId id="305" r:id="rId4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10.1707</c:v>
                </c:pt>
                <c:pt idx="1">
                  <c:v>31.578900000000001</c:v>
                </c:pt>
                <c:pt idx="2">
                  <c:v>9.3796999999999997</c:v>
                </c:pt>
                <c:pt idx="3">
                  <c:v>0</c:v>
                </c:pt>
                <c:pt idx="4">
                  <c:v>19.294499999999999</c:v>
                </c:pt>
                <c:pt idx="5">
                  <c:v>32.5137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91-413A-8C7E-DBBCA26C7A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10.3681</c:v>
                </c:pt>
                <c:pt idx="1">
                  <c:v>31.578900000000001</c:v>
                </c:pt>
                <c:pt idx="2">
                  <c:v>1.2102999999999999</c:v>
                </c:pt>
                <c:pt idx="3">
                  <c:v>0</c:v>
                </c:pt>
                <c:pt idx="4">
                  <c:v>2.4178999999999999</c:v>
                </c:pt>
                <c:pt idx="5">
                  <c:v>11.297499999999999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91-413A-8C7E-DBBCA26C7A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12.0297</c:v>
                </c:pt>
                <c:pt idx="1">
                  <c:v>100</c:v>
                </c:pt>
                <c:pt idx="2">
                  <c:v>43.772100000000002</c:v>
                </c:pt>
                <c:pt idx="3">
                  <c:v>100</c:v>
                </c:pt>
                <c:pt idx="4">
                  <c:v>23.708300000000001</c:v>
                </c:pt>
                <c:pt idx="5">
                  <c:v>3.2204000000000002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91-413A-8C7E-DBBCA26C7A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18.4772</c:v>
                </c:pt>
                <c:pt idx="1">
                  <c:v>36.842100000000002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91-413A-8C7E-DBBCA26C7A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5.2632000000000003</c:v>
                </c:pt>
                <c:pt idx="2">
                  <c:v>1.2102999999999999</c:v>
                </c:pt>
                <c:pt idx="3">
                  <c:v>0</c:v>
                </c:pt>
                <c:pt idx="4">
                  <c:v>1.4953000000000001</c:v>
                </c:pt>
                <c:pt idx="5">
                  <c:v>-0.90290000000000004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91-413A-8C7E-DBBCA26C7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446152"/>
        <c:axId val="332446480"/>
      </c:radarChart>
      <c:catAx>
        <c:axId val="33244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46480"/>
        <c:crosses val="autoZero"/>
        <c:auto val="1"/>
        <c:lblAlgn val="ctr"/>
        <c:lblOffset val="100"/>
        <c:noMultiLvlLbl val="0"/>
      </c:catAx>
      <c:valAx>
        <c:axId val="33244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4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266009</c:v>
                </c:pt>
                <c:pt idx="1">
                  <c:v>49151</c:v>
                </c:pt>
                <c:pt idx="2">
                  <c:v>32000</c:v>
                </c:pt>
                <c:pt idx="3">
                  <c:v>27580</c:v>
                </c:pt>
                <c:pt idx="4">
                  <c:v>27055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1-4E93-A178-827A32476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-234</c:v>
                </c:pt>
                <c:pt idx="1">
                  <c:v>4360</c:v>
                </c:pt>
                <c:pt idx="2">
                  <c:v>100</c:v>
                </c:pt>
                <c:pt idx="3">
                  <c:v>300</c:v>
                </c:pt>
                <c:pt idx="4">
                  <c:v>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34-4E02-83A7-F4057EADE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</c:v>
                </c:pt>
                <c:pt idx="1">
                  <c:v>7</c:v>
                </c:pt>
                <c:pt idx="2">
                  <c:v>19</c:v>
                </c:pt>
                <c:pt idx="3">
                  <c:v>6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D5-4A85-A670-715066EEC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24</c:v>
                </c:pt>
                <c:pt idx="1">
                  <c:v>1983</c:v>
                </c:pt>
                <c:pt idx="2">
                  <c:v>868</c:v>
                </c:pt>
                <c:pt idx="3">
                  <c:v>24</c:v>
                </c:pt>
                <c:pt idx="4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2A-4AA9-9AF9-F8871CD9D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26230</c:v>
                </c:pt>
                <c:pt idx="1">
                  <c:v>26227</c:v>
                </c:pt>
                <c:pt idx="2">
                  <c:v>26233</c:v>
                </c:pt>
                <c:pt idx="3">
                  <c:v>26264</c:v>
                </c:pt>
                <c:pt idx="4">
                  <c:v>26293</c:v>
                </c:pt>
                <c:pt idx="5">
                  <c:v>26327</c:v>
                </c:pt>
                <c:pt idx="6">
                  <c:v>26356</c:v>
                </c:pt>
                <c:pt idx="7">
                  <c:v>26382</c:v>
                </c:pt>
                <c:pt idx="8">
                  <c:v>26412</c:v>
                </c:pt>
                <c:pt idx="9">
                  <c:v>26439</c:v>
                </c:pt>
                <c:pt idx="10">
                  <c:v>26471</c:v>
                </c:pt>
                <c:pt idx="11">
                  <c:v>26495</c:v>
                </c:pt>
                <c:pt idx="12">
                  <c:v>26517</c:v>
                </c:pt>
                <c:pt idx="13">
                  <c:v>26541</c:v>
                </c:pt>
                <c:pt idx="14">
                  <c:v>26566</c:v>
                </c:pt>
                <c:pt idx="15">
                  <c:v>26607</c:v>
                </c:pt>
                <c:pt idx="16">
                  <c:v>26652</c:v>
                </c:pt>
                <c:pt idx="17">
                  <c:v>26674</c:v>
                </c:pt>
                <c:pt idx="18">
                  <c:v>26699</c:v>
                </c:pt>
                <c:pt idx="19">
                  <c:v>26731</c:v>
                </c:pt>
                <c:pt idx="20">
                  <c:v>26759</c:v>
                </c:pt>
                <c:pt idx="21">
                  <c:v>26788</c:v>
                </c:pt>
                <c:pt idx="22">
                  <c:v>26815</c:v>
                </c:pt>
                <c:pt idx="23">
                  <c:v>26857</c:v>
                </c:pt>
                <c:pt idx="24">
                  <c:v>26888</c:v>
                </c:pt>
                <c:pt idx="25">
                  <c:v>26918</c:v>
                </c:pt>
                <c:pt idx="26">
                  <c:v>26943</c:v>
                </c:pt>
                <c:pt idx="27">
                  <c:v>26976</c:v>
                </c:pt>
                <c:pt idx="28">
                  <c:v>27003</c:v>
                </c:pt>
                <c:pt idx="29">
                  <c:v>27029</c:v>
                </c:pt>
                <c:pt idx="30">
                  <c:v>27055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A5-4B75-8126-6DD9A130D8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27277</c:v>
                </c:pt>
                <c:pt idx="1">
                  <c:v>27277</c:v>
                </c:pt>
                <c:pt idx="2">
                  <c:v>27285</c:v>
                </c:pt>
                <c:pt idx="3">
                  <c:v>27296</c:v>
                </c:pt>
                <c:pt idx="4">
                  <c:v>27303</c:v>
                </c:pt>
                <c:pt idx="5">
                  <c:v>27317</c:v>
                </c:pt>
                <c:pt idx="6">
                  <c:v>27327</c:v>
                </c:pt>
                <c:pt idx="7">
                  <c:v>27339</c:v>
                </c:pt>
                <c:pt idx="8">
                  <c:v>27355</c:v>
                </c:pt>
                <c:pt idx="9">
                  <c:v>27366</c:v>
                </c:pt>
                <c:pt idx="10">
                  <c:v>27370</c:v>
                </c:pt>
                <c:pt idx="11">
                  <c:v>27384</c:v>
                </c:pt>
                <c:pt idx="12">
                  <c:v>27397</c:v>
                </c:pt>
                <c:pt idx="13">
                  <c:v>27407</c:v>
                </c:pt>
                <c:pt idx="14">
                  <c:v>27413</c:v>
                </c:pt>
                <c:pt idx="15">
                  <c:v>27427</c:v>
                </c:pt>
                <c:pt idx="16">
                  <c:v>27441</c:v>
                </c:pt>
                <c:pt idx="17">
                  <c:v>27448</c:v>
                </c:pt>
                <c:pt idx="18">
                  <c:v>27450</c:v>
                </c:pt>
                <c:pt idx="19">
                  <c:v>27460</c:v>
                </c:pt>
                <c:pt idx="20">
                  <c:v>27468</c:v>
                </c:pt>
                <c:pt idx="21">
                  <c:v>27477</c:v>
                </c:pt>
                <c:pt idx="22">
                  <c:v>27488</c:v>
                </c:pt>
                <c:pt idx="23">
                  <c:v>27497</c:v>
                </c:pt>
                <c:pt idx="24">
                  <c:v>27509</c:v>
                </c:pt>
                <c:pt idx="25">
                  <c:v>27518</c:v>
                </c:pt>
                <c:pt idx="26">
                  <c:v>27528</c:v>
                </c:pt>
                <c:pt idx="27">
                  <c:v>27538</c:v>
                </c:pt>
                <c:pt idx="28">
                  <c:v>27549</c:v>
                </c:pt>
                <c:pt idx="29">
                  <c:v>27568</c:v>
                </c:pt>
                <c:pt idx="30">
                  <c:v>27580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A5-4B75-8126-6DD9A130D8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31901</c:v>
                </c:pt>
                <c:pt idx="1">
                  <c:v>31906</c:v>
                </c:pt>
                <c:pt idx="2">
                  <c:v>31906</c:v>
                </c:pt>
                <c:pt idx="3">
                  <c:v>31907</c:v>
                </c:pt>
                <c:pt idx="4">
                  <c:v>31911</c:v>
                </c:pt>
                <c:pt idx="5">
                  <c:v>31920</c:v>
                </c:pt>
                <c:pt idx="6">
                  <c:v>31928</c:v>
                </c:pt>
                <c:pt idx="7">
                  <c:v>31934</c:v>
                </c:pt>
                <c:pt idx="8">
                  <c:v>31943</c:v>
                </c:pt>
                <c:pt idx="9">
                  <c:v>31951</c:v>
                </c:pt>
                <c:pt idx="10">
                  <c:v>31959</c:v>
                </c:pt>
                <c:pt idx="11">
                  <c:v>31961</c:v>
                </c:pt>
                <c:pt idx="12">
                  <c:v>31965</c:v>
                </c:pt>
                <c:pt idx="13">
                  <c:v>31970</c:v>
                </c:pt>
                <c:pt idx="14">
                  <c:v>31975</c:v>
                </c:pt>
                <c:pt idx="15">
                  <c:v>31979</c:v>
                </c:pt>
                <c:pt idx="16">
                  <c:v>31981</c:v>
                </c:pt>
                <c:pt idx="17">
                  <c:v>31981</c:v>
                </c:pt>
                <c:pt idx="18">
                  <c:v>31981</c:v>
                </c:pt>
                <c:pt idx="19">
                  <c:v>31982</c:v>
                </c:pt>
                <c:pt idx="20">
                  <c:v>31979</c:v>
                </c:pt>
                <c:pt idx="21">
                  <c:v>31980</c:v>
                </c:pt>
                <c:pt idx="22">
                  <c:v>31979</c:v>
                </c:pt>
                <c:pt idx="23">
                  <c:v>31977</c:v>
                </c:pt>
                <c:pt idx="24">
                  <c:v>31982</c:v>
                </c:pt>
                <c:pt idx="25">
                  <c:v>31985</c:v>
                </c:pt>
                <c:pt idx="26">
                  <c:v>31990</c:v>
                </c:pt>
                <c:pt idx="27">
                  <c:v>31993</c:v>
                </c:pt>
                <c:pt idx="28">
                  <c:v>31995</c:v>
                </c:pt>
                <c:pt idx="29">
                  <c:v>31998</c:v>
                </c:pt>
                <c:pt idx="30">
                  <c:v>32000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A5-4B75-8126-6DD9A130D8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45373</c:v>
                </c:pt>
                <c:pt idx="1">
                  <c:v>45655</c:v>
                </c:pt>
                <c:pt idx="2">
                  <c:v>45772</c:v>
                </c:pt>
                <c:pt idx="3">
                  <c:v>45835</c:v>
                </c:pt>
                <c:pt idx="4">
                  <c:v>45853</c:v>
                </c:pt>
                <c:pt idx="5">
                  <c:v>45932</c:v>
                </c:pt>
                <c:pt idx="6">
                  <c:v>45960</c:v>
                </c:pt>
                <c:pt idx="7">
                  <c:v>45970</c:v>
                </c:pt>
                <c:pt idx="8">
                  <c:v>46016</c:v>
                </c:pt>
                <c:pt idx="9">
                  <c:v>46037</c:v>
                </c:pt>
                <c:pt idx="10">
                  <c:v>46066</c:v>
                </c:pt>
                <c:pt idx="11">
                  <c:v>46093</c:v>
                </c:pt>
                <c:pt idx="12">
                  <c:v>46118</c:v>
                </c:pt>
                <c:pt idx="13">
                  <c:v>46163</c:v>
                </c:pt>
                <c:pt idx="14">
                  <c:v>46796</c:v>
                </c:pt>
                <c:pt idx="15">
                  <c:v>47631</c:v>
                </c:pt>
                <c:pt idx="16">
                  <c:v>47672</c:v>
                </c:pt>
                <c:pt idx="17">
                  <c:v>47711</c:v>
                </c:pt>
                <c:pt idx="18">
                  <c:v>47756</c:v>
                </c:pt>
                <c:pt idx="19">
                  <c:v>47792</c:v>
                </c:pt>
                <c:pt idx="20">
                  <c:v>47847</c:v>
                </c:pt>
                <c:pt idx="21">
                  <c:v>47898</c:v>
                </c:pt>
                <c:pt idx="22">
                  <c:v>47928</c:v>
                </c:pt>
                <c:pt idx="23">
                  <c:v>48032</c:v>
                </c:pt>
                <c:pt idx="24">
                  <c:v>48426</c:v>
                </c:pt>
                <c:pt idx="25">
                  <c:v>48555</c:v>
                </c:pt>
                <c:pt idx="26">
                  <c:v>48805</c:v>
                </c:pt>
                <c:pt idx="27">
                  <c:v>48967</c:v>
                </c:pt>
                <c:pt idx="28">
                  <c:v>49143</c:v>
                </c:pt>
                <c:pt idx="29">
                  <c:v>49156</c:v>
                </c:pt>
                <c:pt idx="30">
                  <c:v>49151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A5-4B75-8126-6DD9A130D8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266241</c:v>
                </c:pt>
                <c:pt idx="1">
                  <c:v>266237</c:v>
                </c:pt>
                <c:pt idx="2">
                  <c:v>266236</c:v>
                </c:pt>
                <c:pt idx="3">
                  <c:v>266225</c:v>
                </c:pt>
                <c:pt idx="4">
                  <c:v>266221</c:v>
                </c:pt>
                <c:pt idx="5">
                  <c:v>266205</c:v>
                </c:pt>
                <c:pt idx="6">
                  <c:v>266193</c:v>
                </c:pt>
                <c:pt idx="7">
                  <c:v>266187</c:v>
                </c:pt>
                <c:pt idx="8">
                  <c:v>266175</c:v>
                </c:pt>
                <c:pt idx="9">
                  <c:v>266163</c:v>
                </c:pt>
                <c:pt idx="10">
                  <c:v>266151</c:v>
                </c:pt>
                <c:pt idx="11">
                  <c:v>266142</c:v>
                </c:pt>
                <c:pt idx="12">
                  <c:v>266131</c:v>
                </c:pt>
                <c:pt idx="13">
                  <c:v>266131</c:v>
                </c:pt>
                <c:pt idx="14">
                  <c:v>266120</c:v>
                </c:pt>
                <c:pt idx="15">
                  <c:v>266119</c:v>
                </c:pt>
                <c:pt idx="16">
                  <c:v>266114</c:v>
                </c:pt>
                <c:pt idx="17">
                  <c:v>266108</c:v>
                </c:pt>
                <c:pt idx="18">
                  <c:v>266098</c:v>
                </c:pt>
                <c:pt idx="19">
                  <c:v>266088</c:v>
                </c:pt>
                <c:pt idx="20">
                  <c:v>266080</c:v>
                </c:pt>
                <c:pt idx="21">
                  <c:v>266062</c:v>
                </c:pt>
                <c:pt idx="22">
                  <c:v>266055</c:v>
                </c:pt>
                <c:pt idx="23">
                  <c:v>266049</c:v>
                </c:pt>
                <c:pt idx="24">
                  <c:v>266043</c:v>
                </c:pt>
                <c:pt idx="25">
                  <c:v>266038</c:v>
                </c:pt>
                <c:pt idx="26">
                  <c:v>266033</c:v>
                </c:pt>
                <c:pt idx="27">
                  <c:v>266028</c:v>
                </c:pt>
                <c:pt idx="28">
                  <c:v>266022</c:v>
                </c:pt>
                <c:pt idx="29">
                  <c:v>266015</c:v>
                </c:pt>
                <c:pt idx="30">
                  <c:v>266009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DA5-4B75-8126-6DD9A130D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923696"/>
        <c:axId val="330926320"/>
      </c:lineChart>
      <c:dateAx>
        <c:axId val="330923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26320"/>
        <c:crosses val="autoZero"/>
        <c:auto val="1"/>
        <c:lblOffset val="100"/>
        <c:baseTimeUnit val="days"/>
      </c:dateAx>
      <c:valAx>
        <c:axId val="33092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2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-3</c:v>
                </c:pt>
                <c:pt idx="2">
                  <c:v>6</c:v>
                </c:pt>
                <c:pt idx="3">
                  <c:v>31</c:v>
                </c:pt>
                <c:pt idx="4">
                  <c:v>29</c:v>
                </c:pt>
                <c:pt idx="5">
                  <c:v>34</c:v>
                </c:pt>
                <c:pt idx="6">
                  <c:v>29</c:v>
                </c:pt>
                <c:pt idx="7">
                  <c:v>26</c:v>
                </c:pt>
                <c:pt idx="8">
                  <c:v>30</c:v>
                </c:pt>
                <c:pt idx="9">
                  <c:v>27</c:v>
                </c:pt>
                <c:pt idx="10">
                  <c:v>32</c:v>
                </c:pt>
                <c:pt idx="11">
                  <c:v>24</c:v>
                </c:pt>
                <c:pt idx="12">
                  <c:v>22</c:v>
                </c:pt>
                <c:pt idx="13">
                  <c:v>24</c:v>
                </c:pt>
                <c:pt idx="14">
                  <c:v>25</c:v>
                </c:pt>
                <c:pt idx="15">
                  <c:v>41</c:v>
                </c:pt>
                <c:pt idx="16">
                  <c:v>45</c:v>
                </c:pt>
                <c:pt idx="17">
                  <c:v>22</c:v>
                </c:pt>
                <c:pt idx="18">
                  <c:v>25</c:v>
                </c:pt>
                <c:pt idx="19">
                  <c:v>32</c:v>
                </c:pt>
                <c:pt idx="20">
                  <c:v>28</c:v>
                </c:pt>
                <c:pt idx="21">
                  <c:v>29</c:v>
                </c:pt>
                <c:pt idx="22">
                  <c:v>27</c:v>
                </c:pt>
                <c:pt idx="23">
                  <c:v>42</c:v>
                </c:pt>
                <c:pt idx="24">
                  <c:v>31</c:v>
                </c:pt>
                <c:pt idx="25">
                  <c:v>30</c:v>
                </c:pt>
                <c:pt idx="26">
                  <c:v>25</c:v>
                </c:pt>
                <c:pt idx="27">
                  <c:v>33</c:v>
                </c:pt>
                <c:pt idx="28">
                  <c:v>27</c:v>
                </c:pt>
                <c:pt idx="29">
                  <c:v>26</c:v>
                </c:pt>
                <c:pt idx="30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68-4C5F-BF84-67E5CF2C1A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-3</c:v>
                </c:pt>
                <c:pt idx="1">
                  <c:v>0</c:v>
                </c:pt>
                <c:pt idx="2">
                  <c:v>8</c:v>
                </c:pt>
                <c:pt idx="3">
                  <c:v>11</c:v>
                </c:pt>
                <c:pt idx="4">
                  <c:v>7</c:v>
                </c:pt>
                <c:pt idx="5">
                  <c:v>14</c:v>
                </c:pt>
                <c:pt idx="6">
                  <c:v>10</c:v>
                </c:pt>
                <c:pt idx="7">
                  <c:v>12</c:v>
                </c:pt>
                <c:pt idx="8">
                  <c:v>16</c:v>
                </c:pt>
                <c:pt idx="9">
                  <c:v>11</c:v>
                </c:pt>
                <c:pt idx="10">
                  <c:v>4</c:v>
                </c:pt>
                <c:pt idx="11">
                  <c:v>14</c:v>
                </c:pt>
                <c:pt idx="12">
                  <c:v>13</c:v>
                </c:pt>
                <c:pt idx="13">
                  <c:v>10</c:v>
                </c:pt>
                <c:pt idx="14">
                  <c:v>6</c:v>
                </c:pt>
                <c:pt idx="15">
                  <c:v>14</c:v>
                </c:pt>
                <c:pt idx="16">
                  <c:v>14</c:v>
                </c:pt>
                <c:pt idx="17">
                  <c:v>7</c:v>
                </c:pt>
                <c:pt idx="18">
                  <c:v>2</c:v>
                </c:pt>
                <c:pt idx="19">
                  <c:v>10</c:v>
                </c:pt>
                <c:pt idx="20">
                  <c:v>8</c:v>
                </c:pt>
                <c:pt idx="21">
                  <c:v>9</c:v>
                </c:pt>
                <c:pt idx="22">
                  <c:v>11</c:v>
                </c:pt>
                <c:pt idx="23">
                  <c:v>9</c:v>
                </c:pt>
                <c:pt idx="24">
                  <c:v>12</c:v>
                </c:pt>
                <c:pt idx="25">
                  <c:v>9</c:v>
                </c:pt>
                <c:pt idx="26">
                  <c:v>10</c:v>
                </c:pt>
                <c:pt idx="27">
                  <c:v>10</c:v>
                </c:pt>
                <c:pt idx="28">
                  <c:v>11</c:v>
                </c:pt>
                <c:pt idx="29">
                  <c:v>19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68-4C5F-BF84-67E5CF2C1A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5</c:v>
                </c:pt>
                <c:pt idx="2">
                  <c:v>0</c:v>
                </c:pt>
                <c:pt idx="3">
                  <c:v>1</c:v>
                </c:pt>
                <c:pt idx="4">
                  <c:v>4</c:v>
                </c:pt>
                <c:pt idx="5">
                  <c:v>9</c:v>
                </c:pt>
                <c:pt idx="6">
                  <c:v>8</c:v>
                </c:pt>
                <c:pt idx="7">
                  <c:v>6</c:v>
                </c:pt>
                <c:pt idx="8">
                  <c:v>9</c:v>
                </c:pt>
                <c:pt idx="9">
                  <c:v>8</c:v>
                </c:pt>
                <c:pt idx="10">
                  <c:v>8</c:v>
                </c:pt>
                <c:pt idx="11">
                  <c:v>2</c:v>
                </c:pt>
                <c:pt idx="12">
                  <c:v>4</c:v>
                </c:pt>
                <c:pt idx="13">
                  <c:v>5</c:v>
                </c:pt>
                <c:pt idx="14">
                  <c:v>5</c:v>
                </c:pt>
                <c:pt idx="15">
                  <c:v>4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-3</c:v>
                </c:pt>
                <c:pt idx="21">
                  <c:v>1</c:v>
                </c:pt>
                <c:pt idx="22">
                  <c:v>-1</c:v>
                </c:pt>
                <c:pt idx="23">
                  <c:v>-2</c:v>
                </c:pt>
                <c:pt idx="24">
                  <c:v>5</c:v>
                </c:pt>
                <c:pt idx="25">
                  <c:v>3</c:v>
                </c:pt>
                <c:pt idx="26">
                  <c:v>5</c:v>
                </c:pt>
                <c:pt idx="27">
                  <c:v>3</c:v>
                </c:pt>
                <c:pt idx="28">
                  <c:v>2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68-4C5F-BF84-67E5CF2C1A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582</c:v>
                </c:pt>
                <c:pt idx="1">
                  <c:v>282</c:v>
                </c:pt>
                <c:pt idx="2">
                  <c:v>117</c:v>
                </c:pt>
                <c:pt idx="3">
                  <c:v>63</c:v>
                </c:pt>
                <c:pt idx="4">
                  <c:v>18</c:v>
                </c:pt>
                <c:pt idx="5">
                  <c:v>79</c:v>
                </c:pt>
                <c:pt idx="6">
                  <c:v>28</c:v>
                </c:pt>
                <c:pt idx="7">
                  <c:v>10</c:v>
                </c:pt>
                <c:pt idx="8">
                  <c:v>46</c:v>
                </c:pt>
                <c:pt idx="9">
                  <c:v>21</c:v>
                </c:pt>
                <c:pt idx="10">
                  <c:v>29</c:v>
                </c:pt>
                <c:pt idx="11">
                  <c:v>27</c:v>
                </c:pt>
                <c:pt idx="12">
                  <c:v>25</c:v>
                </c:pt>
                <c:pt idx="13">
                  <c:v>45</c:v>
                </c:pt>
                <c:pt idx="14">
                  <c:v>633</c:v>
                </c:pt>
                <c:pt idx="15">
                  <c:v>835</c:v>
                </c:pt>
                <c:pt idx="16">
                  <c:v>41</c:v>
                </c:pt>
                <c:pt idx="17">
                  <c:v>39</c:v>
                </c:pt>
                <c:pt idx="18">
                  <c:v>45</c:v>
                </c:pt>
                <c:pt idx="19">
                  <c:v>36</c:v>
                </c:pt>
                <c:pt idx="20">
                  <c:v>55</c:v>
                </c:pt>
                <c:pt idx="21">
                  <c:v>51</c:v>
                </c:pt>
                <c:pt idx="22">
                  <c:v>30</c:v>
                </c:pt>
                <c:pt idx="23">
                  <c:v>104</c:v>
                </c:pt>
                <c:pt idx="24">
                  <c:v>394</c:v>
                </c:pt>
                <c:pt idx="25">
                  <c:v>129</c:v>
                </c:pt>
                <c:pt idx="26">
                  <c:v>250</c:v>
                </c:pt>
                <c:pt idx="27">
                  <c:v>162</c:v>
                </c:pt>
                <c:pt idx="28">
                  <c:v>176</c:v>
                </c:pt>
                <c:pt idx="29">
                  <c:v>13</c:v>
                </c:pt>
                <c:pt idx="30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68-4C5F-BF84-67E5CF2C1A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-2</c:v>
                </c:pt>
                <c:pt idx="1">
                  <c:v>-4</c:v>
                </c:pt>
                <c:pt idx="2">
                  <c:v>-1</c:v>
                </c:pt>
                <c:pt idx="3">
                  <c:v>-11</c:v>
                </c:pt>
                <c:pt idx="4">
                  <c:v>-4</c:v>
                </c:pt>
                <c:pt idx="5">
                  <c:v>-16</c:v>
                </c:pt>
                <c:pt idx="6">
                  <c:v>-12</c:v>
                </c:pt>
                <c:pt idx="7">
                  <c:v>-6</c:v>
                </c:pt>
                <c:pt idx="8">
                  <c:v>-12</c:v>
                </c:pt>
                <c:pt idx="9">
                  <c:v>-12</c:v>
                </c:pt>
                <c:pt idx="10">
                  <c:v>-12</c:v>
                </c:pt>
                <c:pt idx="11">
                  <c:v>-9</c:v>
                </c:pt>
                <c:pt idx="12">
                  <c:v>-11</c:v>
                </c:pt>
                <c:pt idx="13">
                  <c:v>0</c:v>
                </c:pt>
                <c:pt idx="14">
                  <c:v>-11</c:v>
                </c:pt>
                <c:pt idx="15">
                  <c:v>-1</c:v>
                </c:pt>
                <c:pt idx="16">
                  <c:v>-5</c:v>
                </c:pt>
                <c:pt idx="17">
                  <c:v>-6</c:v>
                </c:pt>
                <c:pt idx="18">
                  <c:v>-10</c:v>
                </c:pt>
                <c:pt idx="19">
                  <c:v>-10</c:v>
                </c:pt>
                <c:pt idx="20">
                  <c:v>-8</c:v>
                </c:pt>
                <c:pt idx="21">
                  <c:v>-18</c:v>
                </c:pt>
                <c:pt idx="22">
                  <c:v>-7</c:v>
                </c:pt>
                <c:pt idx="23">
                  <c:v>-6</c:v>
                </c:pt>
                <c:pt idx="24">
                  <c:v>-6</c:v>
                </c:pt>
                <c:pt idx="25">
                  <c:v>-5</c:v>
                </c:pt>
                <c:pt idx="26">
                  <c:v>-5</c:v>
                </c:pt>
                <c:pt idx="27">
                  <c:v>-5</c:v>
                </c:pt>
                <c:pt idx="28">
                  <c:v>-6</c:v>
                </c:pt>
                <c:pt idx="29">
                  <c:v>-7</c:v>
                </c:pt>
                <c:pt idx="30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68-4C5F-BF84-67E5CF2C1A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925992"/>
        <c:axId val="330928288"/>
      </c:lineChart>
      <c:dateAx>
        <c:axId val="33092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28288"/>
        <c:crosses val="autoZero"/>
        <c:auto val="1"/>
        <c:lblOffset val="100"/>
        <c:baseTimeUnit val="days"/>
      </c:dateAx>
      <c:valAx>
        <c:axId val="33092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2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</c:v>
                </c:pt>
                <c:pt idx="1">
                  <c:v>29</c:v>
                </c:pt>
                <c:pt idx="2">
                  <c:v>27</c:v>
                </c:pt>
                <c:pt idx="3">
                  <c:v>28</c:v>
                </c:pt>
                <c:pt idx="4">
                  <c:v>29</c:v>
                </c:pt>
                <c:pt idx="5">
                  <c:v>22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0D-443A-B0F6-D044DF377C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9</c:v>
                </c:pt>
                <c:pt idx="2">
                  <c:v>8</c:v>
                </c:pt>
                <c:pt idx="3">
                  <c:v>12</c:v>
                </c:pt>
                <c:pt idx="4">
                  <c:v>10</c:v>
                </c:pt>
                <c:pt idx="5">
                  <c:v>7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0D-443A-B0F6-D044DF377C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0D-443A-B0F6-D044DF377C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56</c:v>
                </c:pt>
                <c:pt idx="1">
                  <c:v>131</c:v>
                </c:pt>
                <c:pt idx="2">
                  <c:v>55</c:v>
                </c:pt>
                <c:pt idx="3">
                  <c:v>98</c:v>
                </c:pt>
                <c:pt idx="4">
                  <c:v>73</c:v>
                </c:pt>
                <c:pt idx="5">
                  <c:v>290</c:v>
                </c:pt>
                <c:pt idx="6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0D-443A-B0F6-D044DF377C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-6</c:v>
                </c:pt>
                <c:pt idx="1">
                  <c:v>-9</c:v>
                </c:pt>
                <c:pt idx="2">
                  <c:v>-7</c:v>
                </c:pt>
                <c:pt idx="3">
                  <c:v>-11</c:v>
                </c:pt>
                <c:pt idx="4">
                  <c:v>-6</c:v>
                </c:pt>
                <c:pt idx="5">
                  <c:v>-9</c:v>
                </c:pt>
                <c:pt idx="6">
                  <c:v>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0D-443A-B0F6-D044DF377C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931240"/>
        <c:axId val="330931896"/>
      </c:barChart>
      <c:catAx>
        <c:axId val="33093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31896"/>
        <c:crosses val="autoZero"/>
        <c:auto val="1"/>
        <c:lblAlgn val="ctr"/>
        <c:lblOffset val="100"/>
        <c:noMultiLvlLbl val="0"/>
      </c:catAx>
      <c:valAx>
        <c:axId val="33093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3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1.9065776930409901E-2</c:v>
                </c:pt>
                <c:pt idx="1">
                  <c:v>-1.14372855508959E-2</c:v>
                </c:pt>
                <c:pt idx="2">
                  <c:v>2.2877187631067199E-2</c:v>
                </c:pt>
                <c:pt idx="3">
                  <c:v>0.118171768383334</c:v>
                </c:pt>
                <c:pt idx="4">
                  <c:v>0.110417301248858</c:v>
                </c:pt>
                <c:pt idx="5">
                  <c:v>0.12931198417829801</c:v>
                </c:pt>
                <c:pt idx="6">
                  <c:v>0.110153074790139</c:v>
                </c:pt>
                <c:pt idx="7">
                  <c:v>9.8649263924722994E-2</c:v>
                </c:pt>
                <c:pt idx="8">
                  <c:v>0.113713895838071</c:v>
                </c:pt>
                <c:pt idx="9">
                  <c:v>0.10222626079055</c:v>
                </c:pt>
                <c:pt idx="10">
                  <c:v>0.121033321986459</c:v>
                </c:pt>
                <c:pt idx="11">
                  <c:v>9.0665256318234994E-2</c:v>
                </c:pt>
                <c:pt idx="12">
                  <c:v>8.3034534817890193E-2</c:v>
                </c:pt>
                <c:pt idx="13">
                  <c:v>9.0507976015386293E-2</c:v>
                </c:pt>
                <c:pt idx="14">
                  <c:v>9.4193888700501105E-2</c:v>
                </c:pt>
                <c:pt idx="15">
                  <c:v>0.154332605586087</c:v>
                </c:pt>
                <c:pt idx="16">
                  <c:v>0.169128424850603</c:v>
                </c:pt>
                <c:pt idx="17">
                  <c:v>8.2545399969983502E-2</c:v>
                </c:pt>
                <c:pt idx="18">
                  <c:v>9.3724225837894595E-2</c:v>
                </c:pt>
                <c:pt idx="19">
                  <c:v>0.119854676205101</c:v>
                </c:pt>
                <c:pt idx="20">
                  <c:v>0.10474729714563601</c:v>
                </c:pt>
                <c:pt idx="21">
                  <c:v>0.10837475241974701</c:v>
                </c:pt>
                <c:pt idx="22">
                  <c:v>0.100791399133941</c:v>
                </c:pt>
                <c:pt idx="23">
                  <c:v>0.15662875256386299</c:v>
                </c:pt>
                <c:pt idx="24">
                  <c:v>0.11542614588375499</c:v>
                </c:pt>
                <c:pt idx="25">
                  <c:v>0.111573936328474</c:v>
                </c:pt>
                <c:pt idx="26">
                  <c:v>9.2874656363771499E-2</c:v>
                </c:pt>
                <c:pt idx="27">
                  <c:v>0.12248079278476801</c:v>
                </c:pt>
                <c:pt idx="28">
                  <c:v>0.10008896797153</c:v>
                </c:pt>
                <c:pt idx="29">
                  <c:v>9.6285597896530004E-2</c:v>
                </c:pt>
                <c:pt idx="30">
                  <c:v>9.6192977912612401E-2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FD-45FD-9A20-AA56CA9BAF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-1.0997067448680399E-2</c:v>
                </c:pt>
                <c:pt idx="1">
                  <c:v>0</c:v>
                </c:pt>
                <c:pt idx="2">
                  <c:v>2.9328738497635402E-2</c:v>
                </c:pt>
                <c:pt idx="3">
                  <c:v>4.0315191497159598E-2</c:v>
                </c:pt>
                <c:pt idx="4">
                  <c:v>2.5644783118405599E-2</c:v>
                </c:pt>
                <c:pt idx="5">
                  <c:v>5.1276416511006097E-2</c:v>
                </c:pt>
                <c:pt idx="6">
                  <c:v>3.6607240912252398E-2</c:v>
                </c:pt>
                <c:pt idx="7">
                  <c:v>4.39126138983423E-2</c:v>
                </c:pt>
                <c:pt idx="8">
                  <c:v>5.8524452247704799E-2</c:v>
                </c:pt>
                <c:pt idx="9">
                  <c:v>4.02120270517273E-2</c:v>
                </c:pt>
                <c:pt idx="10">
                  <c:v>1.4616677629174899E-2</c:v>
                </c:pt>
                <c:pt idx="11">
                  <c:v>5.1150895140665002E-2</c:v>
                </c:pt>
                <c:pt idx="12">
                  <c:v>4.7472976920829697E-2</c:v>
                </c:pt>
                <c:pt idx="13">
                  <c:v>3.6500346753294201E-2</c:v>
                </c:pt>
                <c:pt idx="14">
                  <c:v>2.18922173167439E-2</c:v>
                </c:pt>
                <c:pt idx="15">
                  <c:v>5.1070659905884101E-2</c:v>
                </c:pt>
                <c:pt idx="16">
                  <c:v>5.1044591096364902E-2</c:v>
                </c:pt>
                <c:pt idx="17">
                  <c:v>2.5509274443351201E-2</c:v>
                </c:pt>
                <c:pt idx="18">
                  <c:v>7.2865053920139903E-3</c:v>
                </c:pt>
                <c:pt idx="19">
                  <c:v>3.6429872495446297E-2</c:v>
                </c:pt>
                <c:pt idx="20">
                  <c:v>2.91332847778587E-2</c:v>
                </c:pt>
                <c:pt idx="21">
                  <c:v>3.2765399737876802E-2</c:v>
                </c:pt>
                <c:pt idx="22">
                  <c:v>4.0033482549041002E-2</c:v>
                </c:pt>
                <c:pt idx="23">
                  <c:v>3.2741559953434203E-2</c:v>
                </c:pt>
                <c:pt idx="24">
                  <c:v>4.3641124486307602E-2</c:v>
                </c:pt>
                <c:pt idx="25">
                  <c:v>3.2716565487658597E-2</c:v>
                </c:pt>
                <c:pt idx="26">
                  <c:v>3.6339850279816802E-2</c:v>
                </c:pt>
                <c:pt idx="27">
                  <c:v>3.6326649229874997E-2</c:v>
                </c:pt>
                <c:pt idx="28">
                  <c:v>3.9944803544193497E-2</c:v>
                </c:pt>
                <c:pt idx="29">
                  <c:v>6.8968020617808296E-2</c:v>
                </c:pt>
                <c:pt idx="30">
                  <c:v>4.3528728961114302E-2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FD-45FD-9A20-AA56CA9BAF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3.1347962382445101E-3</c:v>
                </c:pt>
                <c:pt idx="1">
                  <c:v>1.5673489859252099E-2</c:v>
                </c:pt>
                <c:pt idx="2">
                  <c:v>0</c:v>
                </c:pt>
                <c:pt idx="3">
                  <c:v>3.1342067322760602E-3</c:v>
                </c:pt>
                <c:pt idx="4">
                  <c:v>1.25364340113455E-2</c:v>
                </c:pt>
                <c:pt idx="5">
                  <c:v>2.8203440819780001E-2</c:v>
                </c:pt>
                <c:pt idx="6">
                  <c:v>2.5062656641604002E-2</c:v>
                </c:pt>
                <c:pt idx="7">
                  <c:v>1.8792282635930802E-2</c:v>
                </c:pt>
                <c:pt idx="8">
                  <c:v>2.81831277008831E-2</c:v>
                </c:pt>
                <c:pt idx="9">
                  <c:v>2.5044610712832201E-2</c:v>
                </c:pt>
                <c:pt idx="10">
                  <c:v>2.5038339958060801E-2</c:v>
                </c:pt>
                <c:pt idx="11">
                  <c:v>6.2580180856722702E-3</c:v>
                </c:pt>
                <c:pt idx="12">
                  <c:v>1.25152529645505E-2</c:v>
                </c:pt>
                <c:pt idx="13">
                  <c:v>1.5642108556233401E-2</c:v>
                </c:pt>
                <c:pt idx="14">
                  <c:v>1.56396621832968E-2</c:v>
                </c:pt>
                <c:pt idx="15">
                  <c:v>1.2509773260359699E-2</c:v>
                </c:pt>
                <c:pt idx="16">
                  <c:v>6.2541042559179499E-3</c:v>
                </c:pt>
                <c:pt idx="17">
                  <c:v>0</c:v>
                </c:pt>
                <c:pt idx="18">
                  <c:v>0</c:v>
                </c:pt>
                <c:pt idx="19">
                  <c:v>3.12685657108908E-3</c:v>
                </c:pt>
                <c:pt idx="20">
                  <c:v>-9.3802764054780798E-3</c:v>
                </c:pt>
                <c:pt idx="21">
                  <c:v>3.1270521279589702E-3</c:v>
                </c:pt>
                <c:pt idx="22">
                  <c:v>-3.1269543464665399E-3</c:v>
                </c:pt>
                <c:pt idx="23">
                  <c:v>-6.2541042559179499E-3</c:v>
                </c:pt>
                <c:pt idx="24">
                  <c:v>1.5636238546455301E-2</c:v>
                </c:pt>
                <c:pt idx="25">
                  <c:v>9.3802764054780798E-3</c:v>
                </c:pt>
                <c:pt idx="26">
                  <c:v>1.5632327653587599E-2</c:v>
                </c:pt>
                <c:pt idx="27">
                  <c:v>9.3779306033135394E-3</c:v>
                </c:pt>
                <c:pt idx="28">
                  <c:v>6.2513674866376996E-3</c:v>
                </c:pt>
                <c:pt idx="29">
                  <c:v>9.3764650726675999E-3</c:v>
                </c:pt>
                <c:pt idx="30">
                  <c:v>6.2503906494155896E-3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FD-45FD-9A20-AA56CA9BAF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1.2993681766426299</c:v>
                </c:pt>
                <c:pt idx="1">
                  <c:v>0.62151499790624398</c:v>
                </c:pt>
                <c:pt idx="2">
                  <c:v>0.25626984996166902</c:v>
                </c:pt>
                <c:pt idx="3">
                  <c:v>0.13763873110198399</c:v>
                </c:pt>
                <c:pt idx="4">
                  <c:v>3.9271299225482698E-2</c:v>
                </c:pt>
                <c:pt idx="5">
                  <c:v>0.17228970841602501</c:v>
                </c:pt>
                <c:pt idx="6">
                  <c:v>6.0959679526256201E-2</c:v>
                </c:pt>
                <c:pt idx="7">
                  <c:v>2.1758050478677099E-2</c:v>
                </c:pt>
                <c:pt idx="8">
                  <c:v>0.10006525995214299</c:v>
                </c:pt>
                <c:pt idx="9">
                  <c:v>4.5636300417246201E-2</c:v>
                </c:pt>
                <c:pt idx="10">
                  <c:v>6.2992810130981597E-2</c:v>
                </c:pt>
                <c:pt idx="11">
                  <c:v>5.8611557330786303E-2</c:v>
                </c:pt>
                <c:pt idx="12">
                  <c:v>5.42381706549801E-2</c:v>
                </c:pt>
                <c:pt idx="13">
                  <c:v>9.7575783858797005E-2</c:v>
                </c:pt>
                <c:pt idx="14">
                  <c:v>1.3712280397721099</c:v>
                </c:pt>
                <c:pt idx="15">
                  <c:v>1.78434054192666</c:v>
                </c:pt>
                <c:pt idx="16">
                  <c:v>8.6078394323024901E-2</c:v>
                </c:pt>
                <c:pt idx="17">
                  <c:v>8.1809028360463207E-2</c:v>
                </c:pt>
                <c:pt idx="18">
                  <c:v>9.4317872188803401E-2</c:v>
                </c:pt>
                <c:pt idx="19">
                  <c:v>7.5383197922774106E-2</c:v>
                </c:pt>
                <c:pt idx="20">
                  <c:v>0.115082022095748</c:v>
                </c:pt>
                <c:pt idx="21">
                  <c:v>0.10658975484356401</c:v>
                </c:pt>
                <c:pt idx="22">
                  <c:v>6.2633095327571095E-2</c:v>
                </c:pt>
                <c:pt idx="23">
                  <c:v>0.21699215489901499</c:v>
                </c:pt>
                <c:pt idx="24">
                  <c:v>0.82028647568287805</c:v>
                </c:pt>
                <c:pt idx="25">
                  <c:v>0.26638582579606002</c:v>
                </c:pt>
                <c:pt idx="26">
                  <c:v>0.51488003295232199</c:v>
                </c:pt>
                <c:pt idx="27">
                  <c:v>0.331933203565209</c:v>
                </c:pt>
                <c:pt idx="28">
                  <c:v>0.359425735699553</c:v>
                </c:pt>
                <c:pt idx="29">
                  <c:v>2.6453411472641099E-2</c:v>
                </c:pt>
                <c:pt idx="30">
                  <c:v>-1.01716982667426E-2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FD-45FD-9A20-AA56CA9BAF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-7.5119345860736296E-4</c:v>
                </c:pt>
                <c:pt idx="1">
                  <c:v>-1.50239820313175E-3</c:v>
                </c:pt>
                <c:pt idx="2">
                  <c:v>-3.7560519386862102E-4</c:v>
                </c:pt>
                <c:pt idx="3">
                  <c:v>-4.1316726513319002E-3</c:v>
                </c:pt>
                <c:pt idx="4">
                  <c:v>-1.50248849657245E-3</c:v>
                </c:pt>
                <c:pt idx="5">
                  <c:v>-6.0100442865138404E-3</c:v>
                </c:pt>
                <c:pt idx="6">
                  <c:v>-4.5078041359103002E-3</c:v>
                </c:pt>
                <c:pt idx="7">
                  <c:v>-2.2540036740259901E-3</c:v>
                </c:pt>
                <c:pt idx="8">
                  <c:v>-4.5081089609935896E-3</c:v>
                </c:pt>
                <c:pt idx="9">
                  <c:v>-4.5083122006198901E-3</c:v>
                </c:pt>
                <c:pt idx="10">
                  <c:v>-4.50851545857238E-3</c:v>
                </c:pt>
                <c:pt idx="11">
                  <c:v>-3.3815390511401401E-3</c:v>
                </c:pt>
                <c:pt idx="12">
                  <c:v>-4.1331319370862202E-3</c:v>
                </c:pt>
                <c:pt idx="13">
                  <c:v>0</c:v>
                </c:pt>
                <c:pt idx="14">
                  <c:v>-4.1333027719431398E-3</c:v>
                </c:pt>
                <c:pt idx="15">
                  <c:v>-3.7577032917480801E-4</c:v>
                </c:pt>
                <c:pt idx="16">
                  <c:v>-1.87885870606759E-3</c:v>
                </c:pt>
                <c:pt idx="17">
                  <c:v>-2.2546728093974801E-3</c:v>
                </c:pt>
                <c:pt idx="18">
                  <c:v>-3.7578727433974198E-3</c:v>
                </c:pt>
                <c:pt idx="19">
                  <c:v>-3.7580139647798898E-3</c:v>
                </c:pt>
                <c:pt idx="20">
                  <c:v>-3.0065241574216001E-3</c:v>
                </c:pt>
                <c:pt idx="21">
                  <c:v>-6.76488274203247E-3</c:v>
                </c:pt>
                <c:pt idx="22">
                  <c:v>-2.63096571475821E-3</c:v>
                </c:pt>
                <c:pt idx="23">
                  <c:v>-2.2551728026159999E-3</c:v>
                </c:pt>
                <c:pt idx="24">
                  <c:v>-2.25522366180666E-3</c:v>
                </c:pt>
                <c:pt idx="25">
                  <c:v>-1.8793954360761199E-3</c:v>
                </c:pt>
                <c:pt idx="26">
                  <c:v>-1.87943075801201E-3</c:v>
                </c:pt>
                <c:pt idx="27">
                  <c:v>-1.8794660812756301E-3</c:v>
                </c:pt>
                <c:pt idx="28">
                  <c:v>-2.2554016870404599E-3</c:v>
                </c:pt>
                <c:pt idx="29">
                  <c:v>-2.63136131598139E-3</c:v>
                </c:pt>
                <c:pt idx="30">
                  <c:v>-2.25551190722328E-3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FD-45FD-9A20-AA56CA9BA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934520"/>
        <c:axId val="330930256"/>
      </c:lineChart>
      <c:dateAx>
        <c:axId val="330934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30256"/>
        <c:crosses val="autoZero"/>
        <c:auto val="1"/>
        <c:lblOffset val="100"/>
        <c:baseTimeUnit val="days"/>
      </c:dateAx>
      <c:valAx>
        <c:axId val="33093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3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25-4564-889C-144B0BA6ED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25-4564-889C-144B0BA6ED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725-4564-889C-144B0BA6ED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25-4564-889C-144B0BA6ED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725-4564-889C-144B0BA6ED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16168"/>
        <c:axId val="340816496"/>
      </c:lineChart>
      <c:dateAx>
        <c:axId val="340816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16496"/>
        <c:crosses val="autoZero"/>
        <c:auto val="1"/>
        <c:lblOffset val="100"/>
        <c:baseTimeUnit val="days"/>
      </c:dateAx>
      <c:valAx>
        <c:axId val="34081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1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E5-4320-AEB8-9BDEBA09D1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E5-4320-AEB8-9BDEBA09D1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6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E5-4320-AEB8-9BDEBA09D1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E5-4320-AEB8-9BDEBA09D1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E5-4320-AEB8-9BDEBA09D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897072"/>
        <c:axId val="331896088"/>
      </c:lineChart>
      <c:catAx>
        <c:axId val="33189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96088"/>
        <c:crosses val="autoZero"/>
        <c:auto val="1"/>
        <c:lblAlgn val="ctr"/>
        <c:lblOffset val="100"/>
        <c:noMultiLvlLbl val="0"/>
      </c:catAx>
      <c:valAx>
        <c:axId val="33189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9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B7-421F-AEAB-BC85A4A137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B7-421F-AEAB-BC85A4A137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B7-421F-AEAB-BC85A4A137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B7-421F-AEAB-BC85A4A1375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B7-421F-AEAB-BC85A4A137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897400"/>
        <c:axId val="331895104"/>
      </c:barChart>
      <c:catAx>
        <c:axId val="33189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95104"/>
        <c:crosses val="autoZero"/>
        <c:auto val="1"/>
        <c:lblAlgn val="ctr"/>
        <c:lblOffset val="100"/>
        <c:noMultiLvlLbl val="0"/>
      </c:catAx>
      <c:valAx>
        <c:axId val="33189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9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127</c:v>
                </c:pt>
                <c:pt idx="1">
                  <c:v>23</c:v>
                </c:pt>
                <c:pt idx="2">
                  <c:v>447</c:v>
                </c:pt>
                <c:pt idx="3">
                  <c:v>1413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B-4BCA-8885-815A9791E4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33</c:v>
                </c:pt>
                <c:pt idx="3">
                  <c:v>226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CB-4BCA-8885-815A9791E4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CB-4BCA-8885-815A9791E4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CB-4BCA-8885-815A9791E4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CB-4BCA-8885-815A9791E4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CB-4BCA-8885-815A9791E42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44</c:v>
                </c:pt>
                <c:pt idx="1">
                  <c:v>0</c:v>
                </c:pt>
                <c:pt idx="2">
                  <c:v>369</c:v>
                </c:pt>
                <c:pt idx="3">
                  <c:v>263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CB-4BCA-8885-815A9791E42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11</c:v>
                </c:pt>
                <c:pt idx="1">
                  <c:v>0</c:v>
                </c:pt>
                <c:pt idx="2">
                  <c:v>12</c:v>
                </c:pt>
                <c:pt idx="3">
                  <c:v>75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8CB-4BCA-8885-815A9791E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883296"/>
        <c:axId val="331884280"/>
      </c:barChart>
      <c:catAx>
        <c:axId val="33188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84280"/>
        <c:crosses val="autoZero"/>
        <c:auto val="1"/>
        <c:lblAlgn val="ctr"/>
        <c:lblOffset val="100"/>
        <c:noMultiLvlLbl val="0"/>
      </c:catAx>
      <c:valAx>
        <c:axId val="33188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8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08-4C42-A892-402067FD58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08-4C42-A892-402067FD58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16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08-4C42-A892-402067FD58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08-4C42-A892-402067FD58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08-4C42-A892-402067FD5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889856"/>
        <c:axId val="331887232"/>
      </c:barChart>
      <c:catAx>
        <c:axId val="33188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87232"/>
        <c:crosses val="autoZero"/>
        <c:auto val="1"/>
        <c:lblAlgn val="ctr"/>
        <c:lblOffset val="100"/>
        <c:noMultiLvlLbl val="0"/>
      </c:catAx>
      <c:valAx>
        <c:axId val="33188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8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9.3836799039111199E-2</c:v>
                </c:pt>
                <c:pt idx="2">
                  <c:v>9.0083327077546696E-2</c:v>
                </c:pt>
                <c:pt idx="4">
                  <c:v>8.6329855115982304E-2</c:v>
                </c:pt>
                <c:pt idx="5">
                  <c:v>0.247729149463254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56-4C7D-915E-9952B8EF95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1.09377278693306E-2</c:v>
                </c:pt>
                <c:pt idx="3">
                  <c:v>1.3672159836663301E-2</c:v>
                </c:pt>
                <c:pt idx="5">
                  <c:v>2.18754557386612E-2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56-4C7D-915E-9952B8EF95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3.25508607198748E-2</c:v>
                </c:pt>
                <c:pt idx="1">
                  <c:v>5.9467918622848198E-2</c:v>
                </c:pt>
                <c:pt idx="2">
                  <c:v>0.69900886802295303</c:v>
                </c:pt>
                <c:pt idx="3">
                  <c:v>5.0078247261345903E-2</c:v>
                </c:pt>
                <c:pt idx="4">
                  <c:v>2.7125717266562301E-2</c:v>
                </c:pt>
                <c:pt idx="5">
                  <c:v>4.0688575899843503E-2</c:v>
                </c:pt>
                <c:pt idx="6">
                  <c:v>3.4428794992175299E-2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56-4C7D-915E-9952B8EF95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0.90559011467987005</c:v>
                </c:pt>
                <c:pt idx="2">
                  <c:v>0.28458380940290301</c:v>
                </c:pt>
                <c:pt idx="3">
                  <c:v>0.68659811264864001</c:v>
                </c:pt>
                <c:pt idx="4">
                  <c:v>1.10871313105666</c:v>
                </c:pt>
                <c:pt idx="6">
                  <c:v>0.23909271719351699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D56-4C7D-915E-9952B8EF95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4">
                  <c:v>9.0183184593705997E-3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56-4C7D-915E-9952B8EF9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926648"/>
        <c:axId val="330927960"/>
      </c:barChart>
      <c:catAx>
        <c:axId val="33092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27960"/>
        <c:crosses val="autoZero"/>
        <c:auto val="1"/>
        <c:lblAlgn val="ctr"/>
        <c:lblOffset val="100"/>
        <c:noMultiLvlLbl val="0"/>
      </c:catAx>
      <c:valAx>
        <c:axId val="33092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2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0.14841312124210401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7.5520144998678401E-2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4.8714681855654599E-2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9.3033640964572797E-2</c:v>
                </c:pt>
                <c:pt idx="25">
                  <c:v>0</c:v>
                </c:pt>
                <c:pt idx="26">
                  <c:v>0</c:v>
                </c:pt>
                <c:pt idx="27">
                  <c:v>8.5314737193516094E-2</c:v>
                </c:pt>
                <c:pt idx="28">
                  <c:v>0.24454407351143101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C4-47BB-835E-E0A57D7970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1.09849871841816E-2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1.4603870025556799E-2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1.0926971407758199E-2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1.0907900956259301E-2</c:v>
                </c:pt>
                <c:pt idx="25">
                  <c:v>0</c:v>
                </c:pt>
                <c:pt idx="26">
                  <c:v>1.81666242778767E-2</c:v>
                </c:pt>
                <c:pt idx="27">
                  <c:v>0</c:v>
                </c:pt>
                <c:pt idx="28">
                  <c:v>2.1784119376974199E-2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C4-47BB-835E-E0A57D7970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9.4026201968281792E-3</c:v>
                </c:pt>
                <c:pt idx="3">
                  <c:v>0</c:v>
                </c:pt>
                <c:pt idx="4">
                  <c:v>0.99658403585195399</c:v>
                </c:pt>
                <c:pt idx="5">
                  <c:v>6.2666457778474101E-3</c:v>
                </c:pt>
                <c:pt idx="6">
                  <c:v>0</c:v>
                </c:pt>
                <c:pt idx="7">
                  <c:v>0</c:v>
                </c:pt>
                <c:pt idx="8">
                  <c:v>3.4441730853528703E-2</c:v>
                </c:pt>
                <c:pt idx="9">
                  <c:v>2.5041474942874099E-2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3.91028247880627E-2</c:v>
                </c:pt>
                <c:pt idx="14">
                  <c:v>0</c:v>
                </c:pt>
                <c:pt idx="15">
                  <c:v>0</c:v>
                </c:pt>
                <c:pt idx="16">
                  <c:v>8.7554721701063196E-2</c:v>
                </c:pt>
                <c:pt idx="17">
                  <c:v>5.9410274850692599E-2</c:v>
                </c:pt>
                <c:pt idx="18">
                  <c:v>0</c:v>
                </c:pt>
                <c:pt idx="19">
                  <c:v>8.1298270848316201E-2</c:v>
                </c:pt>
                <c:pt idx="20">
                  <c:v>0</c:v>
                </c:pt>
                <c:pt idx="21">
                  <c:v>4.3778729791425601E-2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0.106306475315011</c:v>
                </c:pt>
                <c:pt idx="26">
                  <c:v>5.6272860849720198E-2</c:v>
                </c:pt>
                <c:pt idx="27">
                  <c:v>3.12587915351193E-3</c:v>
                </c:pt>
                <c:pt idx="28">
                  <c:v>3.7507032568606602E-2</c:v>
                </c:pt>
                <c:pt idx="29">
                  <c:v>0</c:v>
                </c:pt>
                <c:pt idx="30">
                  <c:v>3.1250976593018502E-2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C4-47BB-835E-E0A57D7970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1.3444609082193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0.483951474641377</c:v>
                </c:pt>
                <c:pt idx="12">
                  <c:v>0</c:v>
                </c:pt>
                <c:pt idx="13">
                  <c:v>1.135674035544</c:v>
                </c:pt>
                <c:pt idx="14">
                  <c:v>0</c:v>
                </c:pt>
                <c:pt idx="15">
                  <c:v>0</c:v>
                </c:pt>
                <c:pt idx="16">
                  <c:v>0.89819730960525501</c:v>
                </c:pt>
                <c:pt idx="17">
                  <c:v>0</c:v>
                </c:pt>
                <c:pt idx="18">
                  <c:v>9.6369388054385899E-2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0.23584413415983099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6.5735414954806906E-2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C4-47BB-835E-E0A57D7970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9.0158114793819702E-3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C4-47BB-835E-E0A57D797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23208"/>
        <c:axId val="341421568"/>
      </c:lineChart>
      <c:dateAx>
        <c:axId val="341423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21568"/>
        <c:crosses val="autoZero"/>
        <c:auto val="1"/>
        <c:lblOffset val="100"/>
        <c:baseTimeUnit val="days"/>
      </c:dateAx>
      <c:valAx>
        <c:axId val="34142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2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8.5260972716488706E-2</c:v>
                </c:pt>
                <c:pt idx="1">
                  <c:v>0.168697783620921</c:v>
                </c:pt>
                <c:pt idx="2">
                  <c:v>9.0835118463890599E-2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4-4514-AEA4-FE8D4A1CA5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2.1779374931939498E-2</c:v>
                </c:pt>
                <c:pt idx="1">
                  <c:v>1.27440001273824E-2</c:v>
                </c:pt>
                <c:pt idx="2">
                  <c:v>0</c:v>
                </c:pt>
                <c:pt idx="3">
                  <c:v>1.46001387013177E-2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74-4514-AEA4-FE8D4A1CA5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1.5511892450878999</c:v>
                </c:pt>
                <c:pt idx="1">
                  <c:v>4.49518824284805E-2</c:v>
                </c:pt>
                <c:pt idx="2">
                  <c:v>0.44185390617655401</c:v>
                </c:pt>
                <c:pt idx="3">
                  <c:v>0</c:v>
                </c:pt>
                <c:pt idx="4">
                  <c:v>6.2656641604010004E-3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74-4514-AEA4-FE8D4A1CA5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1.34329008098929</c:v>
                </c:pt>
                <c:pt idx="2">
                  <c:v>0</c:v>
                </c:pt>
                <c:pt idx="3">
                  <c:v>0.48572911336380298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74-4514-AEA4-FE8D4A1CA5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9.0160146961039602E-3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74-4514-AEA4-FE8D4A1CA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418616"/>
        <c:axId val="341414680"/>
      </c:barChart>
      <c:catAx>
        <c:axId val="34141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14680"/>
        <c:crosses val="autoZero"/>
        <c:auto val="1"/>
        <c:lblAlgn val="ctr"/>
        <c:lblOffset val="100"/>
        <c:noMultiLvlLbl val="0"/>
      </c:catAx>
      <c:valAx>
        <c:axId val="34141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1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0.170782974251182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7.5069439231288906E-2</c:v>
                </c:pt>
                <c:pt idx="15">
                  <c:v>8.6329855115982304E-2</c:v>
                </c:pt>
                <c:pt idx="16">
                  <c:v>9.7590271000675605E-2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CF-41BB-AA4F-EE39857255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1.6405993656349101E-2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1.09373291042327E-2</c:v>
                </c:pt>
                <c:pt idx="15">
                  <c:v>1.82288818403879E-2</c:v>
                </c:pt>
                <c:pt idx="16">
                  <c:v>0</c:v>
                </c:pt>
                <c:pt idx="17">
                  <c:v>1.2760217288271499E-2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CF-41BB-AA4F-EE39857255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2.77786472190053E-2</c:v>
                </c:pt>
                <c:pt idx="11">
                  <c:v>0.121547883606164</c:v>
                </c:pt>
                <c:pt idx="12">
                  <c:v>8.7639675733199807E-2</c:v>
                </c:pt>
                <c:pt idx="13">
                  <c:v>0</c:v>
                </c:pt>
                <c:pt idx="14">
                  <c:v>2.8169895771385602E-2</c:v>
                </c:pt>
                <c:pt idx="15">
                  <c:v>0</c:v>
                </c:pt>
                <c:pt idx="16">
                  <c:v>0</c:v>
                </c:pt>
                <c:pt idx="17">
                  <c:v>1.5493442674262099</c:v>
                </c:pt>
                <c:pt idx="18">
                  <c:v>5.0079814704685602E-2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CF-41BB-AA4F-EE39857255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1.31357646207234</c:v>
                </c:pt>
                <c:pt idx="11">
                  <c:v>6.8127142279278699E-2</c:v>
                </c:pt>
                <c:pt idx="12">
                  <c:v>0</c:v>
                </c:pt>
                <c:pt idx="13">
                  <c:v>0</c:v>
                </c:pt>
                <c:pt idx="14">
                  <c:v>1.11558195482319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0.24057397117370299</c:v>
                </c:pt>
                <c:pt idx="19">
                  <c:v>0</c:v>
                </c:pt>
                <c:pt idx="20">
                  <c:v>0</c:v>
                </c:pt>
                <c:pt idx="21">
                  <c:v>0.28634689489259302</c:v>
                </c:pt>
                <c:pt idx="22">
                  <c:v>0.911200527985353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CF-41BB-AA4F-EE39857255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9.0183184593705997E-3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5CF-41BB-AA4F-EE3985725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410416"/>
        <c:axId val="341412056"/>
      </c:lineChart>
      <c:catAx>
        <c:axId val="34141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12056"/>
        <c:crosses val="autoZero"/>
        <c:auto val="1"/>
        <c:lblAlgn val="ctr"/>
        <c:lblOffset val="100"/>
        <c:noMultiLvlLbl val="0"/>
      </c:catAx>
      <c:valAx>
        <c:axId val="34141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1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5F-49F5-A573-B851D86C9A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5F-49F5-A573-B851D86C9A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5F-49F5-A573-B851D86C9A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5F-49F5-A573-B851D86C9AA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5F-49F5-A573-B851D86C9A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998664"/>
        <c:axId val="527468416"/>
      </c:lineChart>
      <c:dateAx>
        <c:axId val="515998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468416"/>
        <c:crosses val="autoZero"/>
        <c:auto val="1"/>
        <c:lblOffset val="100"/>
        <c:baseTimeUnit val="days"/>
      </c:dateAx>
      <c:valAx>
        <c:axId val="52746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9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6FDED-FA1F-46C6-A670-89648A405B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48716-A0C1-4480-BBB1-391BD96252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52572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DD9EE-8F63-4F22-8807-5E3C7ECF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061AD5-2B98-4A21-85CD-B5726D375B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051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14886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43752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9512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8354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04855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6047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2797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03978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4237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424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33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76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7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23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485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4E462-03AF-44D6-9F51-6B8BB04D1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491693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C2225-60DF-4254-8EEC-DCD6B479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D2FC17-4CD7-4DF9-8F41-0D6B1ABA09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405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2D4CB-706A-426E-AFF8-25D68FE84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5FF26-BEE1-4751-84B3-304B6EFBF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611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475D9-468E-4D07-8FD2-8A962814A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6B1CD5-47CD-452A-81F9-557A4BBA69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8386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E1378-C413-448B-961A-EA825858E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EBDD9-33B2-4229-9EE9-843EDEA2D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1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1DA48-8DAA-4A56-984C-96E6CE5C1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578436-2F05-4AD0-B4ED-451247E878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8148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84177-7B30-4E8E-83E6-2E8FA8C89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D4834-AB5C-4FBA-98C1-8BD47E0AE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48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066A2-6A87-4932-AFF3-D1E25E72B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88CD16-A67A-48D7-B913-629189975A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9122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ED48B-3FE0-4A0D-84D1-DF6D9FB2C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0DC95-5AA5-493C-BE26-5B3E52CB2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19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338F2-1F77-4892-BD8B-CFB14A6A8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A37826-284E-405B-9BA9-22E0973F51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6765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EDF5E-0662-4508-A20A-F6F9DC4D0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E9DA8-54CD-4EA3-9729-537295F9F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396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F993F-8F14-4673-8E2C-C6467108E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6F5C10-4044-406F-91CC-A049B045C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831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F62B6-960C-43E5-A655-1AE2DB8BE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794E6-ABD5-4781-A0AD-DB9BA317A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049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998DD-DFB4-4C3E-80C9-778D25490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D571A7-5CC3-4052-AD20-4EB9D3B867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89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87EF3-FAF0-486F-A460-7E3BFF303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94432-49AB-49DF-BD4E-D00D23A9A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918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00AB7-BE4A-49E4-A326-DC7D12C89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C592D0-EA27-4B55-A473-8FF60C28AA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6263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DEF18-422C-4C67-AAAE-1BC98B4A2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CADAA-419A-4269-963B-BA6947490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01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52E64-FE5D-467D-A779-97F4CAF79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1C5EF-C615-4F87-AF3F-2122A256BB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6548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8BCAA-8999-4DD7-9535-BF22C4F49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6001F-11EB-4952-B67C-21744185F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237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E91F2-4D32-4740-90CA-87D866537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60CC64-DC06-4928-A707-7CE0C30D12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673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8511B-34EA-4EFA-8B2B-4D2842E90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15B41-2154-4A49-90AD-54438128F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127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F7E03-549E-48A6-B4F3-46F12F653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ED60F2-AFD0-44B1-B74C-77F0A540FA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187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D7FA1-8AE0-4840-89C3-DF1165BFA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C73F2-0560-419E-A860-7D09CB736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253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C07C-5246-42EB-A782-83168791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47FAD7-636D-4245-8DE0-73855C0576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409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0AD93-0DD5-45E5-A496-54EDF0A6D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8F670-7228-4581-8982-6E99C4501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15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3EA3B-A483-4764-91E1-28C1BF9B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27C89E-1FEF-494B-8708-34834B105F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2487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38CF7-D356-4323-815D-58E2C4457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CCCD6-4C15-41CE-A45D-213E167BC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447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3653-FFE6-4B7C-8DB0-726037FBC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8C58A4-2EFA-4BF9-8E54-B3CB4C1C5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267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62999-873C-4CDA-A78A-19DD8A385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FE1A6-08E5-4D09-BAC3-CA372EFF8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180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C25E2-20E3-42F1-8A32-5D86E399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8A2D95-1896-4446-9CAA-3FEBE129C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5363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B11CA-8834-4F35-8ABE-552469DBE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643CF-547E-4C9E-B692-AF049824B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393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4D012-5934-4C5A-AE6E-06FEB9C3C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36A98E-2876-4F10-9A9B-7C152FAB1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1433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A5562-7231-4CF7-B753-04F35070A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632DB-9240-4BC6-A5DE-65A5BCD86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61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E0C16-72DE-4977-8675-CE33D7F9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2EE4E5-C641-44E7-9CB0-348E545F40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7750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6D79E-3B46-4F15-9450-F9E3D3A7E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E9CE0-C514-4AC0-9890-BF3080FA7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74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A29F0-B74A-4D8D-848A-1AA286663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176F0F-614A-4BD3-8541-CFD6680590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653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35D9C-C119-4DB6-9235-67632C244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43527-C7CF-4E87-959B-054FBA19E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81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30548-FC1B-486A-B32D-127D0D3F8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96B716-709A-4C72-81DE-62FFD767BD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302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57667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975581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167260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216478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867351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38010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62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93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67.733333333333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90.133333333333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84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18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51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47.846153846154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5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235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905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66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76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128.85714285714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228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A4134-1182-4803-9566-134046EFE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968417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6CFC1-1AE5-4E02-86DC-74DFE48AE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FE0CDA-577B-4D05-881A-44A0080549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0177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69462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5499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59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262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3014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893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541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32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1897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97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555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8550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27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- 2021-05-06 10:49:41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Todavía no participaste del #Sorteo de esta #VenzoBike ??
Apúrate!!  Buscá el post que dice “Sorteo” y seguí los pasos para participar!
Tenes tiempo hasta el 29 de Mayo.
Acordate que mientras más comentarios, más chances tenés.
*Sorteo Válido para toda Argentina 🇦🇷 
Mucha suerte!! 🍀 🤩
#SOMOSVENZO
#venzobike #venzo #bike #bikes #bicicleta #biker #mtb #mtblife #mountainbike #cycling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344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C9255-F384-4EA9-9326-8B7947FDC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977112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B8958-D5C8-4255-A2C5-F2DB16D4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84840A-BC95-4A01-831A-9B9E98F7B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5358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2640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553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782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561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580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49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4872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677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063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182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673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411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- 2021-05-14 14:31:35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Están listos para iniciar en el #CiclismodeRuta ?
La #VenzoPhoenix está esperando para salir a rodar🔥
.
Una excelente opción para elegirla como #BicicletaUrbana
.
Mirá sus características en nuestra web:
www.venzoargentina.com.ar/bicicleta/venzo-phoenix/
.
Pedila en cualquiera de las #BicicleteríasVenzo del país!!
.
.
#venzo #somosvenzo #vivivenzo #ciclismo #bike #bicicleta #cycling #cyclinglifestyle #cyclingphotos #cyclinglife #venzobikes #venzobike #biker #carretera #ciclismoargentino #phoenix #venzophoenix #cyclingroad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79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D9B13-1436-48A0-9857-944CB65F72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828326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27FD1-8114-422E-81A8-D4A83D704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D05E7-9DAF-4B6B-9E2A-AB7B935487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6500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1148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664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792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183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325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624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104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091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579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165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027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1556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53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- 2021-05-05 17:27:15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estamos preparando con todo para #tirarlacasaporlaventana 😜 
.
&gt;Tenemos muchas sorpresas!!! 🙈 
.
Activá las notificaciones y no te pierdas ninguna oferta ⚠
.
.
#topmega #tubicitumundo #hotsale #hotsale2021 #hotsale21 #hotsalearg #hotsaleargentina #hotsaleargentina2021 #bicicletas #bicis #ciclismo #deportesyfitness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71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FBFD0-B4CC-47D4-B4BE-B6BE8AD57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8889306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42D8A-0BAC-4387-8FB8-D94CE5ABA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E1EB3-96EF-4BAF-B12B-0517F221F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262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89219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369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206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01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610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65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448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6220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161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5219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9038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678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25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- 2021-05-17 22:05:11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Ella es Lorena, una mujeraza con todas las letras!! 🔥❤️
.
Lore recibió un #transplante de #corazón hace muy poquito, y con mucha #fuerza se recupera día a día.
.
Lore es integrante de @atletcba, una asociación de trabajo de personas transplantadas y en lista de espera, quienes luchan día a día para concientizarnos a todos de  #DonarOrganos.
.
Hoy, Lore se une a la #familiavenzo y forma parte de las grandes #mujeresvenzo, referentes del deporte y la salud.
.
La #bicileta formará parte de su recuperación y mejorará su calidad de vida, llevando el mensaje a toda la sociedad de que #DonarSalvaVidas y contándonos sobre su evolución con la bicicleta como instrumento de superación.
.
Gracias @lorenacervellini por elegir la #bici como tu compañera.
Gracias por ser una #inspiración para todos! ❤️🤩
.
.
#SOMOSVENZO
#vivivenzo #ciclismo #bike  #cycling #cyclinglifestyle #cyclinglife #venzobikes #venzobike #ciclismoargentino #mtb #mtblife #mtblifestyle @ Córdoba Province,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079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903A6-7B7E-4C74-AF40-F12718858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624661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3B4AF-FE8D-400A-9AF7-2B3F6904A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8F422-8768-422E-A29F-800ADA2D57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8564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4500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411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567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797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113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449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152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947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020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5627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40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469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796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- 2021-05-12 21:34:20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#VenzoEtna
Más rápida. Más liviana. Más potente. 💥
Nuevos componentes para mejorar aún más la calidad de la #poderosa #Etna 🔥 
La encontrarás armada con #ShimanoUltegra o #shimano105 
Y los nuevos componentes de #B1 #BeOne que son increíbles!! 
Las #Ruedas y #Forma de #FibradeCarbono #B1team llevan a esta #Venzobike al siguiente nivel!! 
Querés saber más sobre estos componentes?
Te invitamos a ver el detalle en los posteos de @grupocarloskarabitian 🔥
.
.
#ciclismo #bike #bici #ruta #venzo #somosvenzo #vivivenzo #teamvenzo #cycling #cyclingroad #procycling #road #shimanoroad @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10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6C382-901A-4C92-BB06-7F867304A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231171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2C6B9-D490-4ABE-9DD0-F435EB6B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34871D-B903-46F0-BCBA-42CFF8C38E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322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35736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762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791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131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004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493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404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261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1136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544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648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836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7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- 2021-05-05 11:12:40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Hoy te contamos sobre nuestra MTB Thor ⚡, para que la ames tanto como nosotros 💕
.
✔ suspensión delantera
✔ cuadro de aluminio
✔ frenos a disco
✔ 24 velocidades Shimano
.
Durabilidad, resistencia y velocidad 🔥🔥
.
⚠ Recordá activar las notificaciones para enterarte de nuestro contenido apenas lo subimos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14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4CD4B-3DA0-4FB9-B960-7A1B1FFD1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89954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92F87-52A5-4B12-9D04-D6F32B9B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9DA8C1-0F64-4D36-90DF-1ABA147E8A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208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8954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401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18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993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548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9681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5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784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759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572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9813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91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71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- 2021-05-23 18:33:55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viajamos a #mendoza junto a los chicos de @andar.liviano quienes nos comparten estas hermosas postales de su recorrido por #Malargüe.
.
.
En estas imágenes podemos ver el refugio donde los chicos pararon a dormir.
.
El #pozodelasanimas que nos conquista con su color verde claro, y una pileta de aguas termales que nos invitan a hacer un #Stop para descansar.
.
.
Hoy viajamos desde casa y los invitamos a guardar este post para poder hacer este recorrido tan pronto podamos. 🤩❤️
.
.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Mendoza Province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089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3F9590-8EBA-40B8-8B67-DFD112E4F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199308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477CC-0542-4318-9D0E-99057743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26F6FE-086E-48FA-966A-1E46DF085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1458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1167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3449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9865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289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401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611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285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615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907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1237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019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32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3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- 2021-05-29 10:05:03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a los bicicleteros en su día. ¡Gracias por bancarnos siempre! #MotomelBicicletas #DíaDelBicicletero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876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134BE-0E5E-41B7-BDFA-CD649D3CB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73037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D7411-8653-4643-A7AE-ABC837232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54A18-748A-4D5C-B8CF-0EF997B58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437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9990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059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3240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744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786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597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223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27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2474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444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5267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564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8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- 2021-05-19 21:55:51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#MicroaventurasVenzo: 🚴🏻‍♀️
Vuelta Candonga/Ascochinga
Esta es una de esas vueltas en donde en muy pocos kilómetros se puede dejar el cemento  atrás. Sacarnos la ciudad de encima. Eso tiene Córdoba, y es lo que nosotros encontramos en sus sierras: la posibilidad real, cercana y casi instantánea de volver a la naturaleza. 
🗓Cuándo hacerlo: es un recorrido que se puede hacer durante todo el año. En cada estación el clima va a ser un factor a tener muy en cuenta pero no excluyente. Si lo que se busca es tranquilidad lo ideal sería evitar los meses de verano y por sobre todo los fines de semana ya que suele ser un recorrido muy frecuentado por motociclistas. 
💧Comida y agua: antes de dejar el asfalto, las ciudades cabeceras de Agua de Oro o Ascochinga son las únicas opciones. Calcular y comprar la comida antes de arrancar con el recorrido, una vez que se sube a la zona de sierras la única opción sería bajar hasta La Cumbre y luego volver a subir para seguir con el recorrido. El agua no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136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5D3AE-18FA-4FCB-AD44-3B15BAFA6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877277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AC98A-B68B-4DD6-B371-5AA80CB5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A5265-40E6-475D-9DCB-037F638AF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6304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4875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959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665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272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4640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957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354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3228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900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515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760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769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5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- 2021-05-05 16:13:50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Maxam 190 es tu mejor compañera. Su manubrio y sillín ofrecen una postura cómoda que te va a permitir pedalear por más tiempo sumando kilómetros.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710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50535-604E-41CA-B884-093FD05FA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8835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39FD7-CFD5-40F0-A35B-3F66638C7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1A049-6700-4648-95CC-2AB7D5FE0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9306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2264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595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4843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1095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011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480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673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484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946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969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22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314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53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- 2021-05-26 11:45:06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&gt;¿Sabías que 𝗰𝗶𝗰𝗹𝗶𝘀𝘁𝗮𝘀 𝗾𝘂𝗲 𝗻𝗼 𝘂𝘀𝗮𝗻 𝗰𝗮𝘀𝗰𝗼 𝘁𝗶𝗲𝗻𝗲𝗻 𝗰𝗮𝘀𝗶 𝗲𝗹 𝗱𝗼𝗯𝗹𝗲 𝗱𝗲 𝗿𝗶𝗲𝘀𝗴𝗼 de sufrir una lesión en la cabeza, que aquellos que lo usan? 📣 🚴♀️
. 
⚠ A la hora de pedalear, recordá siempre la importancia de hacerlo con protección y seguridad. Sin importar si es una competencia o un paseo: usá 𝗰𝗮𝘀𝗰𝗼.  ✅
. 
¿Y vos te ponés el casco para salir a pedalear? 𝗧𝗲 𝗹𝗲𝗲𝗺𝗼𝘀!!!  😊
.
.
#topmega #tubicitumundo #bicicletas #bici #ciclismo #ciclismourbano #mtblife #mtbargentina #usacasco #seguridadvial 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864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08A69-2C0F-4795-850F-92B1F5F23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200188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520C5-B9CE-435F-9008-3A9320065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ABC2F0-6253-4208-B4B0-CD0803DAD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420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121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514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0792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191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16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96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642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479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274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223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673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6812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81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- 2021-05-27 11:36:29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🚴🏻‍♂️
.
Hoy les compartimos un recorrido que puede hacerse en pocas horas de pedaleo tranquilo.
.
Los chicos de @andar.liviano recorrieron #LujandeCuyo e la provincia de #Mendoza
.
La ruta costea un predio que se llama #LujanPlaya donde se puede comer e hidratarse para recuperar energías. 🙌🏻
.
Gran parte del recorrido cuenta con #Ciclovias, lo que lo hace seguro y tranquilo para circular.
.
El recorrido termina en el #DiquePotrerillos con una increíble vista hacia la #Cordillera
.
.
Si queres saber más sobre este recorrido, dejá tu consulta en comentarios, que los chicos de @andar.liviano te las van a responder!! 🤩
.
.
@leontrincheri @nicolas.perez.792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Potrerillos, Mendoz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97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5CE43-F0CE-42FA-ADA1-DCC980E53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852159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A91BA-CDD7-48A1-AA40-0242FB89E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73436-077E-47D5-B321-D9C5AB1AF5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251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1940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80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121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66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217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902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1006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845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208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811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942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65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- 2021-05-17 12:42:02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5⃣   razones para pasarte a las dos ruedas 🚴♂️
.
Estamos convencidos que el #boomdelasdosruedas llegó para quedarse 🔝 Pero si todavía no te uniste a esta movida, te dejamos motivos más que válidos para hacerlo 😉
.
✔es eco-friendly
✔te ayuda a ahorrar
✔mejora nuestro sistema inmunológico
✔es un ejercicio súper completo
✔reduce el estrés y te pone una sonrisa en la cara 😀😀😀
.
¿Y vos por qué elegís la bici? ❤
.
.
#topmega #tubicitumundo #ciclismo #ciclismoargentino #bici #bike #bicicleta #lifestyle #ecofriendly #mtblife #mtb #ciclismourbano #nuevoestilodevida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380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81501-2EE7-485E-A501-4E2744032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8696363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0EF86-C2E2-405C-A79D-1FA184A10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A1AB98-DB2E-43B2-8D41-42A4C6A2F8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2632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4254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525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063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5180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127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2703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110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199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3264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983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279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850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38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- 2021-05-20 11:12:02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#Topmega Sunshine🚴♂️ Una de las más elegidas del Hotsale 🔥🔥
.
&gt; No te quedes con las ganas de tener tu #Sunshine 😉❤ Encontrá más detalles de este modelo genial en www.topmega.com.ar 
.
&gt; Contanos en comentarios qué te parece este modelo👍
.
.
#topmega #tubicitumundo #adrenalina #aventura #ciclismo #ciclismourbano #ciclismoargentina #bicis #bicicletas #mtbargentina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501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91900-6C06-4D52-AA79-17141A4D8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9502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0F875-5ADC-4A3B-9217-526DD8579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A14A2-61B2-4A5E-B009-0DA3984946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257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6297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9327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127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286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056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627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348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725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326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3961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126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1006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6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- 2021-05-25 10:20:04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Celebramos el aniversario del primer gobierno patrio.  ⁣
⁣
¡Feliz día!⁣
⁣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01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- 2021-05-07 16:17:05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 #SORTEO ¿Querés ganarte esta bici para entrenar en casa? 💪🦵🏠 
¡Es muy fácil, participá en nuestro Instagram! 🔥🙌
https://www.instagram.com/p/COa3enuBb7H/
¡Dale, que sorteamos el lunes!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3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- 2021-05-28 15:04:05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679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85A1E-DDEC-40DB-9B10-46A8ABFCD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134946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B60CE-BFAD-48F4-A048-928E4A1AB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23AA8-8B0E-470D-9289-8485C2534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078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7007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414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769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4396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098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708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409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1858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882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018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434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918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8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- 2021-05-27 18:30:06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&gt;𝟱 𝗿𝗮𝘇𝗼𝗻𝗲𝘀 para enseñar a los niños a 𝗮𝗻𝗱𝗮𝗿 𝗲𝗻 𝗯𝗶𝗰𝗶 💕🚴♀️
. 
1⃣   Contribuye a crear hábitos sanos y a mantenerlos activos ✔
2⃣   Fortalece el sistema inmunológico ✔
3⃣   Los ayuda a adquirir confianza y ganar independencia ✔ 
4⃣   Los enseñamos a cuidar el medio ambiente – es bueno para el medio ambiente ✔
5⃣   Es un gran plan familiar ✔
. 
¿Y vos a qué edad te sumaste a las dos ruedas? ¡𝗧𝗲 𝗹𝗲𝗲𝗺𝗼𝘀! 😊😊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103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D0814-4C4F-4E63-8119-32E34FCD8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561505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2BCCA-7E06-4BD6-89F6-EDAE9AF55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71F5E-0E45-48E3-A115-60C79D339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212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52675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589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127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81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5798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4849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303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887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384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068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442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2522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8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- 2021-05-12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Dos bicis rodado 29 equipadas para cualquier terreno 🚵🏼 🚵🏼‍♀️
Tus días ya no van a ser lo mismo  😎
#MotomelBicicletas #mtb #Maxam490 #Maxam390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675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D586A-F038-46C3-9CD4-1FE7B84C0B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2113807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28016-B1AE-4ABB-AF91-11A770E45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6ED0F-FA8A-4567-BDA3-9E68ED9BD4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737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6575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029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882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008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229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051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42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5620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284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496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2591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654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73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⚠ Que tu experiencia en dos ruedas sea #SEGURA va a hacerte disfrutarla el doble 😉
.
📣Comprá hoy tu #casco Topmega y llevate GRATIS un inflador Giyo + una botella térmica. 🥳
.
Entrá a nuestra web 🛒 y comprá este MEGA COMBO a un precio imperdible, en hasta 12 cuotas sin interés. 🏃♂️ No tenés más excusas: subí a tu bici, súper protegido, con Topmega. 🤜🤛
.
ÚLTIMAS UNIDADES. ➡ Oferta válida hasta agotar stock.
.
.
#topmega #tubicitumundo #bicis #bicicletas #oportunidad #ofertas #descuentos #mtblife #mtblovers #cascobici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471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A88A1-FF87-47AF-A25F-52F4B1920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8677599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3D480-8711-4246-81B3-AB28BB2BA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61E369-2B03-44EE-84D6-333A121C2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54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29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615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276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977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884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5599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1984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446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758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943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0644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6826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42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- 2021-05-14 10:08:03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&gt;Hoy es viernes 💪 y redoblamos la apuesta con el #BikeFriday 🔥: con la compra de una bici, participás de un sorteo para GANARTE OTRA!!! 😱
.
Esta es tu #oportunidad!!! 😉 Metete a www.topmega.com.ar , comprá tu próxima #Topmega en hasta 18 cuotas sin interés y ¡participá del sorteo! ➡ GO-LA-ZO 🏃♂️🛒
.
.
Promoción válida sólo para compras realizadas el 14/05/21, hasta agotar stock. El ganador será anunciado el lunes 17/05/21.
.
.
#topmega #tubicitumundo #hotweek2021 #hotsale #hotsale2021 #hotsale21 #promocion #sorteo #oportunidad #bicicletas #bicis #mtblife #mtblovers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86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87451-C2AD-48B9-B15E-2E9396A5C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4543158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B2CC8-0F43-4342-BC3F-D23874BE0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E17C2B-4373-464D-B607-9C49BB117D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9211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771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784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422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508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2392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8578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615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30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059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6364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233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057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6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- 2021-05-27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&gt;Hoy te mostramos nuestro modelo 🎀 𝑭𝒍𝒆𝒙𝒚𝒈𝒊𝒓𝒍, para que los más peques de la familia puedan sumarse a la movida saludable de las dos ruedas. 🧸 
.
▪Cuadro de aluminio
▪Frenos V-Brake
▪Guardabarros
▪Canasto
▪Ruedas estabilizadoras (en R12 y en R16)
▪Porta-muñecas (en R12 y en R16)
▪Portaequipajes (en R20)
.
Disponible en nuestra 𝘁𝗶𝗲𝗻𝗱𝗮 𝗼𝗳𝗶𝗰𝗶𝗮𝗹 🌐 www.topmega.com.ar y en puntos de venta #Topmega de todo el país ✔
.
.
#Topmega #Tubicitumundo #ciclismo #kids #bicisniños #ciclismo #ciclismoinfantil #bicicletas #bicis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396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C5E85-7A73-4B8B-ADC5-904772E75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7563775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26BB3-7AE1-47D9-B999-45CB74FEB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EA1BAB-41B1-41F0-8268-F1B86D4F5B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482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79289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728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049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005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846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861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0097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0140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487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7315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003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6479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9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- 2021-05-22 11:30:04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Ciclismo: una palabra de 8 letras y 1000 emociones. Para quienes hacen del ciclismo un estilo de vida 😍 😍
.
Lo resumimos todo en unas palabras 😉 
.
¿Y a vos qué te genera tu Topmega? 💫
.
.
#topmega #tubicitumundo #ciclismo #mtblifestyle #aventura #pasion #ciclismoargentino #bikes #bicicletas #bicis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631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2F114-652D-4782-B0E6-D365054D2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8066074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F1DCB-3B23-4A6C-A821-155C251BD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59443-0EDB-4512-81AB-E84441EB0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013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7161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3257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61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4863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150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126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190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5226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20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366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91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1288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9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- 2021-05-19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Maxam 90 es la bicicleta que se adapta a vos. Su rodado 29 y su nuevo diseño la transforman en la compañía ideal para tus recorridos por la ciudad.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371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986C5-0F1D-4BC0-9905-512AE4FA9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7910177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483CA-F2E6-4B8F-8E9F-2B37C3F47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F5A1C0-5091-4699-BBB7-86DC739B81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1925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8064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683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93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022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953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258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319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305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705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046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909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725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33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11:30:05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Hoy te contamos sobre nuestra MTB 𝑺𝒖𝒏𝒔𝒉𝒊𝒏𝒆 🔥🔥
.
▪cuadro de aluminio
▪frenos a disco mecánico
▪21 velocidades Shimano 
▪cubiertas Arisun Graham
.
La vas a amar tanto como nosotros 💕
.
⚠ Recordá activar las notificaciones para enterarte de nuestro contenido apenas lo subimos 😉
.
.
#topmega #tubicitumundo #bici #bicicletas #ciclismo #ciclismourbano #mtblife #mtb #mtblifestyle #mtbarg 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847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BF41C-80CB-4DAF-B5A1-C04980302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7454947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2DCC9-383E-487E-B9D7-3AB61106C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8DEC00-17FA-485B-ADD9-EBE0E53F07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15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0A5E0-9082-47E6-91FA-6B525EAAF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0A63E-64A5-40FB-A02C-749E7A6FD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868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9EB74-2C6B-4BFF-9E23-86B945B9E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D42D5-260E-4041-9F97-025C16063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617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6169355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990879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03850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164535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7570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89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- 2021-05-16 13:29:09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Lista ! Así todo el día! Motomel Motomel Bicicletas 🚲🚲🚲🚲🚲🚲🚲🚲🚲🚲 que levante la mano el que ama andar en bici como yo!!!! Feliz domingo para todos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09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- 2021-05-05 22:27:18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me acordé que amo mucho andar en bici. Te pasa ? Esos pequeños momentos que la pandemia nos hizo valorar más porque te hacen sentir un poco libre .... el vientito en la cara el placer de salir al sol. 🚲 Motomel Motomel Bicicletas 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05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00:24:58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 UNOS DELINCUENTES!!! HACE 19 DIAS QUE COMPRE MI BICICLETA, PAGUE CASH, ME LA FACTURARON Y ABHORA DICEN QUE NO TIENEN STOCK.... ANTES DE COMPRAR ME ESCRIBIENA CADA MEDIA HORA. AHORA NADIE ATIENDE LOS MENSAJES NI LOS LLAMADOS. POR PRIVADO DICEN QUE NO TIENEN BICICLETAS.... ESTAFADORES!!!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25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- 2021-05-04 12:40:54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Queremos Brindarte un mejor servicios y por eso!!
➡Te regalamos un mes de entrenamiento #PERSONALIZADO
➡ Marcas de bicicletas Topmega oficial
➡ Herramienta de Planificacion #endurancetool
-
#deportes #mountain #bike #topmega #ciclismo #gratis #regalos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128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531FC-FA49-42ED-980C-35813CB16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1603937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6F00-5C2E-41EB-99B3-81A0917F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D23C4D-6083-402B-9B3A-F3C7B7A69E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05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1407188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87759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002674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2278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04620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8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- 2021-05-28 12:34:01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hola TOPMEGAOFICIAL piensan enviar las compras que se hicieron hace mas de 2 semanas?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17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- 2021-05-09 21:37:34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Alguien sabe donde tienen el local?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69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21:23:59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Topmega, el 3 de mayo hice un reclamo por una falla, me dijeron que me iban a mandar el repuesto y hasta el día de hoy no me llego!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966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B69FF-1B30-4F08-B0E7-9901FD4CA2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1214424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4ECD9-F060-4B86-B774-170CAB1C2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96D685-8246-4A4D-B7C1-7AF2EB75D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2798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5069246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69421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749073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586839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96728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71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- 2021-05-24 08:30:28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👉LUCHO BIKE
🚵‍♂️Multimarcas - Venta de bicicletas nuevas y usadas.
🚴Representante Oficial de: Venzo Argentina - Topmega oficial - Firebird- Tomaselli - Bicicletas Oxea - SLP
▶️Venta de repuestos y accesorios.
📍Representante Oficial de Nutremax.arg
📣Representante Oficial de sislubricantes
🚧Service y reparación.
#venzo #topmega #firebird #oxea #raleigh #ciclismo #ciclista #cicloturismo #ciclistas #mtb #ciclismoargentino #bicicletas #bici #lunes #monday 
CM: @lucianomari_ok 
@pepemotors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818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CCD4B-9429-4663-B2B1-61BB3A0C7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2634932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1583</Words>
  <Application>Microsoft Office PowerPoint</Application>
  <PresentationFormat>On-screen Show (4:3)</PresentationFormat>
  <Paragraphs>866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  <vt:lpstr>Facebook User Posts Table | Teknialbikes - 1 of 3</vt:lpstr>
      <vt:lpstr>Facebook User Posts Table | Teknialbikes - 2 of 3</vt:lpstr>
      <vt:lpstr>Facebook User Posts Table | Teknialbikes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2021-06-01T07:37:43Z</dcterms:created>
  <dcterms:modified xsi:type="dcterms:W3CDTF">2021-06-01T07:39:01Z</dcterms:modified>
</cp:coreProperties>
</file>