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36.811999999999998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10.9016</c:v>
                </c:pt>
                <c:pt idx="5">
                  <c:v>93.881799999999998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7-4BDB-B5FF-EC499A6A36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11.7921</c:v>
                </c:pt>
                <c:pt idx="1">
                  <c:v>42.857100000000003</c:v>
                </c:pt>
                <c:pt idx="2">
                  <c:v>16.019400000000001</c:v>
                </c:pt>
                <c:pt idx="3">
                  <c:v>0</c:v>
                </c:pt>
                <c:pt idx="4">
                  <c:v>12.6983</c:v>
                </c:pt>
                <c:pt idx="5">
                  <c:v>3.2913999999999999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87-4BDB-B5FF-EC499A6A36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-34.316400000000002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87-4BDB-B5FF-EC499A6A36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4.5689000000000002</c:v>
                </c:pt>
                <c:pt idx="1">
                  <c:v>42.857100000000003</c:v>
                </c:pt>
                <c:pt idx="2">
                  <c:v>48.7864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87-4BDB-B5FF-EC499A6A3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516392"/>
        <c:axId val="299511800"/>
      </c:radarChart>
      <c:catAx>
        <c:axId val="29951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1800"/>
        <c:crosses val="autoZero"/>
        <c:auto val="1"/>
        <c:lblAlgn val="ctr"/>
        <c:lblOffset val="100"/>
        <c:noMultiLvlLbl val="0"/>
      </c:catAx>
      <c:valAx>
        <c:axId val="29951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723780</c:v>
                </c:pt>
                <c:pt idx="1">
                  <c:v>266438</c:v>
                </c:pt>
                <c:pt idx="2">
                  <c:v>85349</c:v>
                </c:pt>
                <c:pt idx="3">
                  <c:v>33069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A-4849-A922-CC468BE37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-974</c:v>
                </c:pt>
                <c:pt idx="1">
                  <c:v>976</c:v>
                </c:pt>
                <c:pt idx="2">
                  <c:v>11</c:v>
                </c:pt>
                <c:pt idx="3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A-488F-81B7-1741A8FED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21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F-4396-B4A2-3451652D6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412</c:v>
                </c:pt>
                <c:pt idx="2">
                  <c:v>66</c:v>
                </c:pt>
                <c:pt idx="3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BE-4780-A134-4AAF358A8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265473</c:v>
                </c:pt>
                <c:pt idx="1">
                  <c:v>265468</c:v>
                </c:pt>
                <c:pt idx="2">
                  <c:v>265494</c:v>
                </c:pt>
                <c:pt idx="3">
                  <c:v>265541</c:v>
                </c:pt>
                <c:pt idx="4">
                  <c:v>265587</c:v>
                </c:pt>
                <c:pt idx="5">
                  <c:v>265626</c:v>
                </c:pt>
                <c:pt idx="6">
                  <c:v>265652</c:v>
                </c:pt>
                <c:pt idx="7">
                  <c:v>265688</c:v>
                </c:pt>
                <c:pt idx="8">
                  <c:v>265729</c:v>
                </c:pt>
                <c:pt idx="9">
                  <c:v>265768</c:v>
                </c:pt>
                <c:pt idx="10">
                  <c:v>265796</c:v>
                </c:pt>
                <c:pt idx="11">
                  <c:v>265822</c:v>
                </c:pt>
                <c:pt idx="12">
                  <c:v>265857</c:v>
                </c:pt>
                <c:pt idx="13">
                  <c:v>265891</c:v>
                </c:pt>
                <c:pt idx="14">
                  <c:v>265929</c:v>
                </c:pt>
                <c:pt idx="15">
                  <c:v>265974</c:v>
                </c:pt>
                <c:pt idx="16">
                  <c:v>266025</c:v>
                </c:pt>
                <c:pt idx="17">
                  <c:v>266051</c:v>
                </c:pt>
                <c:pt idx="18">
                  <c:v>266086</c:v>
                </c:pt>
                <c:pt idx="19">
                  <c:v>266111</c:v>
                </c:pt>
                <c:pt idx="20">
                  <c:v>266137</c:v>
                </c:pt>
                <c:pt idx="21">
                  <c:v>266165</c:v>
                </c:pt>
                <c:pt idx="22">
                  <c:v>266206</c:v>
                </c:pt>
                <c:pt idx="23">
                  <c:v>266239</c:v>
                </c:pt>
                <c:pt idx="24">
                  <c:v>266267</c:v>
                </c:pt>
                <c:pt idx="25">
                  <c:v>266311</c:v>
                </c:pt>
                <c:pt idx="26">
                  <c:v>266337</c:v>
                </c:pt>
                <c:pt idx="27">
                  <c:v>266371</c:v>
                </c:pt>
                <c:pt idx="28">
                  <c:v>266379</c:v>
                </c:pt>
                <c:pt idx="29">
                  <c:v>266410</c:v>
                </c:pt>
                <c:pt idx="30">
                  <c:v>266438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22-4F88-BE7D-4AD3826567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85335</c:v>
                </c:pt>
                <c:pt idx="1">
                  <c:v>85333</c:v>
                </c:pt>
                <c:pt idx="2">
                  <c:v>85334</c:v>
                </c:pt>
                <c:pt idx="3">
                  <c:v>85335</c:v>
                </c:pt>
                <c:pt idx="4">
                  <c:v>85339</c:v>
                </c:pt>
                <c:pt idx="5">
                  <c:v>85342</c:v>
                </c:pt>
                <c:pt idx="6">
                  <c:v>85350</c:v>
                </c:pt>
                <c:pt idx="7">
                  <c:v>85354</c:v>
                </c:pt>
                <c:pt idx="8">
                  <c:v>85353</c:v>
                </c:pt>
                <c:pt idx="9">
                  <c:v>85358</c:v>
                </c:pt>
                <c:pt idx="10">
                  <c:v>85362</c:v>
                </c:pt>
                <c:pt idx="11">
                  <c:v>85359</c:v>
                </c:pt>
                <c:pt idx="12">
                  <c:v>85357</c:v>
                </c:pt>
                <c:pt idx="13">
                  <c:v>85354</c:v>
                </c:pt>
                <c:pt idx="14">
                  <c:v>85358</c:v>
                </c:pt>
                <c:pt idx="15">
                  <c:v>85356</c:v>
                </c:pt>
                <c:pt idx="16">
                  <c:v>85353</c:v>
                </c:pt>
                <c:pt idx="17">
                  <c:v>85355</c:v>
                </c:pt>
                <c:pt idx="18">
                  <c:v>85355</c:v>
                </c:pt>
                <c:pt idx="19">
                  <c:v>85356</c:v>
                </c:pt>
                <c:pt idx="20">
                  <c:v>85354</c:v>
                </c:pt>
                <c:pt idx="21">
                  <c:v>85350</c:v>
                </c:pt>
                <c:pt idx="22">
                  <c:v>85351</c:v>
                </c:pt>
                <c:pt idx="23">
                  <c:v>85356</c:v>
                </c:pt>
                <c:pt idx="24">
                  <c:v>85357</c:v>
                </c:pt>
                <c:pt idx="25">
                  <c:v>85359</c:v>
                </c:pt>
                <c:pt idx="26">
                  <c:v>85359</c:v>
                </c:pt>
                <c:pt idx="27">
                  <c:v>85360</c:v>
                </c:pt>
                <c:pt idx="28">
                  <c:v>85350</c:v>
                </c:pt>
                <c:pt idx="29">
                  <c:v>85349</c:v>
                </c:pt>
                <c:pt idx="30">
                  <c:v>85349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22-4F88-BE7D-4AD3826567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724723</c:v>
                </c:pt>
                <c:pt idx="1">
                  <c:v>724713</c:v>
                </c:pt>
                <c:pt idx="2">
                  <c:v>724694</c:v>
                </c:pt>
                <c:pt idx="3">
                  <c:v>724672</c:v>
                </c:pt>
                <c:pt idx="4">
                  <c:v>724636</c:v>
                </c:pt>
                <c:pt idx="5">
                  <c:v>724614</c:v>
                </c:pt>
                <c:pt idx="6">
                  <c:v>724593</c:v>
                </c:pt>
                <c:pt idx="7">
                  <c:v>724570</c:v>
                </c:pt>
                <c:pt idx="8">
                  <c:v>724550</c:v>
                </c:pt>
                <c:pt idx="9">
                  <c:v>724537</c:v>
                </c:pt>
                <c:pt idx="10">
                  <c:v>724527</c:v>
                </c:pt>
                <c:pt idx="11">
                  <c:v>724489</c:v>
                </c:pt>
                <c:pt idx="12">
                  <c:v>724451</c:v>
                </c:pt>
                <c:pt idx="13">
                  <c:v>724418</c:v>
                </c:pt>
                <c:pt idx="14">
                  <c:v>724389</c:v>
                </c:pt>
                <c:pt idx="15">
                  <c:v>724368</c:v>
                </c:pt>
                <c:pt idx="16">
                  <c:v>724329</c:v>
                </c:pt>
                <c:pt idx="17">
                  <c:v>724311</c:v>
                </c:pt>
                <c:pt idx="18">
                  <c:v>724262</c:v>
                </c:pt>
                <c:pt idx="19">
                  <c:v>724220</c:v>
                </c:pt>
                <c:pt idx="20">
                  <c:v>724172</c:v>
                </c:pt>
                <c:pt idx="21">
                  <c:v>724138</c:v>
                </c:pt>
                <c:pt idx="22">
                  <c:v>724102</c:v>
                </c:pt>
                <c:pt idx="23">
                  <c:v>724054</c:v>
                </c:pt>
                <c:pt idx="24">
                  <c:v>724017</c:v>
                </c:pt>
                <c:pt idx="25">
                  <c:v>723980</c:v>
                </c:pt>
                <c:pt idx="26">
                  <c:v>723939</c:v>
                </c:pt>
                <c:pt idx="27">
                  <c:v>723903</c:v>
                </c:pt>
                <c:pt idx="28">
                  <c:v>723855</c:v>
                </c:pt>
                <c:pt idx="29">
                  <c:v>723820</c:v>
                </c:pt>
                <c:pt idx="30">
                  <c:v>723780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22-4F88-BE7D-4AD3826567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32948</c:v>
                </c:pt>
                <c:pt idx="1">
                  <c:v>32951</c:v>
                </c:pt>
                <c:pt idx="2">
                  <c:v>32955</c:v>
                </c:pt>
                <c:pt idx="3">
                  <c:v>32960</c:v>
                </c:pt>
                <c:pt idx="4">
                  <c:v>32965</c:v>
                </c:pt>
                <c:pt idx="5">
                  <c:v>32970</c:v>
                </c:pt>
                <c:pt idx="6">
                  <c:v>32975</c:v>
                </c:pt>
                <c:pt idx="7">
                  <c:v>32975</c:v>
                </c:pt>
                <c:pt idx="8">
                  <c:v>32983</c:v>
                </c:pt>
                <c:pt idx="9">
                  <c:v>32987</c:v>
                </c:pt>
                <c:pt idx="10">
                  <c:v>32995</c:v>
                </c:pt>
                <c:pt idx="11">
                  <c:v>32999</c:v>
                </c:pt>
                <c:pt idx="12">
                  <c:v>33001</c:v>
                </c:pt>
                <c:pt idx="13">
                  <c:v>32999</c:v>
                </c:pt>
                <c:pt idx="14">
                  <c:v>33002</c:v>
                </c:pt>
                <c:pt idx="15">
                  <c:v>33005</c:v>
                </c:pt>
                <c:pt idx="16">
                  <c:v>33006</c:v>
                </c:pt>
                <c:pt idx="17">
                  <c:v>33014</c:v>
                </c:pt>
                <c:pt idx="18">
                  <c:v>33020</c:v>
                </c:pt>
                <c:pt idx="19">
                  <c:v>33026</c:v>
                </c:pt>
                <c:pt idx="20">
                  <c:v>33033</c:v>
                </c:pt>
                <c:pt idx="21">
                  <c:v>33032</c:v>
                </c:pt>
                <c:pt idx="22">
                  <c:v>33039</c:v>
                </c:pt>
                <c:pt idx="23">
                  <c:v>33047</c:v>
                </c:pt>
                <c:pt idx="24">
                  <c:v>33049</c:v>
                </c:pt>
                <c:pt idx="25">
                  <c:v>33054</c:v>
                </c:pt>
                <c:pt idx="26">
                  <c:v>33059</c:v>
                </c:pt>
                <c:pt idx="27">
                  <c:v>33061</c:v>
                </c:pt>
                <c:pt idx="28">
                  <c:v>33065</c:v>
                </c:pt>
                <c:pt idx="29">
                  <c:v>33069</c:v>
                </c:pt>
                <c:pt idx="30">
                  <c:v>33069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22-4F88-BE7D-4AD382656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41888"/>
        <c:axId val="300234016"/>
      </c:lineChart>
      <c:dateAx>
        <c:axId val="30024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4016"/>
        <c:crosses val="autoZero"/>
        <c:auto val="1"/>
        <c:lblOffset val="100"/>
        <c:baseTimeUnit val="days"/>
      </c:dateAx>
      <c:valAx>
        <c:axId val="30023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-5</c:v>
                </c:pt>
                <c:pt idx="2">
                  <c:v>26</c:v>
                </c:pt>
                <c:pt idx="3">
                  <c:v>47</c:v>
                </c:pt>
                <c:pt idx="4">
                  <c:v>46</c:v>
                </c:pt>
                <c:pt idx="5">
                  <c:v>39</c:v>
                </c:pt>
                <c:pt idx="6">
                  <c:v>26</c:v>
                </c:pt>
                <c:pt idx="7">
                  <c:v>36</c:v>
                </c:pt>
                <c:pt idx="8">
                  <c:v>41</c:v>
                </c:pt>
                <c:pt idx="9">
                  <c:v>39</c:v>
                </c:pt>
                <c:pt idx="10">
                  <c:v>28</c:v>
                </c:pt>
                <c:pt idx="11">
                  <c:v>26</c:v>
                </c:pt>
                <c:pt idx="12">
                  <c:v>35</c:v>
                </c:pt>
                <c:pt idx="13">
                  <c:v>34</c:v>
                </c:pt>
                <c:pt idx="14">
                  <c:v>38</c:v>
                </c:pt>
                <c:pt idx="15">
                  <c:v>45</c:v>
                </c:pt>
                <c:pt idx="16">
                  <c:v>51</c:v>
                </c:pt>
                <c:pt idx="17">
                  <c:v>26</c:v>
                </c:pt>
                <c:pt idx="18">
                  <c:v>35</c:v>
                </c:pt>
                <c:pt idx="19">
                  <c:v>25</c:v>
                </c:pt>
                <c:pt idx="20">
                  <c:v>26</c:v>
                </c:pt>
                <c:pt idx="21">
                  <c:v>28</c:v>
                </c:pt>
                <c:pt idx="22">
                  <c:v>41</c:v>
                </c:pt>
                <c:pt idx="23">
                  <c:v>33</c:v>
                </c:pt>
                <c:pt idx="24">
                  <c:v>28</c:v>
                </c:pt>
                <c:pt idx="25">
                  <c:v>44</c:v>
                </c:pt>
                <c:pt idx="26">
                  <c:v>26</c:v>
                </c:pt>
                <c:pt idx="27">
                  <c:v>34</c:v>
                </c:pt>
                <c:pt idx="28">
                  <c:v>8</c:v>
                </c:pt>
                <c:pt idx="29">
                  <c:v>31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CC-436D-A5A0-E282AFAFBB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</c:v>
                </c:pt>
                <c:pt idx="1">
                  <c:v>-2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8</c:v>
                </c:pt>
                <c:pt idx="7">
                  <c:v>4</c:v>
                </c:pt>
                <c:pt idx="8">
                  <c:v>-1</c:v>
                </c:pt>
                <c:pt idx="9">
                  <c:v>5</c:v>
                </c:pt>
                <c:pt idx="10">
                  <c:v>4</c:v>
                </c:pt>
                <c:pt idx="11">
                  <c:v>-3</c:v>
                </c:pt>
                <c:pt idx="12">
                  <c:v>-2</c:v>
                </c:pt>
                <c:pt idx="13">
                  <c:v>-3</c:v>
                </c:pt>
                <c:pt idx="14">
                  <c:v>4</c:v>
                </c:pt>
                <c:pt idx="15">
                  <c:v>-2</c:v>
                </c:pt>
                <c:pt idx="16">
                  <c:v>-3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-2</c:v>
                </c:pt>
                <c:pt idx="21">
                  <c:v>-4</c:v>
                </c:pt>
                <c:pt idx="22">
                  <c:v>1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-10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CC-436D-A5A0-E282AFAFBB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-31</c:v>
                </c:pt>
                <c:pt idx="1">
                  <c:v>-10</c:v>
                </c:pt>
                <c:pt idx="2">
                  <c:v>-19</c:v>
                </c:pt>
                <c:pt idx="3">
                  <c:v>-22</c:v>
                </c:pt>
                <c:pt idx="4">
                  <c:v>-36</c:v>
                </c:pt>
                <c:pt idx="5">
                  <c:v>-22</c:v>
                </c:pt>
                <c:pt idx="6">
                  <c:v>-21</c:v>
                </c:pt>
                <c:pt idx="7">
                  <c:v>-23</c:v>
                </c:pt>
                <c:pt idx="8">
                  <c:v>-20</c:v>
                </c:pt>
                <c:pt idx="9">
                  <c:v>-13</c:v>
                </c:pt>
                <c:pt idx="10">
                  <c:v>-10</c:v>
                </c:pt>
                <c:pt idx="11">
                  <c:v>-38</c:v>
                </c:pt>
                <c:pt idx="12">
                  <c:v>-38</c:v>
                </c:pt>
                <c:pt idx="13">
                  <c:v>-33</c:v>
                </c:pt>
                <c:pt idx="14">
                  <c:v>-29</c:v>
                </c:pt>
                <c:pt idx="15">
                  <c:v>-21</c:v>
                </c:pt>
                <c:pt idx="16">
                  <c:v>-39</c:v>
                </c:pt>
                <c:pt idx="17">
                  <c:v>-18</c:v>
                </c:pt>
                <c:pt idx="18">
                  <c:v>-49</c:v>
                </c:pt>
                <c:pt idx="19">
                  <c:v>-42</c:v>
                </c:pt>
                <c:pt idx="20">
                  <c:v>-48</c:v>
                </c:pt>
                <c:pt idx="21">
                  <c:v>-34</c:v>
                </c:pt>
                <c:pt idx="22">
                  <c:v>-36</c:v>
                </c:pt>
                <c:pt idx="23">
                  <c:v>-48</c:v>
                </c:pt>
                <c:pt idx="24">
                  <c:v>-37</c:v>
                </c:pt>
                <c:pt idx="25">
                  <c:v>-37</c:v>
                </c:pt>
                <c:pt idx="26">
                  <c:v>-41</c:v>
                </c:pt>
                <c:pt idx="27">
                  <c:v>-36</c:v>
                </c:pt>
                <c:pt idx="28">
                  <c:v>-48</c:v>
                </c:pt>
                <c:pt idx="29">
                  <c:v>-35</c:v>
                </c:pt>
                <c:pt idx="30">
                  <c:v>-40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CC-436D-A5A0-E282AFAFBB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8</c:v>
                </c:pt>
                <c:pt idx="9">
                  <c:v>4</c:v>
                </c:pt>
                <c:pt idx="10">
                  <c:v>8</c:v>
                </c:pt>
                <c:pt idx="11">
                  <c:v>4</c:v>
                </c:pt>
                <c:pt idx="12">
                  <c:v>2</c:v>
                </c:pt>
                <c:pt idx="13">
                  <c:v>-2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8</c:v>
                </c:pt>
                <c:pt idx="18">
                  <c:v>6</c:v>
                </c:pt>
                <c:pt idx="19">
                  <c:v>6</c:v>
                </c:pt>
                <c:pt idx="20">
                  <c:v>7</c:v>
                </c:pt>
                <c:pt idx="21">
                  <c:v>-1</c:v>
                </c:pt>
                <c:pt idx="22">
                  <c:v>7</c:v>
                </c:pt>
                <c:pt idx="23">
                  <c:v>8</c:v>
                </c:pt>
                <c:pt idx="24">
                  <c:v>2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4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CC-436D-A5A0-E282AFAFB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36968"/>
        <c:axId val="300238608"/>
      </c:lineChart>
      <c:dateAx>
        <c:axId val="30023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8608"/>
        <c:crosses val="autoZero"/>
        <c:auto val="1"/>
        <c:lblOffset val="100"/>
        <c:baseTimeUnit val="days"/>
      </c:dateAx>
      <c:valAx>
        <c:axId val="30023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32</c:v>
                </c:pt>
                <c:pt idx="2">
                  <c:v>38</c:v>
                </c:pt>
                <c:pt idx="3">
                  <c:v>31</c:v>
                </c:pt>
                <c:pt idx="4">
                  <c:v>30</c:v>
                </c:pt>
                <c:pt idx="5">
                  <c:v>24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B-461E-9D7C-729AA30B04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8B-461E-9D7C-729AA30B04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-32</c:v>
                </c:pt>
                <c:pt idx="1">
                  <c:v>-22</c:v>
                </c:pt>
                <c:pt idx="2">
                  <c:v>-40</c:v>
                </c:pt>
                <c:pt idx="3">
                  <c:v>-36</c:v>
                </c:pt>
                <c:pt idx="4">
                  <c:v>-35</c:v>
                </c:pt>
                <c:pt idx="5">
                  <c:v>-33</c:v>
                </c:pt>
                <c:pt idx="6">
                  <c:v>-24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8B-461E-9D7C-729AA30B04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8B-461E-9D7C-729AA30B0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537888"/>
        <c:axId val="245539528"/>
      </c:barChart>
      <c:catAx>
        <c:axId val="24553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9528"/>
        <c:crosses val="autoZero"/>
        <c:auto val="1"/>
        <c:lblAlgn val="ctr"/>
        <c:lblOffset val="100"/>
        <c:noMultiLvlLbl val="0"/>
      </c:catAx>
      <c:valAx>
        <c:axId val="24553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4.1437192517196396E-3</c:v>
                </c:pt>
                <c:pt idx="1">
                  <c:v>-1.8834307067008701E-3</c:v>
                </c:pt>
                <c:pt idx="2">
                  <c:v>9.7940241385025707E-3</c:v>
                </c:pt>
                <c:pt idx="3">
                  <c:v>1.77028482752906E-2</c:v>
                </c:pt>
                <c:pt idx="4">
                  <c:v>1.7323125242429599E-2</c:v>
                </c:pt>
                <c:pt idx="5">
                  <c:v>1.46844536818444E-2</c:v>
                </c:pt>
                <c:pt idx="6">
                  <c:v>9.7881984444293905E-3</c:v>
                </c:pt>
                <c:pt idx="7">
                  <c:v>1.3551563699878E-2</c:v>
                </c:pt>
                <c:pt idx="8">
                  <c:v>1.54316340971365E-2</c:v>
                </c:pt>
                <c:pt idx="9">
                  <c:v>1.46766066180206E-2</c:v>
                </c:pt>
                <c:pt idx="10">
                  <c:v>1.05355046506728E-2</c:v>
                </c:pt>
                <c:pt idx="11">
                  <c:v>9.7819380276603102E-3</c:v>
                </c:pt>
                <c:pt idx="12">
                  <c:v>1.31667055397973E-2</c:v>
                </c:pt>
                <c:pt idx="13">
                  <c:v>1.2788830085346601E-2</c:v>
                </c:pt>
                <c:pt idx="14">
                  <c:v>1.42915706060002E-2</c:v>
                </c:pt>
                <c:pt idx="15">
                  <c:v>1.6921809956792998E-2</c:v>
                </c:pt>
                <c:pt idx="16">
                  <c:v>1.9174806560039701E-2</c:v>
                </c:pt>
                <c:pt idx="17">
                  <c:v>9.7735175265482605E-3</c:v>
                </c:pt>
                <c:pt idx="18">
                  <c:v>1.31553724661813E-2</c:v>
                </c:pt>
                <c:pt idx="19">
                  <c:v>9.3954586111257305E-3</c:v>
                </c:pt>
                <c:pt idx="20">
                  <c:v>9.7703589855361091E-3</c:v>
                </c:pt>
                <c:pt idx="21">
                  <c:v>1.0520897131928299E-2</c:v>
                </c:pt>
                <c:pt idx="22">
                  <c:v>1.5403978734995201E-2</c:v>
                </c:pt>
                <c:pt idx="23">
                  <c:v>1.2396414806578399E-2</c:v>
                </c:pt>
                <c:pt idx="24">
                  <c:v>1.0516866424528299E-2</c:v>
                </c:pt>
                <c:pt idx="25">
                  <c:v>1.6524766493782601E-2</c:v>
                </c:pt>
                <c:pt idx="26">
                  <c:v>9.76302142983204E-3</c:v>
                </c:pt>
                <c:pt idx="27">
                  <c:v>1.27657816976237E-2</c:v>
                </c:pt>
                <c:pt idx="28">
                  <c:v>3.00332994207327E-3</c:v>
                </c:pt>
                <c:pt idx="29">
                  <c:v>1.16375540113898E-2</c:v>
                </c:pt>
                <c:pt idx="30">
                  <c:v>1.0510115986637101E-2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B2-4503-A383-DD3F5752D8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-3.5154327497714999E-3</c:v>
                </c:pt>
                <c:pt idx="1">
                  <c:v>-2.3437042245268601E-3</c:v>
                </c:pt>
                <c:pt idx="2">
                  <c:v>1.1718795776546E-3</c:v>
                </c:pt>
                <c:pt idx="3">
                  <c:v>1.17186584479809E-3</c:v>
                </c:pt>
                <c:pt idx="4">
                  <c:v>4.6874084490537296E-3</c:v>
                </c:pt>
                <c:pt idx="5">
                  <c:v>3.5153915560294799E-3</c:v>
                </c:pt>
                <c:pt idx="6">
                  <c:v>9.3740479482552607E-3</c:v>
                </c:pt>
                <c:pt idx="7">
                  <c:v>4.68658465143527E-3</c:v>
                </c:pt>
                <c:pt idx="8">
                  <c:v>-1.1715912552428701E-3</c:v>
                </c:pt>
                <c:pt idx="9">
                  <c:v>5.8580249083219097E-3</c:v>
                </c:pt>
                <c:pt idx="10">
                  <c:v>4.6861454110921101E-3</c:v>
                </c:pt>
                <c:pt idx="11">
                  <c:v>-3.5144443663456802E-3</c:v>
                </c:pt>
                <c:pt idx="12">
                  <c:v>-2.3430452559191199E-3</c:v>
                </c:pt>
                <c:pt idx="13">
                  <c:v>-3.5146502337242399E-3</c:v>
                </c:pt>
                <c:pt idx="14">
                  <c:v>4.6863650209714803E-3</c:v>
                </c:pt>
                <c:pt idx="15">
                  <c:v>-2.3430727055460498E-3</c:v>
                </c:pt>
                <c:pt idx="16">
                  <c:v>-3.5146914100941899E-3</c:v>
                </c:pt>
                <c:pt idx="17">
                  <c:v>2.3432099633287598E-3</c:v>
                </c:pt>
                <c:pt idx="18">
                  <c:v>0</c:v>
                </c:pt>
                <c:pt idx="19">
                  <c:v>1.1715775291429901E-3</c:v>
                </c:pt>
                <c:pt idx="20">
                  <c:v>-2.34312760672946E-3</c:v>
                </c:pt>
                <c:pt idx="21">
                  <c:v>-4.6863650209714803E-3</c:v>
                </c:pt>
                <c:pt idx="22">
                  <c:v>1.1716461628588199E-3</c:v>
                </c:pt>
                <c:pt idx="23">
                  <c:v>5.85816217736172E-3</c:v>
                </c:pt>
                <c:pt idx="24">
                  <c:v>1.17156380336473E-3</c:v>
                </c:pt>
                <c:pt idx="25">
                  <c:v>2.3431001558161602E-3</c:v>
                </c:pt>
                <c:pt idx="26">
                  <c:v>0</c:v>
                </c:pt>
                <c:pt idx="27">
                  <c:v>1.1715226279595599E-3</c:v>
                </c:pt>
                <c:pt idx="28">
                  <c:v>-1.17150890346767E-2</c:v>
                </c:pt>
                <c:pt idx="29">
                  <c:v>-1.1716461628588199E-3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B2-4503-A383-DD3F5752D8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-4.27731340565212E-3</c:v>
                </c:pt>
                <c:pt idx="1">
                  <c:v>-1.3798375379282799E-3</c:v>
                </c:pt>
                <c:pt idx="2">
                  <c:v>-2.62172749764389E-3</c:v>
                </c:pt>
                <c:pt idx="3">
                  <c:v>-3.0357640604172201E-3</c:v>
                </c:pt>
                <c:pt idx="4">
                  <c:v>-4.96776472666255E-3</c:v>
                </c:pt>
                <c:pt idx="5">
                  <c:v>-3.0360070435363402E-3</c:v>
                </c:pt>
                <c:pt idx="6">
                  <c:v>-2.89809470973511E-3</c:v>
                </c:pt>
                <c:pt idx="7">
                  <c:v>-3.1741957209081499E-3</c:v>
                </c:pt>
                <c:pt idx="8">
                  <c:v>-2.7602578080792701E-3</c:v>
                </c:pt>
                <c:pt idx="9">
                  <c:v>-1.7942171002691301E-3</c:v>
                </c:pt>
                <c:pt idx="10">
                  <c:v>-1.38019176384367E-3</c:v>
                </c:pt>
                <c:pt idx="11">
                  <c:v>-5.2448010909186297E-3</c:v>
                </c:pt>
                <c:pt idx="12">
                  <c:v>-5.2450761847315803E-3</c:v>
                </c:pt>
                <c:pt idx="13">
                  <c:v>-4.5551735037980502E-3</c:v>
                </c:pt>
                <c:pt idx="14">
                  <c:v>-4.0032136142392899E-3</c:v>
                </c:pt>
                <c:pt idx="15">
                  <c:v>-2.8989948770619099E-3</c:v>
                </c:pt>
                <c:pt idx="16">
                  <c:v>-5.3840037108210202E-3</c:v>
                </c:pt>
                <c:pt idx="17">
                  <c:v>-2.48505858525615E-3</c:v>
                </c:pt>
                <c:pt idx="18">
                  <c:v>-6.7650498197597397E-3</c:v>
                </c:pt>
                <c:pt idx="19">
                  <c:v>-5.7990064368971502E-3</c:v>
                </c:pt>
                <c:pt idx="20">
                  <c:v>-6.6278202756068598E-3</c:v>
                </c:pt>
                <c:pt idx="21">
                  <c:v>-4.69501720585717E-3</c:v>
                </c:pt>
                <c:pt idx="22">
                  <c:v>-4.9714280979592301E-3</c:v>
                </c:pt>
                <c:pt idx="23">
                  <c:v>-6.6289003482934697E-3</c:v>
                </c:pt>
                <c:pt idx="24">
                  <c:v>-5.1101160963132599E-3</c:v>
                </c:pt>
                <c:pt idx="25">
                  <c:v>-5.1103772425233097E-3</c:v>
                </c:pt>
                <c:pt idx="26">
                  <c:v>-5.66313986574215E-3</c:v>
                </c:pt>
                <c:pt idx="27">
                  <c:v>-4.9727946691641104E-3</c:v>
                </c:pt>
                <c:pt idx="28">
                  <c:v>-6.6307226244400096E-3</c:v>
                </c:pt>
                <c:pt idx="29">
                  <c:v>-4.8352225238480102E-3</c:v>
                </c:pt>
                <c:pt idx="30">
                  <c:v>-5.5262358044817798E-3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B2-4503-A383-DD3F5752D8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2.4286581663630801E-2</c:v>
                </c:pt>
                <c:pt idx="1">
                  <c:v>9.1052567682408606E-3</c:v>
                </c:pt>
                <c:pt idx="2">
                  <c:v>1.21392370489515E-2</c:v>
                </c:pt>
                <c:pt idx="3">
                  <c:v>1.5172204521316899E-2</c:v>
                </c:pt>
                <c:pt idx="4">
                  <c:v>1.5169902912621399E-2</c:v>
                </c:pt>
                <c:pt idx="5">
                  <c:v>1.51676020021235E-2</c:v>
                </c:pt>
                <c:pt idx="6">
                  <c:v>1.5165301789505601E-2</c:v>
                </c:pt>
                <c:pt idx="7">
                  <c:v>0</c:v>
                </c:pt>
                <c:pt idx="8">
                  <c:v>2.4260803639120501E-2</c:v>
                </c:pt>
                <c:pt idx="9">
                  <c:v>1.21274596004002E-2</c:v>
                </c:pt>
                <c:pt idx="10">
                  <c:v>2.4251978051959899E-2</c:v>
                </c:pt>
                <c:pt idx="11">
                  <c:v>1.21230489468101E-2</c:v>
                </c:pt>
                <c:pt idx="12">
                  <c:v>6.0607897209006296E-3</c:v>
                </c:pt>
                <c:pt idx="13">
                  <c:v>-6.0604224114420803E-3</c:v>
                </c:pt>
                <c:pt idx="14">
                  <c:v>9.0911845813509504E-3</c:v>
                </c:pt>
                <c:pt idx="15">
                  <c:v>9.0903581601115106E-3</c:v>
                </c:pt>
                <c:pt idx="16">
                  <c:v>3.0298439630359001E-3</c:v>
                </c:pt>
                <c:pt idx="17">
                  <c:v>2.4238017330182399E-2</c:v>
                </c:pt>
                <c:pt idx="18">
                  <c:v>1.8174107954201199E-2</c:v>
                </c:pt>
                <c:pt idx="19">
                  <c:v>1.8170805572380402E-2</c:v>
                </c:pt>
                <c:pt idx="20">
                  <c:v>2.1195421788893599E-2</c:v>
                </c:pt>
                <c:pt idx="21">
                  <c:v>-3.02727575454848E-3</c:v>
                </c:pt>
                <c:pt idx="22">
                  <c:v>2.1191571809154802E-2</c:v>
                </c:pt>
                <c:pt idx="23">
                  <c:v>2.42138079239686E-2</c:v>
                </c:pt>
                <c:pt idx="24">
                  <c:v>6.0519865645898303E-3</c:v>
                </c:pt>
                <c:pt idx="25">
                  <c:v>1.51290508033526E-2</c:v>
                </c:pt>
                <c:pt idx="26">
                  <c:v>1.5126762267804199E-2</c:v>
                </c:pt>
                <c:pt idx="27">
                  <c:v>6.0497897698054996E-3</c:v>
                </c:pt>
                <c:pt idx="28">
                  <c:v>1.20988475847676E-2</c:v>
                </c:pt>
                <c:pt idx="29">
                  <c:v>1.20973839407228E-2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B2-4503-A383-DD3F5752D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56440"/>
        <c:axId val="299455128"/>
      </c:lineChart>
      <c:dateAx>
        <c:axId val="29945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5128"/>
        <c:crosses val="autoZero"/>
        <c:auto val="1"/>
        <c:lblOffset val="100"/>
        <c:baseTimeUnit val="days"/>
      </c:dateAx>
      <c:valAx>
        <c:axId val="29945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E1-448A-89BD-CA7FB5D4A1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E1-448A-89BD-CA7FB5D4A1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E1-448A-89BD-CA7FB5D4A1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E1-448A-89BD-CA7FB5D4A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49552"/>
        <c:axId val="299447584"/>
      </c:lineChart>
      <c:dateAx>
        <c:axId val="29944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7584"/>
        <c:crosses val="autoZero"/>
        <c:auto val="1"/>
        <c:lblOffset val="100"/>
        <c:baseTimeUnit val="days"/>
      </c:dateAx>
      <c:valAx>
        <c:axId val="29944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5</c:v>
                </c:pt>
                <c:pt idx="17">
                  <c:v>5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CB-49DB-A8BD-399C8542C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CB-49DB-A8BD-399C8542CA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CB-49DB-A8BD-399C8542CA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CB-49DB-A8BD-399C8542C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62016"/>
        <c:axId val="299458736"/>
      </c:lineChart>
      <c:catAx>
        <c:axId val="29946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8736"/>
        <c:crosses val="autoZero"/>
        <c:auto val="1"/>
        <c:lblAlgn val="ctr"/>
        <c:lblOffset val="100"/>
        <c:noMultiLvlLbl val="0"/>
      </c:catAx>
      <c:valAx>
        <c:axId val="29945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6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9-4B1B-A788-010ED64D28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9-4B1B-A788-010ED64D28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9-4B1B-A788-010ED64D28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29-4B1B-A788-010ED64D2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458080"/>
        <c:axId val="299458408"/>
      </c:barChart>
      <c:catAx>
        <c:axId val="29945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8408"/>
        <c:crosses val="autoZero"/>
        <c:auto val="1"/>
        <c:lblAlgn val="ctr"/>
        <c:lblOffset val="100"/>
        <c:noMultiLvlLbl val="0"/>
      </c:catAx>
      <c:valAx>
        <c:axId val="29945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244</c:v>
                </c:pt>
                <c:pt idx="1">
                  <c:v>40</c:v>
                </c:pt>
                <c:pt idx="2">
                  <c:v>0</c:v>
                </c:pt>
                <c:pt idx="3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1-402B-A341-A6E649395B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D1-402B-A341-A6E649395B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D1-402B-A341-A6E649395B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D1-402B-A341-A6E649395B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D1-402B-A341-A6E649395B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D1-402B-A341-A6E649395B5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91</c:v>
                </c:pt>
                <c:pt idx="1">
                  <c:v>6</c:v>
                </c:pt>
                <c:pt idx="2">
                  <c:v>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D1-402B-A341-A6E649395B5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58</c:v>
                </c:pt>
                <c:pt idx="1">
                  <c:v>14</c:v>
                </c:pt>
                <c:pt idx="2">
                  <c:v>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D1-402B-A341-A6E649395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356312"/>
        <c:axId val="303357952"/>
      </c:barChart>
      <c:catAx>
        <c:axId val="30335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57952"/>
        <c:crosses val="autoZero"/>
        <c:auto val="1"/>
        <c:lblAlgn val="ctr"/>
        <c:lblOffset val="100"/>
        <c:noMultiLvlLbl val="0"/>
      </c:catAx>
      <c:valAx>
        <c:axId val="30335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D-48B4-B953-F583FC609D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D-48B4-B953-F583FC609D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4</c:v>
                </c:pt>
                <c:pt idx="2">
                  <c:v>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AD-48B4-B953-F583FC609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360904"/>
        <c:axId val="303358608"/>
      </c:barChart>
      <c:catAx>
        <c:axId val="30336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58608"/>
        <c:crosses val="autoZero"/>
        <c:auto val="1"/>
        <c:lblAlgn val="ctr"/>
        <c:lblOffset val="100"/>
        <c:noMultiLvlLbl val="0"/>
      </c:catAx>
      <c:valAx>
        <c:axId val="30335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6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1.3536124532345701E-2</c:v>
                </c:pt>
                <c:pt idx="1">
                  <c:v>6.0160553477092002E-3</c:v>
                </c:pt>
                <c:pt idx="2">
                  <c:v>6.2040570773251097E-3</c:v>
                </c:pt>
                <c:pt idx="3">
                  <c:v>6.3383440270507602E-3</c:v>
                </c:pt>
                <c:pt idx="4">
                  <c:v>6.6740614013648903E-3</c:v>
                </c:pt>
                <c:pt idx="5">
                  <c:v>6.7680622661728503E-3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7-484C-ABD8-5BF570AFB7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5.8587799676595304E-3</c:v>
                </c:pt>
                <c:pt idx="1">
                  <c:v>7.0305359611914399E-3</c:v>
                </c:pt>
                <c:pt idx="2">
                  <c:v>1.17175599353191E-3</c:v>
                </c:pt>
                <c:pt idx="4">
                  <c:v>1.6404583909446699E-2</c:v>
                </c:pt>
                <c:pt idx="5">
                  <c:v>8.7881699514893007E-3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27-484C-ABD8-5BF570AFB7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3527-484C-ABD8-5BF570AFB7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8.9877201486508296E-2</c:v>
                </c:pt>
                <c:pt idx="2">
                  <c:v>6.8165293262239496E-2</c:v>
                </c:pt>
                <c:pt idx="3">
                  <c:v>4.8473097430925802E-2</c:v>
                </c:pt>
                <c:pt idx="4">
                  <c:v>4.9987881725642301E-2</c:v>
                </c:pt>
                <c:pt idx="5">
                  <c:v>5.4532234609791598E-2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27-484C-ABD8-5BF570AF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054544"/>
        <c:axId val="245421048"/>
      </c:barChart>
      <c:catAx>
        <c:axId val="29405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21048"/>
        <c:crosses val="autoZero"/>
        <c:auto val="1"/>
        <c:lblAlgn val="ctr"/>
        <c:lblOffset val="100"/>
        <c:noMultiLvlLbl val="0"/>
      </c:catAx>
      <c:valAx>
        <c:axId val="2454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5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6.7805037914316999E-3</c:v>
                </c:pt>
                <c:pt idx="1">
                  <c:v>0</c:v>
                </c:pt>
                <c:pt idx="2">
                  <c:v>2.0340438675460801E-2</c:v>
                </c:pt>
                <c:pt idx="3">
                  <c:v>1.28052064462916E-2</c:v>
                </c:pt>
                <c:pt idx="4">
                  <c:v>3.7655706345739599E-4</c:v>
                </c:pt>
                <c:pt idx="5">
                  <c:v>1.20479206042032E-2</c:v>
                </c:pt>
                <c:pt idx="6">
                  <c:v>1.16699731590617E-2</c:v>
                </c:pt>
                <c:pt idx="7">
                  <c:v>0</c:v>
                </c:pt>
                <c:pt idx="8">
                  <c:v>0</c:v>
                </c:pt>
                <c:pt idx="9">
                  <c:v>1.54281499766696E-2</c:v>
                </c:pt>
                <c:pt idx="10">
                  <c:v>7.5249640682965705E-4</c:v>
                </c:pt>
                <c:pt idx="11">
                  <c:v>1.20387195316938E-2</c:v>
                </c:pt>
                <c:pt idx="12">
                  <c:v>1.5046701198845899E-3</c:v>
                </c:pt>
                <c:pt idx="13">
                  <c:v>2.0686490593288501E-3</c:v>
                </c:pt>
                <c:pt idx="14">
                  <c:v>0</c:v>
                </c:pt>
                <c:pt idx="15">
                  <c:v>0</c:v>
                </c:pt>
                <c:pt idx="16">
                  <c:v>4.8872364181820199E-3</c:v>
                </c:pt>
                <c:pt idx="17">
                  <c:v>7.5177230320480496E-3</c:v>
                </c:pt>
                <c:pt idx="18">
                  <c:v>0</c:v>
                </c:pt>
                <c:pt idx="19">
                  <c:v>6.0128223436478299E-3</c:v>
                </c:pt>
                <c:pt idx="20">
                  <c:v>1.0897175752656699E-2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3.00466098034576E-3</c:v>
                </c:pt>
                <c:pt idx="25">
                  <c:v>0</c:v>
                </c:pt>
                <c:pt idx="26">
                  <c:v>3.37934245505475E-3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EF-4CBE-A687-D330E17AC8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7.0302064537295199E-3</c:v>
                </c:pt>
                <c:pt idx="7">
                  <c:v>0</c:v>
                </c:pt>
                <c:pt idx="8">
                  <c:v>0</c:v>
                </c:pt>
                <c:pt idx="9">
                  <c:v>7.0294651748579497E-3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2.5774705641145802E-2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1.0544321297185799E-2</c:v>
                </c:pt>
                <c:pt idx="18">
                  <c:v>1.1715775291429901E-3</c:v>
                </c:pt>
                <c:pt idx="19">
                  <c:v>0</c:v>
                </c:pt>
                <c:pt idx="20">
                  <c:v>0</c:v>
                </c:pt>
                <c:pt idx="21">
                  <c:v>1.1716187084075401E-2</c:v>
                </c:pt>
                <c:pt idx="22">
                  <c:v>0</c:v>
                </c:pt>
                <c:pt idx="23">
                  <c:v>0</c:v>
                </c:pt>
                <c:pt idx="24">
                  <c:v>3.5146914100941899E-3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5.8578876457149598E-3</c:v>
                </c:pt>
                <c:pt idx="29">
                  <c:v>0</c:v>
                </c:pt>
                <c:pt idx="30">
                  <c:v>4.6866395622678601E-3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EF-4CBE-A687-D330E17AC8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EF-4CBE-A687-D330E17AC8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0.100142627378387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4.8484848484848499E-2</c:v>
                </c:pt>
                <c:pt idx="13">
                  <c:v>0</c:v>
                </c:pt>
                <c:pt idx="14">
                  <c:v>5.4545454545454598E-2</c:v>
                </c:pt>
                <c:pt idx="15">
                  <c:v>0</c:v>
                </c:pt>
                <c:pt idx="16">
                  <c:v>0.106044538706257</c:v>
                </c:pt>
                <c:pt idx="17">
                  <c:v>0</c:v>
                </c:pt>
                <c:pt idx="18">
                  <c:v>6.9661083684162697E-2</c:v>
                </c:pt>
                <c:pt idx="19">
                  <c:v>0</c:v>
                </c:pt>
                <c:pt idx="20">
                  <c:v>6.3580489872536297E-2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6.6563795346585602E-2</c:v>
                </c:pt>
                <c:pt idx="26">
                  <c:v>0</c:v>
                </c:pt>
                <c:pt idx="27">
                  <c:v>3.6297640653357499E-2</c:v>
                </c:pt>
                <c:pt idx="28">
                  <c:v>0</c:v>
                </c:pt>
                <c:pt idx="29">
                  <c:v>0</c:v>
                </c:pt>
                <c:pt idx="30">
                  <c:v>6.3503583416492801E-2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EF-4CBE-A687-D330E17AC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22360"/>
        <c:axId val="245418424"/>
      </c:lineChart>
      <c:dateAx>
        <c:axId val="24542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8424"/>
        <c:crosses val="autoZero"/>
        <c:auto val="1"/>
        <c:lblOffset val="100"/>
        <c:baseTimeUnit val="days"/>
      </c:dateAx>
      <c:valAx>
        <c:axId val="24541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2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3.9216314145594598E-3</c:v>
                </c:pt>
                <c:pt idx="1">
                  <c:v>1.0897175778660201E-2</c:v>
                </c:pt>
                <c:pt idx="2">
                  <c:v>8.8138229862089502E-3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D-4B29-91C9-05A8D90370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1.2184754959533001E-2</c:v>
                </c:pt>
                <c:pt idx="1">
                  <c:v>0</c:v>
                </c:pt>
                <c:pt idx="2">
                  <c:v>4.1005213604433099E-3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D-4B29-91C9-05A8D90370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4D-4B29-91C9-05A8D90370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6.3503583416492801E-2</c:v>
                </c:pt>
                <c:pt idx="1">
                  <c:v>0</c:v>
                </c:pt>
                <c:pt idx="2">
                  <c:v>6.8160655773091203E-2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4D-4B29-91C9-05A8D9037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417440"/>
        <c:axId val="245411864"/>
      </c:barChart>
      <c:catAx>
        <c:axId val="24541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1864"/>
        <c:crosses val="autoZero"/>
        <c:auto val="1"/>
        <c:lblAlgn val="ctr"/>
        <c:lblOffset val="100"/>
        <c:noMultiLvlLbl val="0"/>
      </c:catAx>
      <c:valAx>
        <c:axId val="24541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4.8880817287265E-3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4.0608678977112501E-3</c:v>
                </c:pt>
                <c:pt idx="15">
                  <c:v>3.00805029460093E-3</c:v>
                </c:pt>
                <c:pt idx="16">
                  <c:v>1.0753779803198299E-2</c:v>
                </c:pt>
                <c:pt idx="17">
                  <c:v>1.09793835752934E-2</c:v>
                </c:pt>
                <c:pt idx="18">
                  <c:v>4.3867400129596803E-3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5A-47A3-8936-C564180F49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2.5778631857701999E-2</c:v>
                </c:pt>
                <c:pt idx="11">
                  <c:v>0</c:v>
                </c:pt>
                <c:pt idx="12">
                  <c:v>0</c:v>
                </c:pt>
                <c:pt idx="13">
                  <c:v>5.8587799676595304E-3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7.0305359611914399E-3</c:v>
                </c:pt>
                <c:pt idx="18">
                  <c:v>7.0305359611914399E-3</c:v>
                </c:pt>
                <c:pt idx="19">
                  <c:v>1.17175599353191E-3</c:v>
                </c:pt>
                <c:pt idx="20">
                  <c:v>1.1717559935319101E-2</c:v>
                </c:pt>
                <c:pt idx="21">
                  <c:v>7.0305359611914399E-3</c:v>
                </c:pt>
                <c:pt idx="22">
                  <c:v>0</c:v>
                </c:pt>
                <c:pt idx="23">
                  <c:v>4.6870239741276304E-3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5A-47A3-8936-C564180F49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5A-47A3-8936-C564180F49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6.3624795491728794E-2</c:v>
                </c:pt>
                <c:pt idx="16">
                  <c:v>6.8169423741138005E-2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5A-47A3-8936-C564180F4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14160"/>
        <c:axId val="245410880"/>
      </c:lineChart>
      <c:catAx>
        <c:axId val="24541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0880"/>
        <c:crosses val="autoZero"/>
        <c:auto val="1"/>
        <c:lblAlgn val="ctr"/>
        <c:lblOffset val="100"/>
        <c:noMultiLvlLbl val="0"/>
      </c:catAx>
      <c:valAx>
        <c:axId val="24541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2-4B17-BB24-33E5B7F9AC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C2-4B17-BB24-33E5B7F9AC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C2-4B17-BB24-33E5B7F9AC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C2-4B17-BB24-33E5B7F9A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517304"/>
        <c:axId val="491518616"/>
      </c:lineChart>
      <c:dateAx>
        <c:axId val="49151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518616"/>
        <c:crosses val="autoZero"/>
        <c:auto val="1"/>
        <c:lblOffset val="100"/>
        <c:baseTimeUnit val="days"/>
      </c:dateAx>
      <c:valAx>
        <c:axId val="49151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51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CF65-1CFD-463C-96E0-C10DAF79F2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28242-8979-4C55-B0C7-8180A67A7E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45751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DC75-5AA7-46ED-A781-C70D23B1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8C80B-FF57-4618-910E-925EDAAE4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9539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64975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704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342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08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3209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6069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320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1584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365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7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1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71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0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95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C7142-772F-4B18-8CB4-63C9CBC95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0581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92DE3-A557-4929-9C45-21C021E62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A5C172-63CB-48EA-BE41-2BD1BF1DB8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975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020B9-7B1A-4D92-9E4A-B50668D62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9319-1688-4D6A-9CA4-B3384956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23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8316-250A-4E14-9410-53B6FF2D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F8A715-5B2D-4A0A-8CB0-299E3D07BE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878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03781-D8CB-404B-BA4A-C2A24CCC7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64025-C4FB-4EAC-9D03-5D694CB0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09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4864F-AED5-43F1-A931-831E92B5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27346-C2BF-45DB-A275-5A758CCC9C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06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31F05-5BF5-4932-9680-631B1886B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1F2ED-3423-4408-901F-21A44F53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6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22E8F-96F1-4633-B9EF-AE634112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75E00B-2ABD-4B87-8269-94317773A2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425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03460-8A8E-48D7-B559-EF752A4BB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7F258-6DEC-4223-9595-4F0FB6705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51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118B-FB88-41CF-B35A-89D047D9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273440-910F-458E-A893-CA5DDB43FC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271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601F8-09A3-410C-BF6F-390AF9355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B3593-A54E-404A-B1E2-0B5846E5A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24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DFB05-C8FE-414A-B2A6-E432434F2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00EFD9-AB8E-4348-890E-A0E49DD78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14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6D918-9887-49A2-8DEE-6BF474BAC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EAEB7-DAE4-475D-B3A3-87EB0506D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3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5D8C-F475-43BC-809D-CD7976D1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8F2782-A4B2-4DCB-BA2A-9C3289AC8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739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FB291-ABAC-4CC6-B61F-D6D4F1DD9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1C7BD-9A92-4FED-B2DF-15962BF6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23B8-0ED1-4B20-AE6F-141CCF56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2E207-7849-4688-A5DA-D301DE024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9294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FA62E-C4DB-41C8-9951-179CC4D04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49374-D872-483A-90B7-A9300583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82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A58CA-31D3-44C2-8886-1387ECD4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5A954-342E-425E-BA49-13F614BB49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4362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29C0C-2174-4B43-83AD-4822AAABD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2FC3-EA25-43A9-9C07-049137B5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85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6E72E-3BCE-4234-A257-45C6E81C0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E6A71-2A2D-4BDE-9320-DBE4C9D07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190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B245E-E9BE-40E0-84D5-22C51A558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AC3DF-0665-4F38-9F2A-BA0121D96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63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47FCE-C5CA-4D77-8F29-A82BC471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5C6562-51A3-455A-A50A-44F68A6FC5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904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60EA6-8055-4A4A-9746-D028A96BD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3482D-F007-4ABF-BF50-5B8A443FA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70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17E63-DF03-4151-B2EF-05A0FE01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7A927-4FA8-4CBD-8CC6-B888A41B4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3789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EF95B-AD95-4CD6-A3C0-D32CC0D13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81576-DA42-45CB-9FDF-D99EB6C3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AB64-6082-4C11-A9A0-D49FC473E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41F9E-D563-432D-93EC-83CF7A36D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783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79640-11DB-49ED-814E-77E994AA6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D37F5-0B99-42AC-B144-C502DA64D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3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C3B6-3625-435E-B026-F16F4ABF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6B9A3-16C0-4549-9F2E-621025D7B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915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76917-FA5E-4F0E-BBBB-1499E7F2D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F1219-355D-478A-A146-19AF0C6C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47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5D68-87CF-49A0-B9B4-07EC99149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89588-7618-4448-B1DB-7BE00F125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6836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B89A6-61F0-4014-B936-490FF93E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BD354-37E1-4F66-A2E4-D2A070F1A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09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6687-95D7-4C35-9DB0-6372DACA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E94BE-4D33-45C3-A5DA-1B83146E0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990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118D5-36DB-4F1F-BBDD-B9985DFAB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0D4A7-3D2F-40B2-955E-DD3A8A4F8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29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B02F0-D9B9-43B2-A202-5BCE51A9B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0B9621-932F-44D3-B0B2-A007BB216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557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D951D-A3D5-407D-94DB-C30C63446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6A79B-AAA3-4968-B6F5-BC058FAA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83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5ABC-879C-4355-92C8-3C945DEC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036639-32C6-4829-B8E4-07A9C849DD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475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415BF-E9AB-4F78-B6E6-1087A57EB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74513-C54C-44BA-840B-D04F5365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05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49349-5791-4EA5-AB12-551B5B2C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4C1B4-0AE0-4B31-B8A6-C0EEF47E2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52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46935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032768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6150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40106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56355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2438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9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8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4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3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8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75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27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6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5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29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84B91-566E-4BE8-844D-6CD8758CC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506153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2507-7101-428D-A908-4036FCD9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156EE-7B23-4D28-B3E6-7830B1E3F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3696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895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546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758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51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10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31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481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81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83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688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794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56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E765D-4E6D-4815-8007-9AC0FEE55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543389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66E2-0A43-4CC0-9276-5FFB6DF5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54E08-8C35-465F-A562-981CCF370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80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509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45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548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580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51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041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409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731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56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646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237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583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6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47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ED313-A38F-42C1-B5C6-19A59285A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34643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B7509-8FF1-4298-BD58-37DB5F18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DC8A9-89F6-45CC-8F67-E0D7BA46C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579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494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93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58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1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78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50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26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8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937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912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743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749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7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- 2021-05-03 17:22:39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97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- 2021-05-10 17:22:47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41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7D0BF-4DFC-421B-81BA-4198D2964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2698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A9FD-5BE3-4D2E-821E-C1C9ED1F0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9FB07-91E2-4EC5-8984-F4A2634E9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873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7009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434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66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506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148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50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670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143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790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7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717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355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77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- 2021-05-17 16:00:53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9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17A6B-FE0A-4429-9C42-8BEB5089A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83202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6224B-284B-4100-9987-7CB21DCEF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B71F0-67DA-4BC3-83A0-22F83016D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532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4984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10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384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29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54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50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560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642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73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96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634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28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1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- 2021-05-04 17:08:12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378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DBA07-8BBB-497A-8C1E-2A996E931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91342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1BC54-293F-4698-8953-28B5EAE7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C38FE-F93C-4F4F-A04D-E84B2A556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930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5091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88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628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638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543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59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910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748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46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17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20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08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6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- 2021-05-03 16:00:49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71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A911E-9ED9-4FE8-ADDE-A6AFB54F0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62911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6C2F-FBB3-428D-819A-CCA53347B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3C597-A7F8-407F-A66B-9A6BAB58E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09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1435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377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416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082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29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49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2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38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911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545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179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990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08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- 2021-05-12 18:22:45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56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9A198-33D3-4633-99E0-93CB73476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4561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3646-8E26-4109-AC23-15F32C73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09C69-D1AF-4ACE-A2E8-34B32968D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76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470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687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46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768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11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126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15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824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9737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735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240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35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2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- 2021-05-07 16:02:58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C7E37-014E-4D7C-9C3E-3BB2798F1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486713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076F-A388-4185-B4E5-A01C33D3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6E7C3-781F-4DE4-B5C8-0960C4DC4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0899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0433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720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126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04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974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49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643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423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954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09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305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454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7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- 2021-05-21 16:32:16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271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94C82-7365-44F5-AADF-19475E764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46533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B97A5-1B43-43CF-9C34-4D861538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6D565-5E5D-4133-80F8-FC4689AA6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36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379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023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808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02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71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720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84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959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835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04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058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4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- 2021-05-19 16:01:05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253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6B3FB-6947-423E-8C01-BA7BE86C9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727247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27F4-60C5-4A74-B5AF-1B6FFA0D4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E8180-343D-4951-AC7C-B2E70EB1F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646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926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098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278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075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21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755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88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535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178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91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37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45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1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- 2021-05-14 10:25:05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65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CA616-0631-4ECD-A802-B96872505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792890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E02E-FBD5-45B1-B5EA-6A21CC8FA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59E51-91D7-43E0-BCF4-A16D074CD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78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344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789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26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99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859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98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85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789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580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47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141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16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8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- 2021-05-26 16:01:07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14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21954-35E9-4307-91E8-CB50FF8E1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52284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0B1F-0224-4E97-B11C-86BE4D2D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FCBA1-308F-44DB-A0F4-FF169DDC6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674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4732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58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303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02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76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96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38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503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396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27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002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57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91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- 2021-05-21 16:01:08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32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F20D3-FB71-44ED-9997-57BBC1338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599661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57E7-C581-44F4-A1EB-A3097B69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6B7C0-9755-421E-BE44-D48DC82DA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62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7150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16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004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150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012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84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643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07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971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907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91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005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6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- 2021-05-31 15:04:27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- 2021-05-18 16:05:45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﻿﻿El #JugadorMotomel de la fecha es Carlos Tevez, quien abrió el marcador con el primer gol del super clásico.⁣
¡Felicitaciones Carlitos!⁣⁣
⁣⁣
Seguimos bancando el fútbol argentino.⁣⁣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104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5C5AD-D6DA-4455-AC95-C02D3E417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2970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51CBD-19A0-4FF0-AE84-5A9D81C50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F80E02-9F4A-4AB1-8420-07DB47877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96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290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234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94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710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56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465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529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89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159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465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14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792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1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- 2021-05-01 10:00:27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44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13108-8086-49CC-AB0C-D188F71D5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37650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D46E-18AD-457F-B0C9-ECC454C4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865D34-393A-43F9-A0DE-9289161AC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050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3359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89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997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635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68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12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69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488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257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070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8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488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9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- 2021-05-15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39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E3246-D767-4679-8000-E2EB5640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196962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E05D-81A8-4551-BBF3-E0511A84D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F4E31-C789-4CCF-A1B2-8DF67F239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568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3064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60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42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304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596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18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853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72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516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080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748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57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6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- 2021-05-13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25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06766-19AF-4546-8025-68ADB3C2E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51882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0B06-C006-45AB-A3AF-BC63E2E3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9931E4-398E-408B-959A-71C095FCD9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49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2301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77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837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26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982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90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250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05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869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015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64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863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- 2021-05-27 17:00:32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5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26EE6-FADE-473C-8C96-AE80FB67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001334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4681E-A9EE-43B5-91E6-5CD34786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D307B-4BC1-4F05-957E-738680AF7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79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354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04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715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70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59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17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57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00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95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40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8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39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9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- 2021-05-17 14:46:37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#StratoAlpino es un scooter de diseño retro y mucha personalidad, que hará más sencillo tu día a día en la ciudad.⁣
⁣
Disfrutá de una movilidad segura, económica y con estilo. 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76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C374C-DAD9-4315-AB0D-9F752F338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665023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1520-522F-4FB3-9488-D6711E92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72CDE-BFD5-43CD-841F-2D6D0D9FF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357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950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55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294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27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37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152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102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11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263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035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312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94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2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- 2021-05-28 16:01:06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2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ADCAE-0324-494B-BA33-CDB86DED3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08400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D3DBA-A418-4586-8623-A2ACEA2F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E1DE7-C14E-4BE5-B44E-6A46759F4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15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34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260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1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24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207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79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750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92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447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479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497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431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7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- 2021-05-22 20:40:39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3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889A3-101F-4456-A4BC-E618BF115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032401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345FA-26AE-4199-B959-76219AF3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E9F8A-B340-49C0-934B-8187475B5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515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403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867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965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52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511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7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37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523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83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083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416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75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9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- 2021-05-18 21:27:09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95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7E3A6-DED4-4421-B5BB-109E79B34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32410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6F61-9B8F-47D2-85F4-FA278C4C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61FFA-CC0C-438F-ABF8-6515CA239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665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6129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41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91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49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82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31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47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123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124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575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1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106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6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- 2021-05-14 15:09:09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@_carlitostevez y @guillevonderheyde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75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D3629-DAEB-48D0-9E12-448DA10BA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855472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B77F3-4C0E-4E53-9FD7-698691A7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D36952-C02C-481E-B012-0405C181C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4172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EA7D5-2913-47DE-A649-F3DBFB4AE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13862-6721-40AA-8DF0-CD41717A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24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5701-F595-4109-9793-572BD64A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E1DA0-29F8-46F4-9A16-4E6FB33B5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363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55859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4860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522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23310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582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- 2021-05-02 22:36:11</a:t>
                      </a:r>
                      <a:r>
                        <a:rPr lang="es-ES" sz="1000"/>
                        <a:t>
 Viajando con la corven mirash!!! 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2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536A4-D961-407C-B8C2-93400AF68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05885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1465</Words>
  <Application>Microsoft Office PowerPoint</Application>
  <PresentationFormat>On-screen Show (4:3)</PresentationFormat>
  <Paragraphs>808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23</vt:lpstr>
      <vt:lpstr>Facebook Post Table + Reactions | Motomel - 2 of 23</vt:lpstr>
      <vt:lpstr>Facebook Post Table + Reactions | Motomel - 3 of 23</vt:lpstr>
      <vt:lpstr>Facebook Post Table + Reactions | Motomel - 4 of 23</vt:lpstr>
      <vt:lpstr>Facebook Post Table + Reactions | Motomel - 5 of 23</vt:lpstr>
      <vt:lpstr>Facebook Post Table + Reactions | Motomel - 6 of 23</vt:lpstr>
      <vt:lpstr>Facebook Post Table + Reactions | Motomel - 7 of 23</vt:lpstr>
      <vt:lpstr>Facebook Post Table + Reactions | Motomel - 8 of 23</vt:lpstr>
      <vt:lpstr>Facebook Post Table + Reactions | Motomel - 9 of 23</vt:lpstr>
      <vt:lpstr>Facebook Post Table + Reactions | Motomel - 10 of 23</vt:lpstr>
      <vt:lpstr>Facebook Post Table + Reactions | Motomel - 11 of 23</vt:lpstr>
      <vt:lpstr>Facebook Post Table + Reactions | Motomel - 12 of 23</vt:lpstr>
      <vt:lpstr>Facebook Post Table + Reactions | Motomel - 13 of 23</vt:lpstr>
      <vt:lpstr>Facebook Post Table + Reactions | Motomel - 14 of 23</vt:lpstr>
      <vt:lpstr>Facebook Post Table + Reactions | Motomel - 15 of 23</vt:lpstr>
      <vt:lpstr>Facebook Post Table + Reactions | Motomel - 16 of 23</vt:lpstr>
      <vt:lpstr>Facebook Post Table + Reactions | Motomel - 17 of 23</vt:lpstr>
      <vt:lpstr>Facebook Post Table + Reactions | Motomel - 18 of 23</vt:lpstr>
      <vt:lpstr>Facebook Post Table + Reactions | Motomel - 19 of 23</vt:lpstr>
      <vt:lpstr>Facebook Post Table + Reactions | Motomel - 20 of 23</vt:lpstr>
      <vt:lpstr>Facebook Post Table + Reactions | Motomel - 21 of 23</vt:lpstr>
      <vt:lpstr>Facebook Post Table + Reactions | Motomel - 22 of 23</vt:lpstr>
      <vt:lpstr>Facebook Post Table + Reactions | Motomel - 23 of 23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2021-06-01T07:20:00Z</dcterms:created>
  <dcterms:modified xsi:type="dcterms:W3CDTF">2021-06-01T07:21:16Z</dcterms:modified>
</cp:coreProperties>
</file>