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8"/>
      <p:bold r:id="rId49"/>
      <p:italic r:id="rId50"/>
      <p:boldItalic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3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36.811999999999998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10.9016</c:v>
                </c:pt>
                <c:pt idx="5">
                  <c:v>93.881799999999998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EE-4BA6-9FA8-FC6C84D88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11.7921</c:v>
                </c:pt>
                <c:pt idx="1">
                  <c:v>42.857100000000003</c:v>
                </c:pt>
                <c:pt idx="2">
                  <c:v>16.019400000000001</c:v>
                </c:pt>
                <c:pt idx="3">
                  <c:v>0</c:v>
                </c:pt>
                <c:pt idx="4">
                  <c:v>12.6983</c:v>
                </c:pt>
                <c:pt idx="5">
                  <c:v>3.2913999999999999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EE-4BA6-9FA8-FC6C84D88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-34.316400000000002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EE-4BA6-9FA8-FC6C84D889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4.5689000000000002</c:v>
                </c:pt>
                <c:pt idx="1">
                  <c:v>42.857100000000003</c:v>
                </c:pt>
                <c:pt idx="2">
                  <c:v>48.7864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DEE-4BA6-9FA8-FC6C84D88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6416688"/>
        <c:axId val="249081488"/>
      </c:radarChart>
      <c:catAx>
        <c:axId val="246416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081488"/>
        <c:crosses val="autoZero"/>
        <c:auto val="1"/>
        <c:lblAlgn val="ctr"/>
        <c:lblOffset val="100"/>
        <c:noMultiLvlLbl val="0"/>
      </c:catAx>
      <c:valAx>
        <c:axId val="24908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41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723780</c:v>
                </c:pt>
                <c:pt idx="1">
                  <c:v>266438</c:v>
                </c:pt>
                <c:pt idx="2">
                  <c:v>85349</c:v>
                </c:pt>
                <c:pt idx="3">
                  <c:v>33069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43-42F9-847C-706DBADD9C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-974</c:v>
                </c:pt>
                <c:pt idx="1">
                  <c:v>976</c:v>
                </c:pt>
                <c:pt idx="2">
                  <c:v>11</c:v>
                </c:pt>
                <c:pt idx="3">
                  <c:v>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ED-4C1A-A0D5-C516DA7908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0</c:v>
                </c:pt>
                <c:pt idx="1">
                  <c:v>21</c:v>
                </c:pt>
                <c:pt idx="2">
                  <c:v>9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B1-40AC-8216-B025791AB3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0</c:v>
                </c:pt>
                <c:pt idx="1">
                  <c:v>412</c:v>
                </c:pt>
                <c:pt idx="2">
                  <c:v>66</c:v>
                </c:pt>
                <c:pt idx="3">
                  <c:v>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7A-49E4-ADF4-E8ABB7E7E1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265473</c:v>
                </c:pt>
                <c:pt idx="1">
                  <c:v>265468</c:v>
                </c:pt>
                <c:pt idx="2">
                  <c:v>265494</c:v>
                </c:pt>
                <c:pt idx="3">
                  <c:v>265541</c:v>
                </c:pt>
                <c:pt idx="4">
                  <c:v>265587</c:v>
                </c:pt>
                <c:pt idx="5">
                  <c:v>265626</c:v>
                </c:pt>
                <c:pt idx="6">
                  <c:v>265652</c:v>
                </c:pt>
                <c:pt idx="7">
                  <c:v>265688</c:v>
                </c:pt>
                <c:pt idx="8">
                  <c:v>265729</c:v>
                </c:pt>
                <c:pt idx="9">
                  <c:v>265768</c:v>
                </c:pt>
                <c:pt idx="10">
                  <c:v>265796</c:v>
                </c:pt>
                <c:pt idx="11">
                  <c:v>265822</c:v>
                </c:pt>
                <c:pt idx="12">
                  <c:v>265857</c:v>
                </c:pt>
                <c:pt idx="13">
                  <c:v>265891</c:v>
                </c:pt>
                <c:pt idx="14">
                  <c:v>265929</c:v>
                </c:pt>
                <c:pt idx="15">
                  <c:v>265974</c:v>
                </c:pt>
                <c:pt idx="16">
                  <c:v>266025</c:v>
                </c:pt>
                <c:pt idx="17">
                  <c:v>266051</c:v>
                </c:pt>
                <c:pt idx="18">
                  <c:v>266086</c:v>
                </c:pt>
                <c:pt idx="19">
                  <c:v>266111</c:v>
                </c:pt>
                <c:pt idx="20">
                  <c:v>266137</c:v>
                </c:pt>
                <c:pt idx="21">
                  <c:v>266165</c:v>
                </c:pt>
                <c:pt idx="22">
                  <c:v>266206</c:v>
                </c:pt>
                <c:pt idx="23">
                  <c:v>266239</c:v>
                </c:pt>
                <c:pt idx="24">
                  <c:v>266267</c:v>
                </c:pt>
                <c:pt idx="25">
                  <c:v>266311</c:v>
                </c:pt>
                <c:pt idx="26">
                  <c:v>266337</c:v>
                </c:pt>
                <c:pt idx="27">
                  <c:v>266371</c:v>
                </c:pt>
                <c:pt idx="28">
                  <c:v>266379</c:v>
                </c:pt>
                <c:pt idx="29">
                  <c:v>266410</c:v>
                </c:pt>
                <c:pt idx="30">
                  <c:v>266438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92-49C2-9B5C-1379417B2B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85335</c:v>
                </c:pt>
                <c:pt idx="1">
                  <c:v>85333</c:v>
                </c:pt>
                <c:pt idx="2">
                  <c:v>85334</c:v>
                </c:pt>
                <c:pt idx="3">
                  <c:v>85335</c:v>
                </c:pt>
                <c:pt idx="4">
                  <c:v>85339</c:v>
                </c:pt>
                <c:pt idx="5">
                  <c:v>85342</c:v>
                </c:pt>
                <c:pt idx="6">
                  <c:v>85350</c:v>
                </c:pt>
                <c:pt idx="7">
                  <c:v>85354</c:v>
                </c:pt>
                <c:pt idx="8">
                  <c:v>85353</c:v>
                </c:pt>
                <c:pt idx="9">
                  <c:v>85358</c:v>
                </c:pt>
                <c:pt idx="10">
                  <c:v>85362</c:v>
                </c:pt>
                <c:pt idx="11">
                  <c:v>85359</c:v>
                </c:pt>
                <c:pt idx="12">
                  <c:v>85357</c:v>
                </c:pt>
                <c:pt idx="13">
                  <c:v>85354</c:v>
                </c:pt>
                <c:pt idx="14">
                  <c:v>85358</c:v>
                </c:pt>
                <c:pt idx="15">
                  <c:v>85356</c:v>
                </c:pt>
                <c:pt idx="16">
                  <c:v>85353</c:v>
                </c:pt>
                <c:pt idx="17">
                  <c:v>85355</c:v>
                </c:pt>
                <c:pt idx="18">
                  <c:v>85355</c:v>
                </c:pt>
                <c:pt idx="19">
                  <c:v>85356</c:v>
                </c:pt>
                <c:pt idx="20">
                  <c:v>85354</c:v>
                </c:pt>
                <c:pt idx="21">
                  <c:v>85350</c:v>
                </c:pt>
                <c:pt idx="22">
                  <c:v>85351</c:v>
                </c:pt>
                <c:pt idx="23">
                  <c:v>85356</c:v>
                </c:pt>
                <c:pt idx="24">
                  <c:v>85357</c:v>
                </c:pt>
                <c:pt idx="25">
                  <c:v>85359</c:v>
                </c:pt>
                <c:pt idx="26">
                  <c:v>85359</c:v>
                </c:pt>
                <c:pt idx="27">
                  <c:v>85360</c:v>
                </c:pt>
                <c:pt idx="28">
                  <c:v>85350</c:v>
                </c:pt>
                <c:pt idx="29">
                  <c:v>85349</c:v>
                </c:pt>
                <c:pt idx="30">
                  <c:v>85349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C92-49C2-9B5C-1379417B2B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724723</c:v>
                </c:pt>
                <c:pt idx="1">
                  <c:v>724713</c:v>
                </c:pt>
                <c:pt idx="2">
                  <c:v>724694</c:v>
                </c:pt>
                <c:pt idx="3">
                  <c:v>724672</c:v>
                </c:pt>
                <c:pt idx="4">
                  <c:v>724636</c:v>
                </c:pt>
                <c:pt idx="5">
                  <c:v>724614</c:v>
                </c:pt>
                <c:pt idx="6">
                  <c:v>724593</c:v>
                </c:pt>
                <c:pt idx="7">
                  <c:v>724570</c:v>
                </c:pt>
                <c:pt idx="8">
                  <c:v>724550</c:v>
                </c:pt>
                <c:pt idx="9">
                  <c:v>724537</c:v>
                </c:pt>
                <c:pt idx="10">
                  <c:v>724527</c:v>
                </c:pt>
                <c:pt idx="11">
                  <c:v>724489</c:v>
                </c:pt>
                <c:pt idx="12">
                  <c:v>724451</c:v>
                </c:pt>
                <c:pt idx="13">
                  <c:v>724418</c:v>
                </c:pt>
                <c:pt idx="14">
                  <c:v>724389</c:v>
                </c:pt>
                <c:pt idx="15">
                  <c:v>724368</c:v>
                </c:pt>
                <c:pt idx="16">
                  <c:v>724329</c:v>
                </c:pt>
                <c:pt idx="17">
                  <c:v>724311</c:v>
                </c:pt>
                <c:pt idx="18">
                  <c:v>724262</c:v>
                </c:pt>
                <c:pt idx="19">
                  <c:v>724220</c:v>
                </c:pt>
                <c:pt idx="20">
                  <c:v>724172</c:v>
                </c:pt>
                <c:pt idx="21">
                  <c:v>724138</c:v>
                </c:pt>
                <c:pt idx="22">
                  <c:v>724102</c:v>
                </c:pt>
                <c:pt idx="23">
                  <c:v>724054</c:v>
                </c:pt>
                <c:pt idx="24">
                  <c:v>724017</c:v>
                </c:pt>
                <c:pt idx="25">
                  <c:v>723980</c:v>
                </c:pt>
                <c:pt idx="26">
                  <c:v>723939</c:v>
                </c:pt>
                <c:pt idx="27">
                  <c:v>723903</c:v>
                </c:pt>
                <c:pt idx="28">
                  <c:v>723855</c:v>
                </c:pt>
                <c:pt idx="29">
                  <c:v>723820</c:v>
                </c:pt>
                <c:pt idx="30">
                  <c:v>723780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C92-49C2-9B5C-1379417B2B6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32948</c:v>
                </c:pt>
                <c:pt idx="1">
                  <c:v>32951</c:v>
                </c:pt>
                <c:pt idx="2">
                  <c:v>32955</c:v>
                </c:pt>
                <c:pt idx="3">
                  <c:v>32960</c:v>
                </c:pt>
                <c:pt idx="4">
                  <c:v>32965</c:v>
                </c:pt>
                <c:pt idx="5">
                  <c:v>32970</c:v>
                </c:pt>
                <c:pt idx="6">
                  <c:v>32975</c:v>
                </c:pt>
                <c:pt idx="7">
                  <c:v>32975</c:v>
                </c:pt>
                <c:pt idx="8">
                  <c:v>32983</c:v>
                </c:pt>
                <c:pt idx="9">
                  <c:v>32987</c:v>
                </c:pt>
                <c:pt idx="10">
                  <c:v>32995</c:v>
                </c:pt>
                <c:pt idx="11">
                  <c:v>32999</c:v>
                </c:pt>
                <c:pt idx="12">
                  <c:v>33001</c:v>
                </c:pt>
                <c:pt idx="13">
                  <c:v>32999</c:v>
                </c:pt>
                <c:pt idx="14">
                  <c:v>33002</c:v>
                </c:pt>
                <c:pt idx="15">
                  <c:v>33005</c:v>
                </c:pt>
                <c:pt idx="16">
                  <c:v>33006</c:v>
                </c:pt>
                <c:pt idx="17">
                  <c:v>33014</c:v>
                </c:pt>
                <c:pt idx="18">
                  <c:v>33020</c:v>
                </c:pt>
                <c:pt idx="19">
                  <c:v>33026</c:v>
                </c:pt>
                <c:pt idx="20">
                  <c:v>33033</c:v>
                </c:pt>
                <c:pt idx="21">
                  <c:v>33032</c:v>
                </c:pt>
                <c:pt idx="22">
                  <c:v>33039</c:v>
                </c:pt>
                <c:pt idx="23">
                  <c:v>33047</c:v>
                </c:pt>
                <c:pt idx="24">
                  <c:v>33049</c:v>
                </c:pt>
                <c:pt idx="25">
                  <c:v>33054</c:v>
                </c:pt>
                <c:pt idx="26">
                  <c:v>33059</c:v>
                </c:pt>
                <c:pt idx="27">
                  <c:v>33061</c:v>
                </c:pt>
                <c:pt idx="28">
                  <c:v>33065</c:v>
                </c:pt>
                <c:pt idx="29">
                  <c:v>33069</c:v>
                </c:pt>
                <c:pt idx="30">
                  <c:v>33069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C92-49C2-9B5C-1379417B2B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402040"/>
        <c:axId val="313397776"/>
      </c:lineChart>
      <c:dateAx>
        <c:axId val="313402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97776"/>
        <c:crosses val="autoZero"/>
        <c:auto val="1"/>
        <c:lblOffset val="100"/>
        <c:baseTimeUnit val="days"/>
      </c:dateAx>
      <c:valAx>
        <c:axId val="313397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402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</c:v>
                </c:pt>
                <c:pt idx="1">
                  <c:v>-5</c:v>
                </c:pt>
                <c:pt idx="2">
                  <c:v>26</c:v>
                </c:pt>
                <c:pt idx="3">
                  <c:v>47</c:v>
                </c:pt>
                <c:pt idx="4">
                  <c:v>46</c:v>
                </c:pt>
                <c:pt idx="5">
                  <c:v>39</c:v>
                </c:pt>
                <c:pt idx="6">
                  <c:v>26</c:v>
                </c:pt>
                <c:pt idx="7">
                  <c:v>36</c:v>
                </c:pt>
                <c:pt idx="8">
                  <c:v>41</c:v>
                </c:pt>
                <c:pt idx="9">
                  <c:v>39</c:v>
                </c:pt>
                <c:pt idx="10">
                  <c:v>28</c:v>
                </c:pt>
                <c:pt idx="11">
                  <c:v>26</c:v>
                </c:pt>
                <c:pt idx="12">
                  <c:v>35</c:v>
                </c:pt>
                <c:pt idx="13">
                  <c:v>34</c:v>
                </c:pt>
                <c:pt idx="14">
                  <c:v>38</c:v>
                </c:pt>
                <c:pt idx="15">
                  <c:v>45</c:v>
                </c:pt>
                <c:pt idx="16">
                  <c:v>51</c:v>
                </c:pt>
                <c:pt idx="17">
                  <c:v>26</c:v>
                </c:pt>
                <c:pt idx="18">
                  <c:v>35</c:v>
                </c:pt>
                <c:pt idx="19">
                  <c:v>25</c:v>
                </c:pt>
                <c:pt idx="20">
                  <c:v>26</c:v>
                </c:pt>
                <c:pt idx="21">
                  <c:v>28</c:v>
                </c:pt>
                <c:pt idx="22">
                  <c:v>41</c:v>
                </c:pt>
                <c:pt idx="23">
                  <c:v>33</c:v>
                </c:pt>
                <c:pt idx="24">
                  <c:v>28</c:v>
                </c:pt>
                <c:pt idx="25">
                  <c:v>44</c:v>
                </c:pt>
                <c:pt idx="26">
                  <c:v>26</c:v>
                </c:pt>
                <c:pt idx="27">
                  <c:v>34</c:v>
                </c:pt>
                <c:pt idx="28">
                  <c:v>8</c:v>
                </c:pt>
                <c:pt idx="29">
                  <c:v>31</c:v>
                </c:pt>
                <c:pt idx="30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67-4196-BB9B-2F88F85648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-3</c:v>
                </c:pt>
                <c:pt idx="1">
                  <c:v>-2</c:v>
                </c:pt>
                <c:pt idx="2">
                  <c:v>1</c:v>
                </c:pt>
                <c:pt idx="3">
                  <c:v>1</c:v>
                </c:pt>
                <c:pt idx="4">
                  <c:v>4</c:v>
                </c:pt>
                <c:pt idx="5">
                  <c:v>3</c:v>
                </c:pt>
                <c:pt idx="6">
                  <c:v>8</c:v>
                </c:pt>
                <c:pt idx="7">
                  <c:v>4</c:v>
                </c:pt>
                <c:pt idx="8">
                  <c:v>-1</c:v>
                </c:pt>
                <c:pt idx="9">
                  <c:v>5</c:v>
                </c:pt>
                <c:pt idx="10">
                  <c:v>4</c:v>
                </c:pt>
                <c:pt idx="11">
                  <c:v>-3</c:v>
                </c:pt>
                <c:pt idx="12">
                  <c:v>-2</c:v>
                </c:pt>
                <c:pt idx="13">
                  <c:v>-3</c:v>
                </c:pt>
                <c:pt idx="14">
                  <c:v>4</c:v>
                </c:pt>
                <c:pt idx="15">
                  <c:v>-2</c:v>
                </c:pt>
                <c:pt idx="16">
                  <c:v>-3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-2</c:v>
                </c:pt>
                <c:pt idx="21">
                  <c:v>-4</c:v>
                </c:pt>
                <c:pt idx="22">
                  <c:v>1</c:v>
                </c:pt>
                <c:pt idx="23">
                  <c:v>5</c:v>
                </c:pt>
                <c:pt idx="24">
                  <c:v>1</c:v>
                </c:pt>
                <c:pt idx="25">
                  <c:v>2</c:v>
                </c:pt>
                <c:pt idx="26">
                  <c:v>0</c:v>
                </c:pt>
                <c:pt idx="27">
                  <c:v>1</c:v>
                </c:pt>
                <c:pt idx="28">
                  <c:v>-10</c:v>
                </c:pt>
                <c:pt idx="29">
                  <c:v>-1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67-4196-BB9B-2F88F85648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-31</c:v>
                </c:pt>
                <c:pt idx="1">
                  <c:v>-10</c:v>
                </c:pt>
                <c:pt idx="2">
                  <c:v>-19</c:v>
                </c:pt>
                <c:pt idx="3">
                  <c:v>-22</c:v>
                </c:pt>
                <c:pt idx="4">
                  <c:v>-36</c:v>
                </c:pt>
                <c:pt idx="5">
                  <c:v>-22</c:v>
                </c:pt>
                <c:pt idx="6">
                  <c:v>-21</c:v>
                </c:pt>
                <c:pt idx="7">
                  <c:v>-23</c:v>
                </c:pt>
                <c:pt idx="8">
                  <c:v>-20</c:v>
                </c:pt>
                <c:pt idx="9">
                  <c:v>-13</c:v>
                </c:pt>
                <c:pt idx="10">
                  <c:v>-10</c:v>
                </c:pt>
                <c:pt idx="11">
                  <c:v>-38</c:v>
                </c:pt>
                <c:pt idx="12">
                  <c:v>-38</c:v>
                </c:pt>
                <c:pt idx="13">
                  <c:v>-33</c:v>
                </c:pt>
                <c:pt idx="14">
                  <c:v>-29</c:v>
                </c:pt>
                <c:pt idx="15">
                  <c:v>-21</c:v>
                </c:pt>
                <c:pt idx="16">
                  <c:v>-39</c:v>
                </c:pt>
                <c:pt idx="17">
                  <c:v>-18</c:v>
                </c:pt>
                <c:pt idx="18">
                  <c:v>-49</c:v>
                </c:pt>
                <c:pt idx="19">
                  <c:v>-42</c:v>
                </c:pt>
                <c:pt idx="20">
                  <c:v>-48</c:v>
                </c:pt>
                <c:pt idx="21">
                  <c:v>-34</c:v>
                </c:pt>
                <c:pt idx="22">
                  <c:v>-36</c:v>
                </c:pt>
                <c:pt idx="23">
                  <c:v>-48</c:v>
                </c:pt>
                <c:pt idx="24">
                  <c:v>-37</c:v>
                </c:pt>
                <c:pt idx="25">
                  <c:v>-37</c:v>
                </c:pt>
                <c:pt idx="26">
                  <c:v>-41</c:v>
                </c:pt>
                <c:pt idx="27">
                  <c:v>-36</c:v>
                </c:pt>
                <c:pt idx="28">
                  <c:v>-48</c:v>
                </c:pt>
                <c:pt idx="29">
                  <c:v>-35</c:v>
                </c:pt>
                <c:pt idx="30">
                  <c:v>-40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667-4196-BB9B-2F88F85648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8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0</c:v>
                </c:pt>
                <c:pt idx="8">
                  <c:v>8</c:v>
                </c:pt>
                <c:pt idx="9">
                  <c:v>4</c:v>
                </c:pt>
                <c:pt idx="10">
                  <c:v>8</c:v>
                </c:pt>
                <c:pt idx="11">
                  <c:v>4</c:v>
                </c:pt>
                <c:pt idx="12">
                  <c:v>2</c:v>
                </c:pt>
                <c:pt idx="13">
                  <c:v>-2</c:v>
                </c:pt>
                <c:pt idx="14">
                  <c:v>3</c:v>
                </c:pt>
                <c:pt idx="15">
                  <c:v>3</c:v>
                </c:pt>
                <c:pt idx="16">
                  <c:v>1</c:v>
                </c:pt>
                <c:pt idx="17">
                  <c:v>8</c:v>
                </c:pt>
                <c:pt idx="18">
                  <c:v>6</c:v>
                </c:pt>
                <c:pt idx="19">
                  <c:v>6</c:v>
                </c:pt>
                <c:pt idx="20">
                  <c:v>7</c:v>
                </c:pt>
                <c:pt idx="21">
                  <c:v>-1</c:v>
                </c:pt>
                <c:pt idx="22">
                  <c:v>7</c:v>
                </c:pt>
                <c:pt idx="23">
                  <c:v>8</c:v>
                </c:pt>
                <c:pt idx="24">
                  <c:v>2</c:v>
                </c:pt>
                <c:pt idx="25">
                  <c:v>5</c:v>
                </c:pt>
                <c:pt idx="26">
                  <c:v>5</c:v>
                </c:pt>
                <c:pt idx="27">
                  <c:v>2</c:v>
                </c:pt>
                <c:pt idx="28">
                  <c:v>4</c:v>
                </c:pt>
                <c:pt idx="29">
                  <c:v>4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667-4196-BB9B-2F88F85648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403024"/>
        <c:axId val="313397448"/>
      </c:lineChart>
      <c:dateAx>
        <c:axId val="313403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97448"/>
        <c:crosses val="autoZero"/>
        <c:auto val="1"/>
        <c:lblOffset val="100"/>
        <c:baseTimeUnit val="days"/>
      </c:dateAx>
      <c:valAx>
        <c:axId val="313397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40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35</c:v>
                </c:pt>
                <c:pt idx="1">
                  <c:v>32</c:v>
                </c:pt>
                <c:pt idx="2">
                  <c:v>38</c:v>
                </c:pt>
                <c:pt idx="3">
                  <c:v>31</c:v>
                </c:pt>
                <c:pt idx="4">
                  <c:v>30</c:v>
                </c:pt>
                <c:pt idx="5">
                  <c:v>24</c:v>
                </c:pt>
                <c:pt idx="6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90-4B49-A4D7-33011DB2A1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-2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90-4B49-A4D7-33011DB2A1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-32</c:v>
                </c:pt>
                <c:pt idx="1">
                  <c:v>-22</c:v>
                </c:pt>
                <c:pt idx="2">
                  <c:v>-40</c:v>
                </c:pt>
                <c:pt idx="3">
                  <c:v>-36</c:v>
                </c:pt>
                <c:pt idx="4">
                  <c:v>-35</c:v>
                </c:pt>
                <c:pt idx="5">
                  <c:v>-33</c:v>
                </c:pt>
                <c:pt idx="6">
                  <c:v>-24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90-4B49-A4D7-33011DB2A1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6</c:v>
                </c:pt>
                <c:pt idx="2">
                  <c:v>5</c:v>
                </c:pt>
                <c:pt idx="3">
                  <c:v>5</c:v>
                </c:pt>
                <c:pt idx="4">
                  <c:v>3</c:v>
                </c:pt>
                <c:pt idx="5">
                  <c:v>3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690-4B49-A4D7-33011DB2A1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315472"/>
        <c:axId val="316312520"/>
      </c:barChart>
      <c:catAx>
        <c:axId val="316315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312520"/>
        <c:crosses val="autoZero"/>
        <c:auto val="1"/>
        <c:lblAlgn val="ctr"/>
        <c:lblOffset val="100"/>
        <c:noMultiLvlLbl val="0"/>
      </c:catAx>
      <c:valAx>
        <c:axId val="316312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315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4.1437192517196396E-3</c:v>
                </c:pt>
                <c:pt idx="1">
                  <c:v>-1.8834307067008701E-3</c:v>
                </c:pt>
                <c:pt idx="2">
                  <c:v>9.7940241385025707E-3</c:v>
                </c:pt>
                <c:pt idx="3">
                  <c:v>1.77028482752906E-2</c:v>
                </c:pt>
                <c:pt idx="4">
                  <c:v>1.7323125242429599E-2</c:v>
                </c:pt>
                <c:pt idx="5">
                  <c:v>1.46844536818444E-2</c:v>
                </c:pt>
                <c:pt idx="6">
                  <c:v>9.7881984444293905E-3</c:v>
                </c:pt>
                <c:pt idx="7">
                  <c:v>1.3551563699878E-2</c:v>
                </c:pt>
                <c:pt idx="8">
                  <c:v>1.54316340971365E-2</c:v>
                </c:pt>
                <c:pt idx="9">
                  <c:v>1.46766066180206E-2</c:v>
                </c:pt>
                <c:pt idx="10">
                  <c:v>1.05355046506728E-2</c:v>
                </c:pt>
                <c:pt idx="11">
                  <c:v>9.7819380276603102E-3</c:v>
                </c:pt>
                <c:pt idx="12">
                  <c:v>1.31667055397973E-2</c:v>
                </c:pt>
                <c:pt idx="13">
                  <c:v>1.2788830085346601E-2</c:v>
                </c:pt>
                <c:pt idx="14">
                  <c:v>1.42915706060002E-2</c:v>
                </c:pt>
                <c:pt idx="15">
                  <c:v>1.6921809956792998E-2</c:v>
                </c:pt>
                <c:pt idx="16">
                  <c:v>1.9174806560039701E-2</c:v>
                </c:pt>
                <c:pt idx="17">
                  <c:v>9.7735175265482605E-3</c:v>
                </c:pt>
                <c:pt idx="18">
                  <c:v>1.31553724661813E-2</c:v>
                </c:pt>
                <c:pt idx="19">
                  <c:v>9.3954586111257305E-3</c:v>
                </c:pt>
                <c:pt idx="20">
                  <c:v>9.7703589855361091E-3</c:v>
                </c:pt>
                <c:pt idx="21">
                  <c:v>1.0520897131928299E-2</c:v>
                </c:pt>
                <c:pt idx="22">
                  <c:v>1.5403978734995201E-2</c:v>
                </c:pt>
                <c:pt idx="23">
                  <c:v>1.2396414806578399E-2</c:v>
                </c:pt>
                <c:pt idx="24">
                  <c:v>1.0516866424528299E-2</c:v>
                </c:pt>
                <c:pt idx="25">
                  <c:v>1.6524766493782601E-2</c:v>
                </c:pt>
                <c:pt idx="26">
                  <c:v>9.76302142983204E-3</c:v>
                </c:pt>
                <c:pt idx="27">
                  <c:v>1.27657816976237E-2</c:v>
                </c:pt>
                <c:pt idx="28">
                  <c:v>3.00332994207327E-3</c:v>
                </c:pt>
                <c:pt idx="29">
                  <c:v>1.16375540113898E-2</c:v>
                </c:pt>
                <c:pt idx="30">
                  <c:v>1.0510115986637101E-2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1A-4FF7-B74A-EEF44EA95A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-3.5154327497714999E-3</c:v>
                </c:pt>
                <c:pt idx="1">
                  <c:v>-2.3437042245268601E-3</c:v>
                </c:pt>
                <c:pt idx="2">
                  <c:v>1.1718795776546E-3</c:v>
                </c:pt>
                <c:pt idx="3">
                  <c:v>1.17186584479809E-3</c:v>
                </c:pt>
                <c:pt idx="4">
                  <c:v>4.6874084490537296E-3</c:v>
                </c:pt>
                <c:pt idx="5">
                  <c:v>3.5153915560294799E-3</c:v>
                </c:pt>
                <c:pt idx="6">
                  <c:v>9.3740479482552607E-3</c:v>
                </c:pt>
                <c:pt idx="7">
                  <c:v>4.68658465143527E-3</c:v>
                </c:pt>
                <c:pt idx="8">
                  <c:v>-1.1715912552428701E-3</c:v>
                </c:pt>
                <c:pt idx="9">
                  <c:v>5.8580249083219097E-3</c:v>
                </c:pt>
                <c:pt idx="10">
                  <c:v>4.6861454110921101E-3</c:v>
                </c:pt>
                <c:pt idx="11">
                  <c:v>-3.5144443663456802E-3</c:v>
                </c:pt>
                <c:pt idx="12">
                  <c:v>-2.3430452559191199E-3</c:v>
                </c:pt>
                <c:pt idx="13">
                  <c:v>-3.5146502337242399E-3</c:v>
                </c:pt>
                <c:pt idx="14">
                  <c:v>4.6863650209714803E-3</c:v>
                </c:pt>
                <c:pt idx="15">
                  <c:v>-2.3430727055460498E-3</c:v>
                </c:pt>
                <c:pt idx="16">
                  <c:v>-3.5146914100941899E-3</c:v>
                </c:pt>
                <c:pt idx="17">
                  <c:v>2.3432099633287598E-3</c:v>
                </c:pt>
                <c:pt idx="18">
                  <c:v>0</c:v>
                </c:pt>
                <c:pt idx="19">
                  <c:v>1.1715775291429901E-3</c:v>
                </c:pt>
                <c:pt idx="20">
                  <c:v>-2.34312760672946E-3</c:v>
                </c:pt>
                <c:pt idx="21">
                  <c:v>-4.6863650209714803E-3</c:v>
                </c:pt>
                <c:pt idx="22">
                  <c:v>1.1716461628588199E-3</c:v>
                </c:pt>
                <c:pt idx="23">
                  <c:v>5.85816217736172E-3</c:v>
                </c:pt>
                <c:pt idx="24">
                  <c:v>1.17156380336473E-3</c:v>
                </c:pt>
                <c:pt idx="25">
                  <c:v>2.3431001558161602E-3</c:v>
                </c:pt>
                <c:pt idx="26">
                  <c:v>0</c:v>
                </c:pt>
                <c:pt idx="27">
                  <c:v>1.1715226279595599E-3</c:v>
                </c:pt>
                <c:pt idx="28">
                  <c:v>-1.17150890346767E-2</c:v>
                </c:pt>
                <c:pt idx="29">
                  <c:v>-1.1716461628588199E-3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51A-4FF7-B74A-EEF44EA95AB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-4.27731340565212E-3</c:v>
                </c:pt>
                <c:pt idx="1">
                  <c:v>-1.3798375379282799E-3</c:v>
                </c:pt>
                <c:pt idx="2">
                  <c:v>-2.62172749764389E-3</c:v>
                </c:pt>
                <c:pt idx="3">
                  <c:v>-3.0357640604172201E-3</c:v>
                </c:pt>
                <c:pt idx="4">
                  <c:v>-4.96776472666255E-3</c:v>
                </c:pt>
                <c:pt idx="5">
                  <c:v>-3.0360070435363402E-3</c:v>
                </c:pt>
                <c:pt idx="6">
                  <c:v>-2.89809470973511E-3</c:v>
                </c:pt>
                <c:pt idx="7">
                  <c:v>-3.1741957209081499E-3</c:v>
                </c:pt>
                <c:pt idx="8">
                  <c:v>-2.7602578080792701E-3</c:v>
                </c:pt>
                <c:pt idx="9">
                  <c:v>-1.7942171002691301E-3</c:v>
                </c:pt>
                <c:pt idx="10">
                  <c:v>-1.38019176384367E-3</c:v>
                </c:pt>
                <c:pt idx="11">
                  <c:v>-5.2448010909186297E-3</c:v>
                </c:pt>
                <c:pt idx="12">
                  <c:v>-5.2450761847315803E-3</c:v>
                </c:pt>
                <c:pt idx="13">
                  <c:v>-4.5551735037980502E-3</c:v>
                </c:pt>
                <c:pt idx="14">
                  <c:v>-4.0032136142392899E-3</c:v>
                </c:pt>
                <c:pt idx="15">
                  <c:v>-2.8989948770619099E-3</c:v>
                </c:pt>
                <c:pt idx="16">
                  <c:v>-5.3840037108210202E-3</c:v>
                </c:pt>
                <c:pt idx="17">
                  <c:v>-2.48505858525615E-3</c:v>
                </c:pt>
                <c:pt idx="18">
                  <c:v>-6.7650498197597397E-3</c:v>
                </c:pt>
                <c:pt idx="19">
                  <c:v>-5.7990064368971502E-3</c:v>
                </c:pt>
                <c:pt idx="20">
                  <c:v>-6.6278202756068598E-3</c:v>
                </c:pt>
                <c:pt idx="21">
                  <c:v>-4.69501720585717E-3</c:v>
                </c:pt>
                <c:pt idx="22">
                  <c:v>-4.9714280979592301E-3</c:v>
                </c:pt>
                <c:pt idx="23">
                  <c:v>-6.6289003482934697E-3</c:v>
                </c:pt>
                <c:pt idx="24">
                  <c:v>-5.1101160963132599E-3</c:v>
                </c:pt>
                <c:pt idx="25">
                  <c:v>-5.1103772425233097E-3</c:v>
                </c:pt>
                <c:pt idx="26">
                  <c:v>-5.66313986574215E-3</c:v>
                </c:pt>
                <c:pt idx="27">
                  <c:v>-4.9727946691641104E-3</c:v>
                </c:pt>
                <c:pt idx="28">
                  <c:v>-6.6307226244400096E-3</c:v>
                </c:pt>
                <c:pt idx="29">
                  <c:v>-4.8352225238480102E-3</c:v>
                </c:pt>
                <c:pt idx="30">
                  <c:v>-5.5262358044817798E-3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51A-4FF7-B74A-EEF44EA95AB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2.4286581663630801E-2</c:v>
                </c:pt>
                <c:pt idx="1">
                  <c:v>9.1052567682408606E-3</c:v>
                </c:pt>
                <c:pt idx="2">
                  <c:v>1.21392370489515E-2</c:v>
                </c:pt>
                <c:pt idx="3">
                  <c:v>1.5172204521316899E-2</c:v>
                </c:pt>
                <c:pt idx="4">
                  <c:v>1.5169902912621399E-2</c:v>
                </c:pt>
                <c:pt idx="5">
                  <c:v>1.51676020021235E-2</c:v>
                </c:pt>
                <c:pt idx="6">
                  <c:v>1.5165301789505601E-2</c:v>
                </c:pt>
                <c:pt idx="7">
                  <c:v>0</c:v>
                </c:pt>
                <c:pt idx="8">
                  <c:v>2.4260803639120501E-2</c:v>
                </c:pt>
                <c:pt idx="9">
                  <c:v>1.21274596004002E-2</c:v>
                </c:pt>
                <c:pt idx="10">
                  <c:v>2.4251978051959899E-2</c:v>
                </c:pt>
                <c:pt idx="11">
                  <c:v>1.21230489468101E-2</c:v>
                </c:pt>
                <c:pt idx="12">
                  <c:v>6.0607897209006296E-3</c:v>
                </c:pt>
                <c:pt idx="13">
                  <c:v>-6.0604224114420803E-3</c:v>
                </c:pt>
                <c:pt idx="14">
                  <c:v>9.0911845813509504E-3</c:v>
                </c:pt>
                <c:pt idx="15">
                  <c:v>9.0903581601115106E-3</c:v>
                </c:pt>
                <c:pt idx="16">
                  <c:v>3.0298439630359001E-3</c:v>
                </c:pt>
                <c:pt idx="17">
                  <c:v>2.4238017330182399E-2</c:v>
                </c:pt>
                <c:pt idx="18">
                  <c:v>1.8174107954201199E-2</c:v>
                </c:pt>
                <c:pt idx="19">
                  <c:v>1.8170805572380402E-2</c:v>
                </c:pt>
                <c:pt idx="20">
                  <c:v>2.1195421788893599E-2</c:v>
                </c:pt>
                <c:pt idx="21">
                  <c:v>-3.02727575454848E-3</c:v>
                </c:pt>
                <c:pt idx="22">
                  <c:v>2.1191571809154802E-2</c:v>
                </c:pt>
                <c:pt idx="23">
                  <c:v>2.42138079239686E-2</c:v>
                </c:pt>
                <c:pt idx="24">
                  <c:v>6.0519865645898303E-3</c:v>
                </c:pt>
                <c:pt idx="25">
                  <c:v>1.51290508033526E-2</c:v>
                </c:pt>
                <c:pt idx="26">
                  <c:v>1.5126762267804199E-2</c:v>
                </c:pt>
                <c:pt idx="27">
                  <c:v>6.0497897698054996E-3</c:v>
                </c:pt>
                <c:pt idx="28">
                  <c:v>1.20988475847676E-2</c:v>
                </c:pt>
                <c:pt idx="29">
                  <c:v>1.20973839407228E-2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51A-4FF7-B74A-EEF44EA95A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404336"/>
        <c:axId val="313404664"/>
      </c:lineChart>
      <c:dateAx>
        <c:axId val="313404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404664"/>
        <c:crosses val="autoZero"/>
        <c:auto val="1"/>
        <c:lblOffset val="100"/>
        <c:baseTimeUnit val="days"/>
      </c:dateAx>
      <c:valAx>
        <c:axId val="313404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404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79-4A24-831F-D6A12CD744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79-4A24-831F-D6A12CD744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179-4A24-831F-D6A12CD744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179-4A24-831F-D6A12CD744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407616"/>
        <c:axId val="313408272"/>
      </c:lineChart>
      <c:dateAx>
        <c:axId val="313407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408272"/>
        <c:crosses val="autoZero"/>
        <c:auto val="1"/>
        <c:lblOffset val="100"/>
        <c:baseTimeUnit val="days"/>
      </c:dateAx>
      <c:valAx>
        <c:axId val="31340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407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5</c:v>
                </c:pt>
                <c:pt idx="15">
                  <c:v>1</c:v>
                </c:pt>
                <c:pt idx="16">
                  <c:v>5</c:v>
                </c:pt>
                <c:pt idx="17">
                  <c:v>5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D9-4437-B780-350265225B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BD9-4437-B780-350265225B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BD9-4437-B780-350265225BF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8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BD9-4437-B780-350265225B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591680"/>
        <c:axId val="304592008"/>
      </c:lineChart>
      <c:catAx>
        <c:axId val="304591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92008"/>
        <c:crosses val="autoZero"/>
        <c:auto val="1"/>
        <c:lblAlgn val="ctr"/>
        <c:lblOffset val="100"/>
        <c:noMultiLvlLbl val="0"/>
      </c:catAx>
      <c:valAx>
        <c:axId val="304592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9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7</c:v>
                </c:pt>
                <c:pt idx="4">
                  <c:v>4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FC-419D-988F-3D6F3F2D06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FC-419D-988F-3D6F3F2D06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FC-419D-988F-3D6F3F2D068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3FC-419D-988F-3D6F3F2D06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312192"/>
        <c:axId val="316313504"/>
      </c:barChart>
      <c:catAx>
        <c:axId val="31631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313504"/>
        <c:crosses val="autoZero"/>
        <c:auto val="1"/>
        <c:lblAlgn val="ctr"/>
        <c:lblOffset val="100"/>
        <c:noMultiLvlLbl val="0"/>
      </c:catAx>
      <c:valAx>
        <c:axId val="31631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31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244</c:v>
                </c:pt>
                <c:pt idx="1">
                  <c:v>40</c:v>
                </c:pt>
                <c:pt idx="2">
                  <c:v>0</c:v>
                </c:pt>
                <c:pt idx="3">
                  <c:v>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B1-45A3-B9B2-C3A9BE1708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</c:v>
                </c:pt>
                <c:pt idx="1">
                  <c:v>6</c:v>
                </c:pt>
                <c:pt idx="2">
                  <c:v>0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B1-45A3-B9B2-C3A9BE17082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B1-45A3-B9B2-C3A9BE17082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1B1-45A3-B9B2-C3A9BE17082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B1-45A3-B9B2-C3A9BE17082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1B1-45A3-B9B2-C3A9BE17082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91</c:v>
                </c:pt>
                <c:pt idx="1">
                  <c:v>6</c:v>
                </c:pt>
                <c:pt idx="2">
                  <c:v>0</c:v>
                </c:pt>
                <c:pt idx="3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1B1-45A3-B9B2-C3A9BE17082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58</c:v>
                </c:pt>
                <c:pt idx="1">
                  <c:v>14</c:v>
                </c:pt>
                <c:pt idx="2">
                  <c:v>0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1B1-45A3-B9B2-C3A9BE1708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4773224"/>
        <c:axId val="314778472"/>
      </c:barChart>
      <c:catAx>
        <c:axId val="314773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778472"/>
        <c:crosses val="autoZero"/>
        <c:auto val="1"/>
        <c:lblAlgn val="ctr"/>
        <c:lblOffset val="100"/>
        <c:noMultiLvlLbl val="0"/>
      </c:catAx>
      <c:valAx>
        <c:axId val="31477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77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5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56-44FA-B936-0AEB9CD1EA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56-44FA-B936-0AEB9CD1EA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12</c:v>
                </c:pt>
                <c:pt idx="1">
                  <c:v>4</c:v>
                </c:pt>
                <c:pt idx="2">
                  <c:v>0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56-44FA-B936-0AEB9CD1EA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4775848"/>
        <c:axId val="314776176"/>
      </c:barChart>
      <c:catAx>
        <c:axId val="314775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776176"/>
        <c:crosses val="autoZero"/>
        <c:auto val="1"/>
        <c:lblAlgn val="ctr"/>
        <c:lblOffset val="100"/>
        <c:noMultiLvlLbl val="0"/>
      </c:catAx>
      <c:valAx>
        <c:axId val="31477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775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1.3536124532345701E-2</c:v>
                </c:pt>
                <c:pt idx="1">
                  <c:v>6.0160553477092002E-3</c:v>
                </c:pt>
                <c:pt idx="2">
                  <c:v>6.2040570773251097E-3</c:v>
                </c:pt>
                <c:pt idx="3">
                  <c:v>6.3383440270507602E-3</c:v>
                </c:pt>
                <c:pt idx="4">
                  <c:v>6.6740614013648903E-3</c:v>
                </c:pt>
                <c:pt idx="5">
                  <c:v>6.7680622661728503E-3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55-425F-BF8B-A157DFC7B9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5.8587799676595304E-3</c:v>
                </c:pt>
                <c:pt idx="1">
                  <c:v>7.0305359611914399E-3</c:v>
                </c:pt>
                <c:pt idx="2">
                  <c:v>1.17175599353191E-3</c:v>
                </c:pt>
                <c:pt idx="4">
                  <c:v>1.6404583909446699E-2</c:v>
                </c:pt>
                <c:pt idx="5">
                  <c:v>8.7881699514893007E-3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55-425F-BF8B-A157DFC7B9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CD55-425F-BF8B-A157DFC7B9A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8.9877201486508296E-2</c:v>
                </c:pt>
                <c:pt idx="2">
                  <c:v>6.8165293262239496E-2</c:v>
                </c:pt>
                <c:pt idx="3">
                  <c:v>4.8473097430925802E-2</c:v>
                </c:pt>
                <c:pt idx="4">
                  <c:v>4.9987881725642301E-2</c:v>
                </c:pt>
                <c:pt idx="5">
                  <c:v>5.4532234609791598E-2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55-425F-BF8B-A157DFC7B9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3400400"/>
        <c:axId val="316312848"/>
      </c:barChart>
      <c:catAx>
        <c:axId val="313400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312848"/>
        <c:crosses val="autoZero"/>
        <c:auto val="1"/>
        <c:lblAlgn val="ctr"/>
        <c:lblOffset val="100"/>
        <c:noMultiLvlLbl val="0"/>
      </c:catAx>
      <c:valAx>
        <c:axId val="31631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400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6.7805037914316999E-3</c:v>
                </c:pt>
                <c:pt idx="1">
                  <c:v>0</c:v>
                </c:pt>
                <c:pt idx="2">
                  <c:v>2.0340438675460801E-2</c:v>
                </c:pt>
                <c:pt idx="3">
                  <c:v>1.28052064462916E-2</c:v>
                </c:pt>
                <c:pt idx="4">
                  <c:v>3.7655706345739599E-4</c:v>
                </c:pt>
                <c:pt idx="5">
                  <c:v>1.20479206042032E-2</c:v>
                </c:pt>
                <c:pt idx="6">
                  <c:v>1.16699731590617E-2</c:v>
                </c:pt>
                <c:pt idx="7">
                  <c:v>0</c:v>
                </c:pt>
                <c:pt idx="8">
                  <c:v>0</c:v>
                </c:pt>
                <c:pt idx="9">
                  <c:v>1.54281499766696E-2</c:v>
                </c:pt>
                <c:pt idx="10">
                  <c:v>7.5249640682965705E-4</c:v>
                </c:pt>
                <c:pt idx="11">
                  <c:v>1.20387195316938E-2</c:v>
                </c:pt>
                <c:pt idx="12">
                  <c:v>1.5046701198845899E-3</c:v>
                </c:pt>
                <c:pt idx="13">
                  <c:v>2.0686490593288501E-3</c:v>
                </c:pt>
                <c:pt idx="14">
                  <c:v>0</c:v>
                </c:pt>
                <c:pt idx="15">
                  <c:v>0</c:v>
                </c:pt>
                <c:pt idx="16">
                  <c:v>4.8872364181820199E-3</c:v>
                </c:pt>
                <c:pt idx="17">
                  <c:v>7.5177230320480496E-3</c:v>
                </c:pt>
                <c:pt idx="18">
                  <c:v>0</c:v>
                </c:pt>
                <c:pt idx="19">
                  <c:v>6.0128223436478299E-3</c:v>
                </c:pt>
                <c:pt idx="20">
                  <c:v>1.0897175752656699E-2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3.00466098034576E-3</c:v>
                </c:pt>
                <c:pt idx="25">
                  <c:v>0</c:v>
                </c:pt>
                <c:pt idx="26">
                  <c:v>3.37934245505475E-3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B9-48C5-AD03-BD13ABB6EF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7.0302064537295199E-3</c:v>
                </c:pt>
                <c:pt idx="7">
                  <c:v>0</c:v>
                </c:pt>
                <c:pt idx="8">
                  <c:v>0</c:v>
                </c:pt>
                <c:pt idx="9">
                  <c:v>7.0294651748579497E-3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2.5774705641145802E-2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1.0544321297185799E-2</c:v>
                </c:pt>
                <c:pt idx="18">
                  <c:v>1.1715775291429901E-3</c:v>
                </c:pt>
                <c:pt idx="19">
                  <c:v>0</c:v>
                </c:pt>
                <c:pt idx="20">
                  <c:v>0</c:v>
                </c:pt>
                <c:pt idx="21">
                  <c:v>1.1716187084075401E-2</c:v>
                </c:pt>
                <c:pt idx="22">
                  <c:v>0</c:v>
                </c:pt>
                <c:pt idx="23">
                  <c:v>0</c:v>
                </c:pt>
                <c:pt idx="24">
                  <c:v>3.5146914100941899E-3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5.8578876457149598E-3</c:v>
                </c:pt>
                <c:pt idx="29">
                  <c:v>0</c:v>
                </c:pt>
                <c:pt idx="30">
                  <c:v>4.6866395622678601E-3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B9-48C5-AD03-BD13ABB6EF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B9-48C5-AD03-BD13ABB6EF7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0.100142627378387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4.8484848484848499E-2</c:v>
                </c:pt>
                <c:pt idx="13">
                  <c:v>0</c:v>
                </c:pt>
                <c:pt idx="14">
                  <c:v>5.4545454545454598E-2</c:v>
                </c:pt>
                <c:pt idx="15">
                  <c:v>0</c:v>
                </c:pt>
                <c:pt idx="16">
                  <c:v>0.106044538706257</c:v>
                </c:pt>
                <c:pt idx="17">
                  <c:v>0</c:v>
                </c:pt>
                <c:pt idx="18">
                  <c:v>6.9661083684162697E-2</c:v>
                </c:pt>
                <c:pt idx="19">
                  <c:v>0</c:v>
                </c:pt>
                <c:pt idx="20">
                  <c:v>6.3580489872536297E-2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6.6563795346585602E-2</c:v>
                </c:pt>
                <c:pt idx="26">
                  <c:v>0</c:v>
                </c:pt>
                <c:pt idx="27">
                  <c:v>3.6297640653357499E-2</c:v>
                </c:pt>
                <c:pt idx="28">
                  <c:v>0</c:v>
                </c:pt>
                <c:pt idx="29">
                  <c:v>0</c:v>
                </c:pt>
                <c:pt idx="30">
                  <c:v>6.3503583416492801E-2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4B9-48C5-AD03-BD13ABB6EF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759376"/>
        <c:axId val="316763640"/>
      </c:lineChart>
      <c:dateAx>
        <c:axId val="316759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763640"/>
        <c:crosses val="autoZero"/>
        <c:auto val="1"/>
        <c:lblOffset val="100"/>
        <c:baseTimeUnit val="days"/>
      </c:dateAx>
      <c:valAx>
        <c:axId val="316763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75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3.9216314145594598E-3</c:v>
                </c:pt>
                <c:pt idx="1">
                  <c:v>1.0897175778660201E-2</c:v>
                </c:pt>
                <c:pt idx="2">
                  <c:v>8.8138229862089502E-3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B7-443B-BF79-70E8B568F3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1.2184754959533001E-2</c:v>
                </c:pt>
                <c:pt idx="1">
                  <c:v>0</c:v>
                </c:pt>
                <c:pt idx="2">
                  <c:v>4.1005213604433099E-3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B7-443B-BF79-70E8B568F3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B7-443B-BF79-70E8B568F3C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6.3503583416492801E-2</c:v>
                </c:pt>
                <c:pt idx="1">
                  <c:v>0</c:v>
                </c:pt>
                <c:pt idx="2">
                  <c:v>6.8160655773091203E-2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7B7-443B-BF79-70E8B568F3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761016"/>
        <c:axId val="316762000"/>
      </c:barChart>
      <c:catAx>
        <c:axId val="316761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762000"/>
        <c:crosses val="autoZero"/>
        <c:auto val="1"/>
        <c:lblAlgn val="ctr"/>
        <c:lblOffset val="100"/>
        <c:noMultiLvlLbl val="0"/>
      </c:catAx>
      <c:valAx>
        <c:axId val="316762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761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4.8880817287265E-3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4.0608678977112501E-3</c:v>
                </c:pt>
                <c:pt idx="15">
                  <c:v>3.00805029460093E-3</c:v>
                </c:pt>
                <c:pt idx="16">
                  <c:v>1.0753779803198299E-2</c:v>
                </c:pt>
                <c:pt idx="17">
                  <c:v>1.09793835752934E-2</c:v>
                </c:pt>
                <c:pt idx="18">
                  <c:v>4.3867400129596803E-3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34-45AD-9484-A1B4855371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2.5778631857701999E-2</c:v>
                </c:pt>
                <c:pt idx="11">
                  <c:v>0</c:v>
                </c:pt>
                <c:pt idx="12">
                  <c:v>0</c:v>
                </c:pt>
                <c:pt idx="13">
                  <c:v>5.8587799676595304E-3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7.0305359611914399E-3</c:v>
                </c:pt>
                <c:pt idx="18">
                  <c:v>7.0305359611914399E-3</c:v>
                </c:pt>
                <c:pt idx="19">
                  <c:v>1.17175599353191E-3</c:v>
                </c:pt>
                <c:pt idx="20">
                  <c:v>1.1717559935319101E-2</c:v>
                </c:pt>
                <c:pt idx="21">
                  <c:v>7.0305359611914399E-3</c:v>
                </c:pt>
                <c:pt idx="22">
                  <c:v>0</c:v>
                </c:pt>
                <c:pt idx="23">
                  <c:v>4.6870239741276304E-3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434-45AD-9484-A1B4855371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434-45AD-9484-A1B48553715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6.3624795491728794E-2</c:v>
                </c:pt>
                <c:pt idx="16">
                  <c:v>6.8169423741138005E-2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434-45AD-9484-A1B4855371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601216"/>
        <c:axId val="313603840"/>
      </c:lineChart>
      <c:catAx>
        <c:axId val="31360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603840"/>
        <c:crosses val="autoZero"/>
        <c:auto val="1"/>
        <c:lblAlgn val="ctr"/>
        <c:lblOffset val="100"/>
        <c:noMultiLvlLbl val="0"/>
      </c:catAx>
      <c:valAx>
        <c:axId val="31360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60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36-4C84-B272-C602748580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36-4C84-B272-C602748580B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36-4C84-B272-C602748580B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E36-4C84-B272-C602748580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9718520"/>
        <c:axId val="489719504"/>
      </c:lineChart>
      <c:dateAx>
        <c:axId val="489718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719504"/>
        <c:crosses val="autoZero"/>
        <c:auto val="1"/>
        <c:lblOffset val="100"/>
        <c:baseTimeUnit val="days"/>
      </c:dateAx>
      <c:valAx>
        <c:axId val="48971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718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0D2DE-9851-4BB7-AA54-19377B49C2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3872B7-2508-4CE4-BC1D-AC8C8817F4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173636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DB64D-9A15-4E8A-AA78-3D0FFF3D5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3BC0EB-7479-43D1-91AE-87F8AAE5AF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2886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389698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25933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221246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957338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93344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708312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62041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84194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64398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637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533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741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 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166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673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E2177-051E-44F2-85F5-82ABE86F12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609394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89627-6B24-48B3-9786-EDAF362C1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B57526-FB0B-42BA-86F7-1264B77084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96363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39C473-F6F1-42E4-A84B-95D9CD0EFD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EF77F-9E87-4247-84E6-52B639DA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270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6A002-329C-40FA-A6DB-D6B7DE69A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E5243C-49E9-4822-A4E3-DB8076AFA9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4545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CFF9D-9145-4E98-BCD2-79B5F4925C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6D360-BF27-42BB-AD2D-912C5C6F7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714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19E0E-1AE9-4D71-8D8A-C12E54E45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45076E-278F-4D77-9244-15F2F0D57B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1089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D192E5-7614-4D5A-9FA3-049B07B450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73E4F-0425-444A-8D5E-38C3992AC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554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F9AC0-7339-4C51-B06E-F5E884FC6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322F81-5F97-4E50-8C11-A5646BCC66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29556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224F6-CEE7-49F5-B826-BD423BC4EB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18C51C-E1BC-48A1-A418-206FDCD8E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233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3E23B-7112-4431-AE80-4B3704EEF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428E80-6598-49E6-BC72-94094AC5C3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35979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83B786-4A08-4F1F-801F-765648FEAF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3A063-CDF5-4C16-B0A1-6A72530A4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184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2034A-5CCB-4646-922C-3FB0C5599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94A9A2-E2D0-450F-AD82-05B9002301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60230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448330-58E3-4AA0-B445-2F1FAE6E74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0008C-5107-4F50-9E56-A1B4807D6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48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94B86-56F7-40E2-8DC3-2C9A8B3BD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52DD0C-7E9B-4CC4-834F-12C055AC8D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92589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7A4F2C-18F8-4A85-955E-80DF065667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5DDD27-1956-4375-9230-2BC0F54E1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040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AD1BB-2A5B-488C-93CA-422F4AF69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0A3018-A368-482C-9154-7F30751C99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98578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B16E23-D3D9-43D8-BE30-517EF4D86F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85B9E-15A1-46C9-BF4C-0FF398BD7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331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D8161-2EC3-4072-B399-AE4565CA5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0AC94A-E488-47F0-86C4-3739FFCFFF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42344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D27760-DC78-4254-B0A0-B064C4067F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D3368-4C14-469B-971F-C7855A557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871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05384-C734-4C35-8813-9E293822E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9EB3BE-57E3-46E8-BE6D-05326239F7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27896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4D593-FE17-45FE-89BB-13CC4D6304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27F8ED-DC00-4299-891D-59E7E2494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238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C7615-1B39-49CA-9ECB-8A5116036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FEEAE1-BAFE-446B-BBAC-958725AACD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503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E14E49-C347-40C3-8BFF-61687C7147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16BB58-B6AE-4D9D-8A7D-CBD9C817B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330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4B074-AD15-41E0-BC83-310933E8E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89A0D2-E8F6-482F-A12A-D72C698170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3751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621D5B-5CF4-4605-9F25-AF2C380D34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D87E7-AECB-431D-91B5-84FADFB16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601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C51A2-904C-411D-91C7-E94040C5B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0BE76E-4B6C-4FD1-9EFE-C4AE140F07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27260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F99D44-2216-42B8-8509-D48B3AE23A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FE90D-83D8-47EB-A1DF-CDF5D71CF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539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6C5DB-83E0-4C84-BBE1-BF251D9AD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B52E50-765D-4C88-A4A5-3456599163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61131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183CB4-276C-40BA-A897-60EDA45699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AF1CB-8363-449D-8479-C4E0AAE10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943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244BD-5F8E-41AF-BDDC-CB5BFADF7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F13FD6-60DB-4673-B748-39E49F5CE2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01704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FED7D-E145-41BC-BBF2-CBB1E0713C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41334-ABE2-40CE-81FA-DD0084C98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450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27DC6-7EE4-4A18-ABAF-79EB35C9B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D1A8D5-3006-413B-AF2F-A0965DF5DD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39051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AE8105-C937-45E1-B14C-260510EEAE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4EBEAB-38EC-4FCC-87F5-6D677E20E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809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E03D5-76BD-42B3-9546-564E7E162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10714D-3328-42EC-860F-4BC0854A8F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65684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7AD10-3692-4D5D-B6FB-2FF4C56859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625D6-9AE8-41C4-B38D-D91669C8B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163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B05EE-87A5-4F66-A76A-01161A3EF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1BBAC3-8222-4E82-816C-14D67662C0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33071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0C8E4B-F50F-4A01-BD00-B81217B63B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E9C3D7-A823-4DF7-9118-B07223EAB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6385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35D26-87AB-4143-81B1-B68F2402C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0895EC-6B83-47C8-A1E1-08BD0142BB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5192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743434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166806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01662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6470674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762991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09632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391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10.823529411765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4.8235294117647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2.1764705882353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17.823529411765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987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16.545454545455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4.4545454545455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23.545454545455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748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623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612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683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343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189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182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723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934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31B09-F92B-485A-A827-AF47641035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2006644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08495-C5DD-47F6-A95F-25EB0A659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6B1E9C-2130-4114-A95A-DEB2AF7B7B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1975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6360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2848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2627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7463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6080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4878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4006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8011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2585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5879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7566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2400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838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3353C-25D5-4BB5-B390-B633D82F81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1372619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7B7EE-2F0A-426C-BD00-F5388CCE2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9C7E98-F6AF-43F6-8018-269B3555E1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7864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66829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6139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9717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9515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6766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4048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0912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6669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3603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0336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1841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4967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143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- 2021-05-06 16:30:03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Votamos el #JugadorMotomel del mes de Abril y ¡podés ganarte una #BiciMotomel para vos y otra para el jugador elegido! 🔥⁣⁣⁣⁣⁣
⠀⠀⠀⠀⠀⠀⠀⠀⠀⠀⠀⠀⠀⠀⠀⠀⠀⠀⠀⠀⠀⠀⠀⠀⠀⠀⠀⠀⠀⠀⠀⠀⠀⠀⠀⠀⁣⁣⁣⁣⁣
Cada voto cuenta. Sólo tenés que:⁣⁣⁣⁣
✅ Seguirnos⁣⁣⁣
✅Darle like a la publicación⁣⁣⁣⁣
✅Elegir el #JugadorMotomel del mes⁣⁣⁣⁣
⁣⁣⁣⁣
Participan usuarios de: Facebook, Twitter o Instagram.⁣⁣⁣⁣⁣
⁣⁣⁣⁣⁣
Elegí entre los siguientes jugadores:⁣⁣⁣⁣⁣
👉 Carlos Tevez⁣
👉 Gabriel Rojas⁣
👉 Rafael Santos Borré ⁣
👉 Michael Santos⁣
⁣⁣⁣⁣⁣
¿Cuál tiene que ser el #JugadorMotomel del mes? ¡Comentá y ayudanos a elegirlo!⁣⁣⁣⁣⁣
⁣⁣⁣⁣⁣
Tenés tiempo hasta el 14/05. Bases y condiciones en el link de nuestra bio.⁣
⁣⁣⁣⁣⁣
#MotomelTeBanca #Sorteo 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906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E06B80-7037-4D6B-9ACD-FE0F8DD633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9199441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E689D-506D-4B29-B969-D9EC989F8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A5DA9A-564A-48AC-B14C-D8EA122F37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2785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68864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0487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9736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2385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8481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6030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1456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5536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3924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4626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3441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6752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563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- 2021-05-03 17:22:39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70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- 2021-05-10 17:22:47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 es una alternativa de medio de transporte o trabajo más que óptima. Deslizá y conocé todos sus detalles.⁣
⁣
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540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C5110-FC86-4168-905B-5D06A9EC54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5196859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FFDFA-5687-4844-9569-916F4D2BB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18DE5F-80B5-4E8B-B7A1-D158B25D7D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1272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84522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1265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1229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47980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8429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3311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9632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9755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2837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9517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2399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7590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699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- 2021-05-17 16:00:53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110 FULL 🏍💥 #Gilera
☑️ Motor 4 tiempos
☑️ Transmisión 4 marchas
☑️ Freno delantero a disco, trasero a tambor
☑️ Encendido electrónico y a pedal
¿Te gustaría saber más? Consultanos por mensaje directo o descubrí más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276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8C4C4A-5B75-4B8A-9D18-3CE40E94A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416781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484E2-23CF-4631-AC53-6153E1ACC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9EA638-1FD9-4D16-B6F7-F882DD1A56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5150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22049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2229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4890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128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6538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9325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5286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9679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0703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21001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2952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0561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547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- 2021-05-04 17:08:12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 Aleación te da todo lo que necesitás para el desplazamiento urbano.⁣
⁣
Viví la experiencia Motomel, movete fácil.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837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DF30F-4346-48D9-95D3-8E4C33A771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2019914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6FC02-DE70-46BB-9083-FFB25436B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F58C6C-B07B-4D49-BC08-D8EBF07598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0982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02860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6284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4496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4201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9535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1193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1812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2538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6241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7920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7642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7925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38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- 2021-05-03 16:00:49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110 FULL 🏁💥
☑️ Motor 4 tiempos
☑️ Transmisión 4 marchas
☑️ Freno delantero de disco, trasero a tambor
☑️ Encendido electronico y pedal
¿Te gustaría saber más? Podés consultanos por nuestras redes o ingresando a: 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1050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08BF1A-D025-47EC-AA9C-C15BB60F34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069195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A8A27-F7BE-491F-AF2E-F7F3D7863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A4655F-F716-4F80-A3D7-40DAE3BF41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5674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97737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5780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8682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2972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0941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571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8253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0336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5854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935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1123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1469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770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- 2021-05-12 18:22:45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#Blitz es ideal para las mujeres riders. ⁣
⁣
Es fácil de manejar, económica te acompaña en tu día a día y con un estilo joven y urbano. Una moto que te banca.⁣
⁣
⁣
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503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7643B-63B0-49A0-9734-0FD0BB04CC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6055006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2240A-7666-4633-9913-8C224EA46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F96443-E27E-4207-8B0D-87D821CCB2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4943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71635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2622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4050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7788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8509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2556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4130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253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6679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427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3695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2340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218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- 2021-05-07 16:02:58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#scooter que hará más simple tu día a día.⁣
⁣
La 𝐒𝐭𝐫𝐚𝐭𝐨 𝐀𝐥𝐩𝐢𝐧𝐨 se destaca en una gama de innovadores colores y combina tecnología, seguridad y comodidad con un equipamiento único: luces led, apoya pies automático y amplio baúl.⁣
⁣
Viví la experiencia Motomel.⁣
⁣
#MotomelTeBanca⁣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322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CA6C5C-0BAF-4CC7-97C5-9DC4168C48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6900850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86545-98B0-419C-84B5-E97CEE9EE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6DB29A-47B4-42B0-91A8-B4677E9498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1447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234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7022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3898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8493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7681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0700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9797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6671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3473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8842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0537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1806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887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- 2021-05-20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#Blitz 110 te acompaña en tu día a día. ⁣
⁣
Movete de forma económica y segura, es el medio de transporte que necesitás.⁣
⁣
⁣
#Motomel te banca.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58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- 2021-05-21 16:32:16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de nuestras favoritas: #Skua150. La más eficaz del mercado, con un diseño deportivo con estilo único, mantiene su confiabilidad y calidad en su motor y componentes.⁣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25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4C46AF-5509-4B95-9A00-652818B594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6220392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1DADF-EA58-4A79-9628-9ACF8E4BB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9FAECF-22D8-40C7-8262-7CF912264D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22911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15274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9267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073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145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4606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2065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8962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8480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4754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7821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9746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6091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776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- 2021-05-19 16:01:05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X125 🔥 Los detalles, el diseño y la calidad #Gilera en cada modelo 😎
Descubrila en 💻 www.gilera.com.ar/modelo/smash-x-125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385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87D12-BA83-4BE5-B5F8-781D62EE98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3290027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9B82E-DCBB-401D-97C7-82E40BDAA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6D9B21-8B32-460D-A059-9D65E704A7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12636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08489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1297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4408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4072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6961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8608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7215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5173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9205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1198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4638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378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829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- 2021-05-14 10:25:05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TRIAX 250 TOURING tiene el equipamiento más completo para disfrutar el viaje y adueñarte del camino.
#YaSabésADóndeIr
Tenela en 18 cuotas sin interés.
Consultá precios y planes de financiación en el link de la bio.
#Corven #Motos #Triax #Touring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067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66A8AE-5BD7-4708-B271-D4A08F8415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8363808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D293A-30B8-4557-A427-E8B9B8AE8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446A6A-C588-41BD-8BF0-9760F493E1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5047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64786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5721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2949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0067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7164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6223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9169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6032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9485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5532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4176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0423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199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- 2021-05-26 16:01:07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¿Te gustaría conocer más sobre nuestra SMASH 110 FULL?
Te invitamos a ingresar a 📲💻www.gilera.com.ar o consultanos por mensaje directo 💥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046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B1360E-BF15-41A0-A3DE-86CF69B8BB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6898576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DF777-07D2-43D1-A54E-39983770D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EB5DF8-62D2-4D95-B2A4-84994DE320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3693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27362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777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877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6184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5253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6896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0395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4087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9829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7782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0150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644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142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- 2021-05-21 16:01:08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🇮🇹PICCOLA 🇦🇷 ¿Estás listo para recorrer la ciudad con estilo? 😎
✔ Motor Monocilíndrico
✔ 4 tiempos, refrigerado por aire
✔ Frenos delanteros a disco
✔ Encendido electrónico por CDI
Más detalles en nuestra nueva web 💻www.gilera.com.ar
#Gilera #GileraMotors #GileraArgentina #InfinitosCaminosTeEsperan #motos #0km #LaMarcadeSiempre #piccolaargentina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09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08A32-CE5C-4E11-A84E-1BD74DAC7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8394964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E5C74-3A8A-4709-843B-1A942E9A6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C669F9-1D8B-4CB2-A4E0-0EE5409582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5745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79826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8912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6201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9716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9139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5995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7478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4446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4236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4576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744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377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963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- 2021-05-31 15:04:27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SMASH X125💥💣 Arrancás, acelerás y salís! 💥💣
Encontrá más detalles en nuetra web: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469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- 2021-05-18 16:05:45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﻿﻿El #JugadorMotomel de la fecha es Carlos Tevez, quien abrió el marcador con el primer gol del super clásico.⁣
¡Felicitaciones Carlitos!⁣⁣
⁣⁣
Seguimos bancando el fútbol argentino.⁣⁣
⁣⁣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779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B05FDD-E361-4872-82C8-559C2D7971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7518178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B5F1A-1553-4BBE-B116-B6B65162E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EC32E4-D55A-4653-940C-AE7597527E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0216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30096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9753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5806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8812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4613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3288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4151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1306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5676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263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9088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5248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393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- 2021-05-01 10:00:27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Los que día a día la bancan para salir adelante. Los que con su esfuerzo y perseverancia construyen un mejor futuro. ⁣
⁣
¡Feliz día trabajadores!
¡Arrobá a tu amigo para saludarlo en su día!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343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427FA4-3E06-4D45-A99D-779DB1D575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7348202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017D0-D1A9-4610-93AF-4E15CD588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276136-B697-48B5-BEA9-6CF82D4226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3455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92031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161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2835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6533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9624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3714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4778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0953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7031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9247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8049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4859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373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- 2021-05-15 16:00:24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Dejate cautivar por la combinación de diseño retro y la tecnología de nuestra 🇮🇹PICCOLA 🇦🇷
✅ Motor monocilíndrico
✅ 4 tiempos, refrigerado por aire
✅ Freno delantero de disco
✅ Tablero analógico - digital
✅ Iluminación LED
Descubrí más detalles en 💻 www.gilera.com.ar/modelo
#Gilera #GileraMotors #GileraArgentina #InfinitosCaminosTeEsperan #motos #0km #LaMarcadeSiempre #piccolaargentina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410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C82CAD-8221-4160-88C6-4A6D55DB0F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0524537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6D4D7-6CF8-4372-86A2-A8CD21B74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80043C-595E-4B77-9949-EF7F295272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9005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06011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6986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2621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6140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3300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0617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2963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1118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6062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1783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8015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9666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058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- 2021-05-13 16:00:26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nueva SMASH X125 0km te está esperando en nuestros concesionarios oficiales! 💥😎
Encontrá el más cercano en 💻 www.gilera.com/concesionarios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221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96DE21-A331-47DF-85C8-43F30B699B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6628059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A0084-8215-46D4-BD28-5F0990CF8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AD2273-D6B3-459E-91C1-32EA6FF1A8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7989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86141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8167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2760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5029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1032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0421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4319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4514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5781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9110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0756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3616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21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- 2021-05-27 17:00:32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𝐒𝐭𝐫𝐚𝐭𝐨 𝐀𝐥𝐩𝐢𝐧𝐨 es el #scooter que necesitás.⁣
⁣
Te banca en tu día a día, dándote independencia para viajar seguro por la ciudad.⁣
⁣⁣
⁣Conocé algunas de sus principales características. Viví la experiencia Motomel.⁣⁣⁣
⁣
#MotomelTeBanca⁣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761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95381D-429C-412E-A82D-7EE1865557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6968207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60FCB-E432-4323-904F-B5ED99F48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5A1D3C-1577-4E16-9971-A7DE20BDD1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8405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50801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3156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9394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4194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0254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3004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618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8692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8088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0451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0508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8600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011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- 2021-05-17 14:46:37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#StratoAlpino es un scooter de diseño retro y mucha personalidad, que hará más sencillo tu día a día en la ciudad.⁣
⁣
Disfrutá de una movilidad segura, económica y con estilo. 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421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795DD4-1872-4A9C-B1B6-F3C44207FC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40394321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157C1-E226-4BA8-9E92-FD6DEA0E6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0AC88C-BC39-4288-A09D-BC356B5B0B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769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31330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1190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1532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8197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1820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4985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51978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4476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0652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3016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5942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0487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283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- 2021-05-28 16:01:06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PICCOLA SG 150 🇮🇹 Enamorate de cada uno de sus detalles! 😍🔥
✔ Motor Monocilíndrico
✔ 4 tiempos, refrigerado por aire
✔ Frenos delanteros a disco
✔ Encendido electrónico por CDI
Descubrí más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661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F75B02-0F19-493D-AEFA-C30C629C72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1849501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90AA2-4509-4165-9BA3-42D672A27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E8237F-FBA9-4E84-A5F6-A000D72F90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5591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39984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2660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6761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8839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7895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9204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9511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5978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1156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7321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9971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7386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973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- 2021-05-22 20:40:39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la TRIAX 250 R3. Nueva gráficas, faros delanteros y traseros de nuevo diseño, guiños de LED, sistema de luces siempre encendidas, tablero con medidor de combustible, nuevo cubre escape y portaequipaje trasero en aluminio. 
Descubrí una excelente opción para transitar todo tipo de caminos, de forma segura y con estilo. 
Superate con la TRIAX 250 R3.
#YaSabésADóndeIr
Consultá precios y planes de financiación en el link de la bio.
#Corven #Motos #Triax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182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B48309-80BA-4A24-B0F1-255EFD7ACC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40899682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95D47-328E-4B3F-BCDC-4B48F1C8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4DC48F-695B-4447-9222-5609497293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4948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67959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7668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7631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6572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5864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1358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4951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3790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5178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4743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1165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640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123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- 2021-05-18 21:27:09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Combiná agilidad y rendimiento con una ideal economía de uso en la ciudad. 
Sentí la diferencia con tu HUNTER 150.
#YaSabésADóndeIr
Tenela en 48 cuotas con tasa preferencial.
Consultá precios y planes de financiación en el link de la bio.
#Corven #Motos #Hunter150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581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C95AD7-5BDD-4B81-8F6C-888EAF4B4B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6480000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2005D-5167-44C9-BBE0-18F49252D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3124D6-1793-475E-8EFB-2430D38652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8814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42988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9282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7456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7684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3833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4007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5400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3373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4499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3023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392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8581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151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- 2021-05-14 15:09:09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Carlitos Tevez es el #JugadorMotomel elegido en el mes de Abril.⁣
⁣
Gracias a todos los que participaron del #SorteoMotomel y nos ayudaron a elegir a la figura del partido. @_carlitostevez y @guillevonderheyde se llevan ambos una #BiciMotomel.⁣
⁣
¡Atentos a nuestras redes que habrá más sorteos!⁣
⁣⁣
Bancamos el fútbol argentino.⁣⁣⁣
⁣⁣⁣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714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911A28-E96A-49ED-8072-9C08D3EB39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1048048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76EDF-E56D-41CF-9BB7-6CDA1E77D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869227-4813-48AB-8D17-A3CE928437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63717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60EF1C-044F-4646-87FA-8C91B832CE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03A04-5382-4CDF-8FA2-E224F4398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4975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7FF5C-F658-41E7-AA15-00BC5DC14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E246C2-B9D9-4817-97C4-0A096F59BA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5386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0654652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699408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700845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151074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43204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496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Corven Motos - 2021-05-02 22:36:11</a:t>
                      </a:r>
                      <a:r>
                        <a:rPr lang="es-ES" sz="1000"/>
                        <a:t>
 Viajando con la corven mirash!!! 🥰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249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F879B2-9DAC-49D7-85C4-6B0FC5903D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831830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1465</Words>
  <Application>Microsoft Office PowerPoint</Application>
  <PresentationFormat>On-screen Show (4:3)</PresentationFormat>
  <Paragraphs>808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Arial</vt:lpstr>
      <vt:lpstr>Calibri</vt:lpstr>
      <vt:lpstr>quintly_template</vt:lpstr>
      <vt:lpstr>FACEBOOK NUEVO - La emilia usar</vt:lpstr>
      <vt:lpstr>Facebook Key Metrics Table | Motomel</vt:lpstr>
      <vt:lpstr>Facebook Key Metrics Radar | Motomel</vt:lpstr>
      <vt:lpstr>Facebook Fan Distribution | Motomel</vt:lpstr>
      <vt:lpstr>Facebook +/- Fan Distribution | Motomel</vt:lpstr>
      <vt:lpstr>Facebook Posts Distribution | Motomel</vt:lpstr>
      <vt:lpstr>Facebook Interactions Distribution | Motomel</vt:lpstr>
      <vt:lpstr>Facebook Page Likes Total | Motomel</vt:lpstr>
      <vt:lpstr>Facebook Fans Change | Motomel</vt:lpstr>
      <vt:lpstr>Facebook Fans Change Per Weekday | Motomel</vt:lpstr>
      <vt:lpstr>Facebook Fans Change Rate | Motomel</vt:lpstr>
      <vt:lpstr>Facebook Own Posts | Motomel</vt:lpstr>
      <vt:lpstr>Facebook Own Posts By Hour | Motomel</vt:lpstr>
      <vt:lpstr>Facebook Own Posts By Weekday | Motomel</vt:lpstr>
      <vt:lpstr>Facebook Interactions Distribution | Motomel</vt:lpstr>
      <vt:lpstr>Facebook Post Type Distribution Per Profile | Motomel</vt:lpstr>
      <vt:lpstr>Facebook Interaction Rate By Weekday | Motomel</vt:lpstr>
      <vt:lpstr>Facebook Interaction Rate | Motomel</vt:lpstr>
      <vt:lpstr>Facebook Interaction Rate By Post Type | Motomel</vt:lpstr>
      <vt:lpstr>Facebook Interaction Rate By Hour | Motomel</vt:lpstr>
      <vt:lpstr>Facebook Hashtag Detection | Motomel</vt:lpstr>
      <vt:lpstr>Facebook Post Table + Reactions | Motomel - 1 of 23</vt:lpstr>
      <vt:lpstr>Facebook Post Table + Reactions | Motomel - 2 of 23</vt:lpstr>
      <vt:lpstr>Facebook Post Table + Reactions | Motomel - 3 of 23</vt:lpstr>
      <vt:lpstr>Facebook Post Table + Reactions | Motomel - 4 of 23</vt:lpstr>
      <vt:lpstr>Facebook Post Table + Reactions | Motomel - 5 of 23</vt:lpstr>
      <vt:lpstr>Facebook Post Table + Reactions | Motomel - 6 of 23</vt:lpstr>
      <vt:lpstr>Facebook Post Table + Reactions | Motomel - 7 of 23</vt:lpstr>
      <vt:lpstr>Facebook Post Table + Reactions | Motomel - 8 of 23</vt:lpstr>
      <vt:lpstr>Facebook Post Table + Reactions | Motomel - 9 of 23</vt:lpstr>
      <vt:lpstr>Facebook Post Table + Reactions | Motomel - 10 of 23</vt:lpstr>
      <vt:lpstr>Facebook Post Table + Reactions | Motomel - 11 of 23</vt:lpstr>
      <vt:lpstr>Facebook Post Table + Reactions | Motomel - 12 of 23</vt:lpstr>
      <vt:lpstr>Facebook Post Table + Reactions | Motomel - 13 of 23</vt:lpstr>
      <vt:lpstr>Facebook Post Table + Reactions | Motomel - 14 of 23</vt:lpstr>
      <vt:lpstr>Facebook Post Table + Reactions | Motomel - 15 of 23</vt:lpstr>
      <vt:lpstr>Facebook Post Table + Reactions | Motomel - 16 of 23</vt:lpstr>
      <vt:lpstr>Facebook Post Table + Reactions | Motomel - 17 of 23</vt:lpstr>
      <vt:lpstr>Facebook Post Table + Reactions | Motomel - 18 of 23</vt:lpstr>
      <vt:lpstr>Facebook Post Table + Reactions | Motomel - 19 of 23</vt:lpstr>
      <vt:lpstr>Facebook Post Table + Reactions | Motomel - 20 of 23</vt:lpstr>
      <vt:lpstr>Facebook Post Table + Reactions | Motomel - 21 of 23</vt:lpstr>
      <vt:lpstr>Facebook Post Table + Reactions | Motomel - 22 of 23</vt:lpstr>
      <vt:lpstr>Facebook Post Table + Reactions | Motomel - 23 of 23</vt:lpstr>
      <vt:lpstr>Facebook User Posts | Motomel</vt:lpstr>
      <vt:lpstr>Facebook User Posts Table | Motomel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2021-06-01T07:17:20Z</dcterms:created>
  <dcterms:modified xsi:type="dcterms:W3CDTF">2021-06-01T07:18:32Z</dcterms:modified>
</cp:coreProperties>
</file>