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31481</c:v>
                </c:pt>
                <c:pt idx="1">
                  <c:v>21485</c:v>
                </c:pt>
                <c:pt idx="2">
                  <c:v>18866</c:v>
                </c:pt>
                <c:pt idx="3">
                  <c:v>13261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B6-4BBD-94EB-DD35E305E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47.408099999999997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89-42C2-AAAB-6FB9B099B8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59.928199999999997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10.079599999999999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89-42C2-AAAB-6FB9B099B8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68.247500000000002</c:v>
                </c:pt>
                <c:pt idx="1">
                  <c:v>36.363599999999998</c:v>
                </c:pt>
                <c:pt idx="2">
                  <c:v>71.428600000000003</c:v>
                </c:pt>
                <c:pt idx="3">
                  <c:v>0</c:v>
                </c:pt>
                <c:pt idx="4">
                  <c:v>45</c:v>
                </c:pt>
                <c:pt idx="5">
                  <c:v>13.4521</c:v>
                </c:pt>
                <c:pt idx="6">
                  <c:v>9.8528000000000002</c:v>
                </c:pt>
                <c:pt idx="7">
                  <c:v>41.820900000000002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89-42C2-AAAB-6FB9B099B8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42.123800000000003</c:v>
                </c:pt>
                <c:pt idx="1">
                  <c:v>72.7273</c:v>
                </c:pt>
                <c:pt idx="2">
                  <c:v>14.2857</c:v>
                </c:pt>
                <c:pt idx="3">
                  <c:v>0</c:v>
                </c:pt>
                <c:pt idx="4">
                  <c:v>45</c:v>
                </c:pt>
                <c:pt idx="5">
                  <c:v>44.549300000000002</c:v>
                </c:pt>
                <c:pt idx="6">
                  <c:v>100</c:v>
                </c:pt>
                <c:pt idx="7">
                  <c:v>94.587199999999996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89-42C2-AAAB-6FB9B099B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864456"/>
        <c:axId val="336611632"/>
      </c:radarChart>
      <c:catAx>
        <c:axId val="33786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11632"/>
        <c:crosses val="autoZero"/>
        <c:auto val="1"/>
        <c:lblAlgn val="ctr"/>
        <c:lblOffset val="100"/>
        <c:noMultiLvlLbl val="0"/>
      </c:catAx>
      <c:valAx>
        <c:axId val="33661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6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30698</c:v>
                </c:pt>
                <c:pt idx="1">
                  <c:v>30703</c:v>
                </c:pt>
                <c:pt idx="2">
                  <c:v>30716</c:v>
                </c:pt>
                <c:pt idx="3">
                  <c:v>30735</c:v>
                </c:pt>
                <c:pt idx="4">
                  <c:v>30752</c:v>
                </c:pt>
                <c:pt idx="5">
                  <c:v>30766</c:v>
                </c:pt>
                <c:pt idx="6">
                  <c:v>30784</c:v>
                </c:pt>
                <c:pt idx="7">
                  <c:v>30804</c:v>
                </c:pt>
                <c:pt idx="8">
                  <c:v>30818</c:v>
                </c:pt>
                <c:pt idx="9">
                  <c:v>30842</c:v>
                </c:pt>
                <c:pt idx="10">
                  <c:v>31002</c:v>
                </c:pt>
                <c:pt idx="11">
                  <c:v>31062</c:v>
                </c:pt>
                <c:pt idx="12">
                  <c:v>31099</c:v>
                </c:pt>
                <c:pt idx="13">
                  <c:v>31116</c:v>
                </c:pt>
                <c:pt idx="14">
                  <c:v>31130</c:v>
                </c:pt>
                <c:pt idx="15">
                  <c:v>31157</c:v>
                </c:pt>
                <c:pt idx="16">
                  <c:v>31179</c:v>
                </c:pt>
                <c:pt idx="17">
                  <c:v>31188</c:v>
                </c:pt>
                <c:pt idx="18">
                  <c:v>31208</c:v>
                </c:pt>
                <c:pt idx="19">
                  <c:v>31230</c:v>
                </c:pt>
                <c:pt idx="20">
                  <c:v>31262</c:v>
                </c:pt>
                <c:pt idx="21">
                  <c:v>31280</c:v>
                </c:pt>
                <c:pt idx="22">
                  <c:v>31302</c:v>
                </c:pt>
                <c:pt idx="23">
                  <c:v>31323</c:v>
                </c:pt>
                <c:pt idx="24">
                  <c:v>31349</c:v>
                </c:pt>
                <c:pt idx="25">
                  <c:v>31369</c:v>
                </c:pt>
                <c:pt idx="26">
                  <c:v>31375</c:v>
                </c:pt>
                <c:pt idx="27">
                  <c:v>31405</c:v>
                </c:pt>
                <c:pt idx="28">
                  <c:v>31424</c:v>
                </c:pt>
                <c:pt idx="29">
                  <c:v>31451</c:v>
                </c:pt>
                <c:pt idx="30">
                  <c:v>31481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30-4EC7-BF73-C8687898AB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18821</c:v>
                </c:pt>
                <c:pt idx="1">
                  <c:v>18822</c:v>
                </c:pt>
                <c:pt idx="2">
                  <c:v>18824</c:v>
                </c:pt>
                <c:pt idx="3">
                  <c:v>18830</c:v>
                </c:pt>
                <c:pt idx="4">
                  <c:v>18832</c:v>
                </c:pt>
                <c:pt idx="5">
                  <c:v>18828</c:v>
                </c:pt>
                <c:pt idx="6">
                  <c:v>18823</c:v>
                </c:pt>
                <c:pt idx="7">
                  <c:v>18826</c:v>
                </c:pt>
                <c:pt idx="8">
                  <c:v>18833</c:v>
                </c:pt>
                <c:pt idx="9">
                  <c:v>18832</c:v>
                </c:pt>
                <c:pt idx="10">
                  <c:v>18835</c:v>
                </c:pt>
                <c:pt idx="11">
                  <c:v>18837</c:v>
                </c:pt>
                <c:pt idx="12">
                  <c:v>18836</c:v>
                </c:pt>
                <c:pt idx="13">
                  <c:v>18838</c:v>
                </c:pt>
                <c:pt idx="14">
                  <c:v>18841</c:v>
                </c:pt>
                <c:pt idx="15">
                  <c:v>18845</c:v>
                </c:pt>
                <c:pt idx="16">
                  <c:v>18840</c:v>
                </c:pt>
                <c:pt idx="17">
                  <c:v>18844</c:v>
                </c:pt>
                <c:pt idx="18">
                  <c:v>18846</c:v>
                </c:pt>
                <c:pt idx="19">
                  <c:v>18848</c:v>
                </c:pt>
                <c:pt idx="20">
                  <c:v>18848</c:v>
                </c:pt>
                <c:pt idx="21">
                  <c:v>18847</c:v>
                </c:pt>
                <c:pt idx="22">
                  <c:v>18851</c:v>
                </c:pt>
                <c:pt idx="23">
                  <c:v>18856</c:v>
                </c:pt>
                <c:pt idx="24">
                  <c:v>18859</c:v>
                </c:pt>
                <c:pt idx="25">
                  <c:v>18860</c:v>
                </c:pt>
                <c:pt idx="26">
                  <c:v>18864</c:v>
                </c:pt>
                <c:pt idx="27">
                  <c:v>18864</c:v>
                </c:pt>
                <c:pt idx="28">
                  <c:v>18861</c:v>
                </c:pt>
                <c:pt idx="29">
                  <c:v>18865</c:v>
                </c:pt>
                <c:pt idx="30">
                  <c:v>18866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30-4EC7-BF73-C8687898AB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21269</c:v>
                </c:pt>
                <c:pt idx="1">
                  <c:v>21285</c:v>
                </c:pt>
                <c:pt idx="2">
                  <c:v>21296</c:v>
                </c:pt>
                <c:pt idx="3">
                  <c:v>21309</c:v>
                </c:pt>
                <c:pt idx="4">
                  <c:v>21322</c:v>
                </c:pt>
                <c:pt idx="5">
                  <c:v>21327</c:v>
                </c:pt>
                <c:pt idx="6">
                  <c:v>21337</c:v>
                </c:pt>
                <c:pt idx="7">
                  <c:v>21343</c:v>
                </c:pt>
                <c:pt idx="8">
                  <c:v>21347</c:v>
                </c:pt>
                <c:pt idx="9">
                  <c:v>21356</c:v>
                </c:pt>
                <c:pt idx="10">
                  <c:v>21370</c:v>
                </c:pt>
                <c:pt idx="11">
                  <c:v>21380</c:v>
                </c:pt>
                <c:pt idx="12">
                  <c:v>21388</c:v>
                </c:pt>
                <c:pt idx="13">
                  <c:v>21399</c:v>
                </c:pt>
                <c:pt idx="14">
                  <c:v>21409</c:v>
                </c:pt>
                <c:pt idx="15">
                  <c:v>21420</c:v>
                </c:pt>
                <c:pt idx="16">
                  <c:v>21432</c:v>
                </c:pt>
                <c:pt idx="17">
                  <c:v>21440</c:v>
                </c:pt>
                <c:pt idx="18">
                  <c:v>21450</c:v>
                </c:pt>
                <c:pt idx="19">
                  <c:v>21452</c:v>
                </c:pt>
                <c:pt idx="20">
                  <c:v>21457</c:v>
                </c:pt>
                <c:pt idx="21">
                  <c:v>21466</c:v>
                </c:pt>
                <c:pt idx="22">
                  <c:v>21479</c:v>
                </c:pt>
                <c:pt idx="23">
                  <c:v>21485</c:v>
                </c:pt>
                <c:pt idx="24">
                  <c:v>21491</c:v>
                </c:pt>
                <c:pt idx="25">
                  <c:v>21478</c:v>
                </c:pt>
                <c:pt idx="26">
                  <c:v>21476</c:v>
                </c:pt>
                <c:pt idx="27">
                  <c:v>21479</c:v>
                </c:pt>
                <c:pt idx="28">
                  <c:v>21486</c:v>
                </c:pt>
                <c:pt idx="29">
                  <c:v>21476</c:v>
                </c:pt>
                <c:pt idx="30">
                  <c:v>21485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30-4EC7-BF73-C8687898AB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12959</c:v>
                </c:pt>
                <c:pt idx="1">
                  <c:v>12974</c:v>
                </c:pt>
                <c:pt idx="2">
                  <c:v>12977</c:v>
                </c:pt>
                <c:pt idx="3">
                  <c:v>12986</c:v>
                </c:pt>
                <c:pt idx="4">
                  <c:v>12992</c:v>
                </c:pt>
                <c:pt idx="5">
                  <c:v>13003</c:v>
                </c:pt>
                <c:pt idx="6">
                  <c:v>13020</c:v>
                </c:pt>
                <c:pt idx="7">
                  <c:v>13032</c:v>
                </c:pt>
                <c:pt idx="8">
                  <c:v>13038</c:v>
                </c:pt>
                <c:pt idx="9">
                  <c:v>13048</c:v>
                </c:pt>
                <c:pt idx="10">
                  <c:v>13057</c:v>
                </c:pt>
                <c:pt idx="11">
                  <c:v>13068</c:v>
                </c:pt>
                <c:pt idx="12">
                  <c:v>13081</c:v>
                </c:pt>
                <c:pt idx="13">
                  <c:v>13083</c:v>
                </c:pt>
                <c:pt idx="14">
                  <c:v>13093</c:v>
                </c:pt>
                <c:pt idx="15">
                  <c:v>13107</c:v>
                </c:pt>
                <c:pt idx="16">
                  <c:v>13121</c:v>
                </c:pt>
                <c:pt idx="17">
                  <c:v>13123</c:v>
                </c:pt>
                <c:pt idx="18">
                  <c:v>13129</c:v>
                </c:pt>
                <c:pt idx="19">
                  <c:v>13130</c:v>
                </c:pt>
                <c:pt idx="20">
                  <c:v>13141</c:v>
                </c:pt>
                <c:pt idx="21">
                  <c:v>13160</c:v>
                </c:pt>
                <c:pt idx="22">
                  <c:v>13175</c:v>
                </c:pt>
                <c:pt idx="23">
                  <c:v>13190</c:v>
                </c:pt>
                <c:pt idx="24">
                  <c:v>13203</c:v>
                </c:pt>
                <c:pt idx="25">
                  <c:v>13211</c:v>
                </c:pt>
                <c:pt idx="26">
                  <c:v>13215</c:v>
                </c:pt>
                <c:pt idx="27">
                  <c:v>13229</c:v>
                </c:pt>
                <c:pt idx="28">
                  <c:v>13237</c:v>
                </c:pt>
                <c:pt idx="29">
                  <c:v>13248</c:v>
                </c:pt>
                <c:pt idx="30">
                  <c:v>13261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30-4EC7-BF73-C8687898A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131320"/>
        <c:axId val="337130336"/>
      </c:lineChart>
      <c:dateAx>
        <c:axId val="33713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30336"/>
        <c:crosses val="autoZero"/>
        <c:auto val="1"/>
        <c:lblOffset val="100"/>
        <c:baseTimeUnit val="days"/>
      </c:dateAx>
      <c:valAx>
        <c:axId val="33713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3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</c:v>
                </c:pt>
                <c:pt idx="1">
                  <c:v>5</c:v>
                </c:pt>
                <c:pt idx="2">
                  <c:v>13</c:v>
                </c:pt>
                <c:pt idx="3">
                  <c:v>19</c:v>
                </c:pt>
                <c:pt idx="4">
                  <c:v>17</c:v>
                </c:pt>
                <c:pt idx="5">
                  <c:v>14</c:v>
                </c:pt>
                <c:pt idx="6">
                  <c:v>18</c:v>
                </c:pt>
                <c:pt idx="7">
                  <c:v>20</c:v>
                </c:pt>
                <c:pt idx="8">
                  <c:v>14</c:v>
                </c:pt>
                <c:pt idx="9">
                  <c:v>24</c:v>
                </c:pt>
                <c:pt idx="10">
                  <c:v>160</c:v>
                </c:pt>
                <c:pt idx="11">
                  <c:v>60</c:v>
                </c:pt>
                <c:pt idx="12">
                  <c:v>37</c:v>
                </c:pt>
                <c:pt idx="13">
                  <c:v>17</c:v>
                </c:pt>
                <c:pt idx="14">
                  <c:v>14</c:v>
                </c:pt>
                <c:pt idx="15">
                  <c:v>27</c:v>
                </c:pt>
                <c:pt idx="16">
                  <c:v>22</c:v>
                </c:pt>
                <c:pt idx="17">
                  <c:v>9</c:v>
                </c:pt>
                <c:pt idx="18">
                  <c:v>20</c:v>
                </c:pt>
                <c:pt idx="19">
                  <c:v>22</c:v>
                </c:pt>
                <c:pt idx="20">
                  <c:v>32</c:v>
                </c:pt>
                <c:pt idx="21">
                  <c:v>18</c:v>
                </c:pt>
                <c:pt idx="22">
                  <c:v>22</c:v>
                </c:pt>
                <c:pt idx="23">
                  <c:v>21</c:v>
                </c:pt>
                <c:pt idx="24">
                  <c:v>26</c:v>
                </c:pt>
                <c:pt idx="25">
                  <c:v>20</c:v>
                </c:pt>
                <c:pt idx="26">
                  <c:v>6</c:v>
                </c:pt>
                <c:pt idx="27">
                  <c:v>30</c:v>
                </c:pt>
                <c:pt idx="28">
                  <c:v>19</c:v>
                </c:pt>
                <c:pt idx="29">
                  <c:v>27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78-4127-956E-CB66BD4A1D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-4</c:v>
                </c:pt>
                <c:pt idx="6">
                  <c:v>-5</c:v>
                </c:pt>
                <c:pt idx="7">
                  <c:v>3</c:v>
                </c:pt>
                <c:pt idx="8">
                  <c:v>7</c:v>
                </c:pt>
                <c:pt idx="9">
                  <c:v>-1</c:v>
                </c:pt>
                <c:pt idx="10">
                  <c:v>3</c:v>
                </c:pt>
                <c:pt idx="11">
                  <c:v>2</c:v>
                </c:pt>
                <c:pt idx="12">
                  <c:v>-1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-5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-1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0</c:v>
                </c:pt>
                <c:pt idx="28">
                  <c:v>-3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78-4127-956E-CB66BD4A1D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</c:v>
                </c:pt>
                <c:pt idx="1">
                  <c:v>16</c:v>
                </c:pt>
                <c:pt idx="2">
                  <c:v>11</c:v>
                </c:pt>
                <c:pt idx="3">
                  <c:v>13</c:v>
                </c:pt>
                <c:pt idx="4">
                  <c:v>13</c:v>
                </c:pt>
                <c:pt idx="5">
                  <c:v>5</c:v>
                </c:pt>
                <c:pt idx="6">
                  <c:v>10</c:v>
                </c:pt>
                <c:pt idx="7">
                  <c:v>6</c:v>
                </c:pt>
                <c:pt idx="8">
                  <c:v>4</c:v>
                </c:pt>
                <c:pt idx="9">
                  <c:v>9</c:v>
                </c:pt>
                <c:pt idx="10">
                  <c:v>14</c:v>
                </c:pt>
                <c:pt idx="11">
                  <c:v>10</c:v>
                </c:pt>
                <c:pt idx="12">
                  <c:v>8</c:v>
                </c:pt>
                <c:pt idx="13">
                  <c:v>11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8</c:v>
                </c:pt>
                <c:pt idx="18">
                  <c:v>10</c:v>
                </c:pt>
                <c:pt idx="19">
                  <c:v>2</c:v>
                </c:pt>
                <c:pt idx="20">
                  <c:v>5</c:v>
                </c:pt>
                <c:pt idx="21">
                  <c:v>9</c:v>
                </c:pt>
                <c:pt idx="22">
                  <c:v>13</c:v>
                </c:pt>
                <c:pt idx="23">
                  <c:v>6</c:v>
                </c:pt>
                <c:pt idx="24">
                  <c:v>6</c:v>
                </c:pt>
                <c:pt idx="25">
                  <c:v>-13</c:v>
                </c:pt>
                <c:pt idx="26">
                  <c:v>-2</c:v>
                </c:pt>
                <c:pt idx="27">
                  <c:v>3</c:v>
                </c:pt>
                <c:pt idx="28">
                  <c:v>7</c:v>
                </c:pt>
                <c:pt idx="29">
                  <c:v>-10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78-4127-956E-CB66BD4A1D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15</c:v>
                </c:pt>
                <c:pt idx="2">
                  <c:v>3</c:v>
                </c:pt>
                <c:pt idx="3">
                  <c:v>9</c:v>
                </c:pt>
                <c:pt idx="4">
                  <c:v>6</c:v>
                </c:pt>
                <c:pt idx="5">
                  <c:v>11</c:v>
                </c:pt>
                <c:pt idx="6">
                  <c:v>17</c:v>
                </c:pt>
                <c:pt idx="7">
                  <c:v>12</c:v>
                </c:pt>
                <c:pt idx="8">
                  <c:v>6</c:v>
                </c:pt>
                <c:pt idx="9">
                  <c:v>10</c:v>
                </c:pt>
                <c:pt idx="10">
                  <c:v>9</c:v>
                </c:pt>
                <c:pt idx="11">
                  <c:v>11</c:v>
                </c:pt>
                <c:pt idx="12">
                  <c:v>13</c:v>
                </c:pt>
                <c:pt idx="13">
                  <c:v>2</c:v>
                </c:pt>
                <c:pt idx="14">
                  <c:v>10</c:v>
                </c:pt>
                <c:pt idx="15">
                  <c:v>14</c:v>
                </c:pt>
                <c:pt idx="16">
                  <c:v>14</c:v>
                </c:pt>
                <c:pt idx="17">
                  <c:v>2</c:v>
                </c:pt>
                <c:pt idx="18">
                  <c:v>6</c:v>
                </c:pt>
                <c:pt idx="19">
                  <c:v>1</c:v>
                </c:pt>
                <c:pt idx="20">
                  <c:v>11</c:v>
                </c:pt>
                <c:pt idx="21">
                  <c:v>19</c:v>
                </c:pt>
                <c:pt idx="22">
                  <c:v>15</c:v>
                </c:pt>
                <c:pt idx="23">
                  <c:v>15</c:v>
                </c:pt>
                <c:pt idx="24">
                  <c:v>13</c:v>
                </c:pt>
                <c:pt idx="25">
                  <c:v>8</c:v>
                </c:pt>
                <c:pt idx="26">
                  <c:v>4</c:v>
                </c:pt>
                <c:pt idx="27">
                  <c:v>14</c:v>
                </c:pt>
                <c:pt idx="28">
                  <c:v>8</c:v>
                </c:pt>
                <c:pt idx="29">
                  <c:v>11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78-4127-956E-CB66BD4A1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31808"/>
        <c:axId val="341432792"/>
      </c:lineChart>
      <c:dateAx>
        <c:axId val="34143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2792"/>
        <c:crosses val="autoZero"/>
        <c:auto val="1"/>
        <c:lblOffset val="100"/>
        <c:baseTimeUnit val="days"/>
      </c:dateAx>
      <c:valAx>
        <c:axId val="34143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F-415F-97D1-A195AAEF98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7F-415F-97D1-A195AAEF98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7F-415F-97D1-A195AAEF98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7F-415F-97D1-A195AAEF9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40992"/>
        <c:axId val="341438040"/>
      </c:barChart>
      <c:catAx>
        <c:axId val="34144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8040"/>
        <c:crosses val="autoZero"/>
        <c:auto val="1"/>
        <c:lblAlgn val="ctr"/>
        <c:lblOffset val="100"/>
        <c:noMultiLvlLbl val="0"/>
      </c:catAx>
      <c:valAx>
        <c:axId val="34143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4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54</c:v>
                </c:pt>
                <c:pt idx="2">
                  <c:v>29</c:v>
                </c:pt>
                <c:pt idx="3">
                  <c:v>20</c:v>
                </c:pt>
                <c:pt idx="4">
                  <c:v>24</c:v>
                </c:pt>
                <c:pt idx="5">
                  <c:v>13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5-4D2C-B35D-CCF56FF73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-1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35-4D2C-B35D-CCF56FF734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3</c:v>
                </c:pt>
                <c:pt idx="4">
                  <c:v>7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35-4D2C-B35D-CCF56FF734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35-4D2C-B35D-CCF56FF73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27544"/>
        <c:axId val="341436400"/>
      </c:barChart>
      <c:catAx>
        <c:axId val="34142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6400"/>
        <c:crosses val="autoZero"/>
        <c:auto val="1"/>
        <c:lblAlgn val="ctr"/>
        <c:lblOffset val="100"/>
        <c:noMultiLvlLbl val="0"/>
      </c:catAx>
      <c:valAx>
        <c:axId val="34143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5F-4135-8A4B-69293F1A0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5F-4135-8A4B-69293F1A02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5F-4135-8A4B-69293F1A02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5F-4135-8A4B-69293F1A0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37384"/>
        <c:axId val="341441320"/>
      </c:lineChart>
      <c:catAx>
        <c:axId val="34143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41320"/>
        <c:crosses val="autoZero"/>
        <c:auto val="1"/>
        <c:lblAlgn val="ctr"/>
        <c:lblOffset val="100"/>
        <c:noMultiLvlLbl val="0"/>
      </c:catAx>
      <c:valAx>
        <c:axId val="34144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0.64331435555984395</c:v>
                </c:pt>
                <c:pt idx="1">
                  <c:v>0.27019202933513498</c:v>
                </c:pt>
                <c:pt idx="2">
                  <c:v>0.23641802566824299</c:v>
                </c:pt>
                <c:pt idx="3">
                  <c:v>0.60103941219448298</c:v>
                </c:pt>
                <c:pt idx="4">
                  <c:v>0.24660383629794</c:v>
                </c:pt>
                <c:pt idx="5">
                  <c:v>0.70925407700472798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3-4538-9F39-AE5DE1680B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50C3-4538-9F39-AE5DE1680B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9.5897459886794198E-2</c:v>
                </c:pt>
                <c:pt idx="1">
                  <c:v>0.15671048322963901</c:v>
                </c:pt>
                <c:pt idx="2">
                  <c:v>0.145015671048323</c:v>
                </c:pt>
                <c:pt idx="4">
                  <c:v>0.24325209337138001</c:v>
                </c:pt>
                <c:pt idx="5">
                  <c:v>0.33213266594938501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3-4538-9F39-AE5DE1680B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1.19755911517925</c:v>
                </c:pt>
                <c:pt idx="2">
                  <c:v>1.2700228832951901</c:v>
                </c:pt>
                <c:pt idx="3">
                  <c:v>1.2814645308924499</c:v>
                </c:pt>
                <c:pt idx="4">
                  <c:v>0.75514874141876398</c:v>
                </c:pt>
                <c:pt idx="5">
                  <c:v>0.80091533180777996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C3-4538-9F39-AE5DE1680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136240"/>
        <c:axId val="337137224"/>
      </c:barChart>
      <c:catAx>
        <c:axId val="33713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37224"/>
        <c:crosses val="autoZero"/>
        <c:auto val="1"/>
        <c:lblAlgn val="ctr"/>
        <c:lblOffset val="100"/>
        <c:noMultiLvlLbl val="0"/>
      </c:catAx>
      <c:valAx>
        <c:axId val="3371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3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0.49369612762125298</c:v>
                </c:pt>
                <c:pt idx="11">
                  <c:v>0</c:v>
                </c:pt>
                <c:pt idx="12">
                  <c:v>6.7541489772288701E-2</c:v>
                </c:pt>
                <c:pt idx="13">
                  <c:v>0.89733693554612104</c:v>
                </c:pt>
                <c:pt idx="14">
                  <c:v>0.18139714395986101</c:v>
                </c:pt>
                <c:pt idx="15">
                  <c:v>0.238003344911874</c:v>
                </c:pt>
                <c:pt idx="16">
                  <c:v>0.94316866074874595</c:v>
                </c:pt>
                <c:pt idx="17">
                  <c:v>0.45831725202624501</c:v>
                </c:pt>
                <c:pt idx="18">
                  <c:v>0.25086839058278698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92-428A-9890-E9A72799C5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92-428A-9890-E9A72799C5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0.327516024891218</c:v>
                </c:pt>
                <c:pt idx="11">
                  <c:v>0</c:v>
                </c:pt>
                <c:pt idx="12">
                  <c:v>0</c:v>
                </c:pt>
                <c:pt idx="13">
                  <c:v>0.14972161137884199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0.15907921209001999</c:v>
                </c:pt>
                <c:pt idx="18">
                  <c:v>0.12164880924531001</c:v>
                </c:pt>
                <c:pt idx="19">
                  <c:v>0.145042811023254</c:v>
                </c:pt>
                <c:pt idx="20">
                  <c:v>0.51466803911477099</c:v>
                </c:pt>
                <c:pt idx="21">
                  <c:v>0.156739811912226</c:v>
                </c:pt>
                <c:pt idx="22">
                  <c:v>0</c:v>
                </c:pt>
                <c:pt idx="23">
                  <c:v>7.0182005333832398E-2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92-428A-9890-E9A72799C5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0.61040744697085303</c:v>
                </c:pt>
                <c:pt idx="16">
                  <c:v>1.1397451548908899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92-428A-9890-E9A72799C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18248"/>
        <c:axId val="337863800"/>
      </c:lineChart>
      <c:catAx>
        <c:axId val="27981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63800"/>
        <c:crosses val="autoZero"/>
        <c:auto val="1"/>
        <c:lblAlgn val="ctr"/>
        <c:lblOffset val="100"/>
        <c:noMultiLvlLbl val="0"/>
      </c:catAx>
      <c:valAx>
        <c:axId val="33786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5-4D44-98DC-C0A2A57E8F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5-4D44-98DC-C0A2A57E8F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5-4D44-98DC-C0A2A57E8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696592"/>
        <c:axId val="337703480"/>
      </c:barChart>
      <c:catAx>
        <c:axId val="33769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3480"/>
        <c:crosses val="autoZero"/>
        <c:auto val="1"/>
        <c:lblAlgn val="ctr"/>
        <c:lblOffset val="100"/>
        <c:noMultiLvlLbl val="0"/>
      </c:catAx>
      <c:valAx>
        <c:axId val="33770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9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1851</c:v>
                </c:pt>
                <c:pt idx="1">
                  <c:v>0</c:v>
                </c:pt>
                <c:pt idx="2">
                  <c:v>96</c:v>
                </c:pt>
                <c:pt idx="3">
                  <c:v>1195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32-4481-9FF0-FC76227129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32-4481-9FF0-FC76227129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678</c:v>
                </c:pt>
                <c:pt idx="1">
                  <c:v>0</c:v>
                </c:pt>
                <c:pt idx="2">
                  <c:v>289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32-4481-9FF0-FC7622712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700856"/>
        <c:axId val="337703152"/>
      </c:barChart>
      <c:catAx>
        <c:axId val="33770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3152"/>
        <c:crosses val="autoZero"/>
        <c:auto val="1"/>
        <c:lblAlgn val="ctr"/>
        <c:lblOffset val="100"/>
        <c:noMultiLvlLbl val="0"/>
      </c:catAx>
      <c:valAx>
        <c:axId val="33770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0.31256496863586303</c:v>
                </c:pt>
                <c:pt idx="1">
                  <c:v>0.54516421606760102</c:v>
                </c:pt>
                <c:pt idx="2">
                  <c:v>0.53242719841978003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75-4CF7-ADC4-4A6087250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75-4CF7-ADC4-4A60872500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0.26967957348751198</c:v>
                </c:pt>
                <c:pt idx="1">
                  <c:v>0.11193964877087099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75-4CF7-ADC4-4A60872500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0.60327275469422004</c:v>
                </c:pt>
                <c:pt idx="1">
                  <c:v>1.1392832264000301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75-4CF7-ADC4-4A6087250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705120"/>
        <c:axId val="337709712"/>
      </c:barChart>
      <c:catAx>
        <c:axId val="33770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9712"/>
        <c:crosses val="autoZero"/>
        <c:auto val="1"/>
        <c:lblAlgn val="ctr"/>
        <c:lblOffset val="100"/>
        <c:noMultiLvlLbl val="0"/>
      </c:catAx>
      <c:valAx>
        <c:axId val="3377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2077</c:v>
                </c:pt>
                <c:pt idx="1">
                  <c:v>0</c:v>
                </c:pt>
                <c:pt idx="2">
                  <c:v>366</c:v>
                </c:pt>
                <c:pt idx="3">
                  <c:v>1189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E-4B65-B584-C5496C9FFB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785</c:v>
                </c:pt>
                <c:pt idx="1">
                  <c:v>0</c:v>
                </c:pt>
                <c:pt idx="2">
                  <c:v>19</c:v>
                </c:pt>
                <c:pt idx="3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7E-4B65-B584-C5496C9FF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709056"/>
        <c:axId val="337709384"/>
      </c:barChart>
      <c:catAx>
        <c:axId val="33770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9384"/>
        <c:crosses val="autoZero"/>
        <c:auto val="1"/>
        <c:lblAlgn val="ctr"/>
        <c:lblOffset val="100"/>
        <c:noMultiLvlLbl val="0"/>
      </c:catAx>
      <c:valAx>
        <c:axId val="33770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0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E9B5-7476-48B0-B817-DE768F49A4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500EC-9816-4215-B034-C5E763C5D3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5262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5FDD-2437-4090-9804-58D072703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B1DCD1-0BD2-4E78-B176-C5BC3FE20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583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3410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194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1266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772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50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809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961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022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02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971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47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20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18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87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35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33427-EFFF-47D7-92E3-D7B33C251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1197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CA7E-EE3E-4628-82E5-65C6B1426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C2BBBE-0450-45B2-B3EC-4EE2A49AF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403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DB0E1-23EA-436A-B665-38D07BD18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50A80-3418-4FB2-A8C0-BD1F8BE43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4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3FAFA-4FBB-42EA-A18B-8FC7DBFD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244D2-9D6F-42CE-B952-2F41299042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2907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BA334-1B8F-4DD4-A336-AF8033436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F1867-ABA1-44D7-8ECE-4C6746616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85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3E0D-38FA-42CF-9453-04CA1330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E6956B-5B76-4DBC-B3E4-706843F7FA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969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1B839-1918-4802-B146-275BCABDF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3593F-02A0-4243-8BA9-449AA304B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0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FD453-386B-4329-9B0E-B16FD749E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4AECF-E3A2-4F69-A68E-09DE55416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577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C0A26-D7A0-4BB3-B816-2FA266203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C4ECD-9603-41BD-9F5D-6A5A1A01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4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6C38-3C7A-4038-9A45-87546AED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11126-903B-4A58-A8B1-FDE5186D90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380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D09C5-F3D4-4738-8DD9-C3771895B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EC5D9-4FC1-44D9-B4F9-FFD9EB0C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833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52F8-2466-4576-A4B8-843CBB517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9D760D-CB90-4FEB-AC23-A31780E1B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8867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6EB32-ECB6-4389-AB9E-F75FC7BFA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EE7EA-DF4B-4ED9-A949-83516BAA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83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8E31-0816-4003-9AF5-526DECF57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92B8CA-5859-4D86-8723-C064E8DE74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572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F81D4-5F4B-4D2C-937C-2E074A048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88AC-8109-4348-91FC-76DBF967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63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6A91B-1E98-4045-82AF-6337B2E80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40B0C-644A-4559-9A15-8031469F6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3759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7C87A-4D7F-4753-A5EC-AF3FF07FA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C899B-5DF9-4898-B550-4EC9D1AD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03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BCC17-495F-42CB-85CC-37E10B17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487C7-148C-4BBE-810F-97D5AB995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971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09057-83C3-4D93-A24D-C5B26CF9C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792AD-85A2-475C-92CD-9CFF18EEA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0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E939-A798-4571-B354-894001CA3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F7B1C0-47B3-47D7-8130-216C49617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120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9B30E-3DE3-4D4E-BEC0-D5A87E46C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1E711-AFEA-4AC4-89B3-DD52381A1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972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73BA-8754-4A96-B05B-80929491B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4449CD-A199-4D0B-A269-750DB8CF8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9807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297BA-E6DF-4E32-9B60-666BDCD37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4F474-3A4F-438D-A9FE-C46FCB7E5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95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256C-CAC3-4B81-8B3E-7F7910492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D09717-282A-4360-9003-ACC4B565EB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4672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82884-C526-4225-8C32-AB24A6F93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F200F-D325-4763-937E-8F91BF99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55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8475-48DE-490A-9CFD-072BFCD6C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F4258E-B731-4AC3-97E2-8930B668F8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4646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035B5-5DFA-4332-B69C-326436510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B6931-E580-46C2-BC73-1F640CAE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10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90373-9207-4035-B6C0-A06EE82A1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E12F2-508F-4874-80B7-26609B05F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911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008568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01780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613685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42056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64502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22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44.294117647059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7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6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27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1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9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8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5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17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3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514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91746-0C13-49D2-8B0E-EE02615F0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136987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4DE8-C825-493B-B849-12E139BC9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C3CFC-26BA-4B18-8588-CE11C3B79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4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996788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69295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914037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731955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77333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14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2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84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26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92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7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3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19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4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9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#EnergyTuning110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96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A5801-4089-44C1-8A34-F51830CF7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76801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950A5-50A4-4D29-A406-7029B71A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759C3-84BE-4594-9D3F-BBB75BEA3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84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52440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805024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458696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06663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11783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2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5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89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8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4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57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692B2-9B60-4DB7-94EF-08B5B1473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91060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AE64A-8C86-4376-8AB5-0C5F212DF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A8D29-65DC-4018-8F13-635385F8E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823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21594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7142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379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4413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5871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282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00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D405F-68E4-4F9D-A00B-17F7B4904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92779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8D3C1-12D6-4318-BC4C-4EA733DF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058CD0-1EAA-4FDD-A4CB-058AC3FBC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206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31890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9714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4603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0402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6480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5214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27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808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84845-F64A-4144-8922-AAAB6F4AE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75063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9F29A-E380-4F17-8E42-B5500C1B9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9136F-9F11-4295-A77F-1EAEB36C7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745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53988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4619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6629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6231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8495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6216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6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- 2021-05-10 17:22:48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3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- 2021-05-22 13:31:12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055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67D46-F207-47A7-BE0C-850ED7224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236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2653-3B6C-44CE-AA69-B67AF40B4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D0B93-9A8C-4E9B-8057-3CB60B477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887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00019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6812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816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3454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06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4839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5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- 2021-05-26 16:01:12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6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- 2021-05-03 16:00:54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de disco, trasero a tambor
☑️ Encendido electronico y pedal
¿Te gustaría saber más? Podés consultanos por nuestras redes o ingresando a: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6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7E588-4E92-4F99-A509-3B4E9ABA2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145175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7D11-7318-4074-8549-C750A8A30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45CD9-00F8-4BBE-B8EC-5309902BB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502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83637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104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214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221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4049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3901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9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- 2021-05-13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SMASH X125 0km te está esperando en nuestros concesionarios oficiales! 💥😎
Encontrá el más cercano en 💻 www.gilera.com/concesionarios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1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- 2021-05-17 16:00:58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7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2F30F-4AD7-4141-9C7A-668CE6A69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360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EEC8E-92B9-4DC4-8E4F-A43D89E4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AB1ADD-1762-40AA-B106-B67E793B3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064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56180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5652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3189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156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9834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6563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4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- 2021-05-01 10:00:31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día a día la bancan para salir adelante. Los que con su esfuerzo y perseverancia construyen un mejor futuro. ⁣
⁣
¡Feliz día trabajadores!
¡Arrobá a tu amigo para saludarlo en su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7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- 2021-05-25 10:20:15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﻿﻿Unidos celebramos este 25 de Mayo, el día de la Patria, orgullosamente argentinos. ⁣
⁣
¡Feliz día!⁣
⁣
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10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24117-8C87-411E-8B80-043824FE1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66705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92363-ABBA-4045-BD42-7010F0F71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17933-10DC-4780-8AD7-3E586BF3A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348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9845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7497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7579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2669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8970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4405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8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- 2021-05-21 16:01:14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9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- 2021-05-19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702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20876-886B-4257-AA75-D2DBE39AF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39730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FC3E5-DF32-4763-AD3B-6C19E40E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835B8-CE83-49DB-AA5C-86127AEA7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525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56292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5177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6520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1476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0772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7754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9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- 2021-05-22 20:40:36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5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- 2021-05-04 17:08:13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Aleación te da todo lo que necesitás para el desplazamiento urbano.⁣
⁣
Viví la experiencia Motomel, movete fácil.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215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81D47-7668-4234-A8BE-474D1F3C1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762282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E95D1-48B0-4BD9-8814-B94C87EB9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47FD8-0ED2-4391-8657-613E577A0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562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36950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1552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6034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0112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4816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156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2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- 2021-05-15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cautivar por la combinación de diseño retro y la tecnología de nuestra 🇮🇹PICCOLA 🇦🇷
✅ Motor monocilíndrico
✅ 4 tiempos, refrigerado por aire
✅ Freno delantero de disco
✅ Tablero analógico - digital
✅ Iluminación LED
Descubrí más detalles en 💻 www.gilera.com.ar/modelo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79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0BF3F-428F-4DDB-B77D-D9D807FD2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978051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3FB7-B898-480D-8B24-FD68C763A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2E975-1140-4F75-95BA-713BE1121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135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19251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7331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7445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0823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2414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83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61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- 2021-05-28 16:01:11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75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- 2021-05-12 18:22:44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 es ideal para las mujeres riders. ⁣
⁣
Es fácil de manejar, económica te acompaña en tu día a día y con un estilo joven y urbano. Una moto que te banca.⁣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8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464B4-DF5A-47E6-B8BB-D7B60DCED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8344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8552-3AB5-408B-9DFC-74DE561AD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23A3A-D759-46E4-BBE8-C0935D044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694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54378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9957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8922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5366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7886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212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0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- 2021-05-31 15:04:23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411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4537D-C5BA-4471-BAF7-209ACB18A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92631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D932-FA9A-4DEA-979B-BBF0524C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812BB-4A0B-4B27-8B55-59B682D01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927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20223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31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6998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7344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740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96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2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14:54:47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cambio de aceite lo podés hacer vos siguiendo estos pasos?:
✅ Encendé el motor por unos minutos para calentarlo.
✅ Posicioná la moto en una superficie plana y apagá el motor.
✅ Sacá la tapa de recarga de aceite.
✅ Colocá un recipiente debajo y desenroscá el bulón de drenado.
✅ Enroscá el bulón de drenado y comenzá a llenar con el nuevo aceite.
✅ Revisá el nivel y colocá nuevamente la tapa de recarga.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226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C9020-710B-4A30-A1E6-A42D14EE4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90260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90ED6-7A95-4F2B-915E-EAF003DEC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B3460-36E2-441B-A637-0578BD1CD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28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92192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8373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3398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077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2227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7951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9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- 2021-05-07 16:03:03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que hará más simple tu día a día.⁣
⁣
La 𝐒𝐭𝐫𝐚𝐭𝐨 𝐀𝐥𝐩𝐢𝐧𝐨 se destaca en una gama de innovadores colores y combina tecnología, seguridad y comodidad con un equipamiento único: luces led, apoya pies automático y amplio baúl.⁣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518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2A656-D2A5-48A1-A080-9580CA29E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65092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00C4D-4C24-4324-B338-48740BF8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70817-46FA-43D4-86E9-7BBC120FE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749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83419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9232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8948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2116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804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311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0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15:09:10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Carlitos Tevez es el #JugadorMotomel elegido en el mes de Abril.⁣
⁣
Gracias a todos los que participaron del #SorteoMotomel y nos ayudaron a elegir a la figura del partido. _carlitostevez y guillevonderheyde se llevan ambos una #BiciMotomel.⁣
⁣
¡Atentos a nuestras redes que habrá más sorteos!⁣
⁣⁣
Bancamos el fútbol argentino.⁣⁣⁣
⁣⁣⁣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43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CFA08-0B44-44A5-B4F1-EC843DBAF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23900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8BAC1-70B7-4CE8-B46C-E0DE153E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F21DB-1C08-42E1-A95C-B883C628E7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21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22433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6852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8952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9339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86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127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9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- 2021-05-14 10:25:07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77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17:00:06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118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344CB-8589-4866-9752-EA5517302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007240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1875C-7032-4227-9341-A4B87DC5A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2368E-4316-432D-AF9D-6CB08D0864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966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282936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8061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9950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5627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8651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4067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17:14:18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87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532FB-7D64-427A-A5B4-FE9C577EC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788394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0368-31E2-4F48-BE69-A6FAB8EC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6E0A0-1227-4BD4-AE7D-CFAF58E123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206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56660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2150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7179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9613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6607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0531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03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- 2021-05-20 14:30:29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1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14:00:33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mantenimiento de la cadena es fundamental?
✅ Con CASTROL CHAIN SPRAY podés protegerla para alargar su vida útil.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34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20D8D-4D56-40BD-929F-ECB367147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575047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1224</Words>
  <Application>Microsoft Office PowerPoint</Application>
  <PresentationFormat>On-screen Show (4:3)</PresentationFormat>
  <Paragraphs>525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17</vt:lpstr>
      <vt:lpstr>Instagram Posts Table | Motomel - 2 of 17</vt:lpstr>
      <vt:lpstr>Instagram Posts Table | Motomel - 3 of 17</vt:lpstr>
      <vt:lpstr>Instagram Posts Table | Motomel - 4 of 17</vt:lpstr>
      <vt:lpstr>Instagram Posts Table | Motomel - 5 of 17</vt:lpstr>
      <vt:lpstr>Instagram Posts Table | Motomel - 6 of 17</vt:lpstr>
      <vt:lpstr>Instagram Posts Table | Motomel - 7 of 17</vt:lpstr>
      <vt:lpstr>Instagram Posts Table | Motomel - 8 of 17</vt:lpstr>
      <vt:lpstr>Instagram Posts Table | Motomel - 9 of 17</vt:lpstr>
      <vt:lpstr>Instagram Posts Table | Motomel - 10 of 17</vt:lpstr>
      <vt:lpstr>Instagram Posts Table | Motomel - 11 of 17</vt:lpstr>
      <vt:lpstr>Instagram Posts Table | Motomel - 12 of 17</vt:lpstr>
      <vt:lpstr>Instagram Posts Table | Motomel - 13 of 17</vt:lpstr>
      <vt:lpstr>Instagram Posts Table | Motomel - 14 of 17</vt:lpstr>
      <vt:lpstr>Instagram Posts Table | Motomel - 15 of 17</vt:lpstr>
      <vt:lpstr>Instagram Posts Table | Motomel - 16 of 17</vt:lpstr>
      <vt:lpstr>Instagram Posts Table | Motomel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2021-06-01T06:17:02Z</dcterms:created>
  <dcterms:modified xsi:type="dcterms:W3CDTF">2021-06-01T06:18:16Z</dcterms:modified>
</cp:coreProperties>
</file>