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63.562600000000003</c:v>
                </c:pt>
                <c:pt idx="1">
                  <c:v>5.7142999999999997</c:v>
                </c:pt>
                <c:pt idx="2">
                  <c:v>10.082599999999999</c:v>
                </c:pt>
                <c:pt idx="3">
                  <c:v>0</c:v>
                </c:pt>
                <c:pt idx="4">
                  <c:v>100</c:v>
                </c:pt>
                <c:pt idx="5">
                  <c:v>-10.9299</c:v>
                </c:pt>
              </c:numCache>
            </c:numRef>
          </c:val>
          <c:extLst>
            <c:ext xmlns:c16="http://schemas.microsoft.com/office/drawing/2014/chart" uri="{C3380CC4-5D6E-409C-BE32-E72D297353CC}">
              <c16:uniqueId val="{00000000-F8D0-494C-AA76-F0C672AA5CF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62.166899999999998</c:v>
                </c:pt>
                <c:pt idx="1">
                  <c:v>100</c:v>
                </c:pt>
                <c:pt idx="2">
                  <c:v>100</c:v>
                </c:pt>
                <c:pt idx="3">
                  <c:v>0</c:v>
                </c:pt>
                <c:pt idx="4">
                  <c:v>57.979599999999998</c:v>
                </c:pt>
                <c:pt idx="5">
                  <c:v>2.4119000000000002</c:v>
                </c:pt>
              </c:numCache>
            </c:numRef>
          </c:val>
          <c:extLst>
            <c:ext xmlns:c16="http://schemas.microsoft.com/office/drawing/2014/chart" uri="{C3380CC4-5D6E-409C-BE32-E72D297353CC}">
              <c16:uniqueId val="{00000001-F8D0-494C-AA76-F0C672AA5CF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9.5488</c:v>
                </c:pt>
                <c:pt idx="1">
                  <c:v>14.2857</c:v>
                </c:pt>
                <c:pt idx="2">
                  <c:v>3.4116</c:v>
                </c:pt>
                <c:pt idx="3">
                  <c:v>0</c:v>
                </c:pt>
                <c:pt idx="4">
                  <c:v>90.120599999999996</c:v>
                </c:pt>
                <c:pt idx="5">
                  <c:v>-3.7292999999999998</c:v>
                </c:pt>
              </c:numCache>
            </c:numRef>
          </c:val>
          <c:extLst>
            <c:ext xmlns:c16="http://schemas.microsoft.com/office/drawing/2014/chart" uri="{C3380CC4-5D6E-409C-BE32-E72D297353CC}">
              <c16:uniqueId val="{00000002-F8D0-494C-AA76-F0C672AA5CF6}"/>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21.428599999999999</c:v>
                </c:pt>
                <c:pt idx="2">
                  <c:v>21.773099999999999</c:v>
                </c:pt>
                <c:pt idx="3">
                  <c:v>0</c:v>
                </c:pt>
                <c:pt idx="4">
                  <c:v>36.772599999999997</c:v>
                </c:pt>
                <c:pt idx="5">
                  <c:v>100</c:v>
                </c:pt>
              </c:numCache>
            </c:numRef>
          </c:val>
          <c:extLst>
            <c:ext xmlns:c16="http://schemas.microsoft.com/office/drawing/2014/chart" uri="{C3380CC4-5D6E-409C-BE32-E72D297353CC}">
              <c16:uniqueId val="{00000003-F8D0-494C-AA76-F0C672AA5CF6}"/>
            </c:ext>
          </c:extLst>
        </c:ser>
        <c:dLbls>
          <c:showLegendKey val="0"/>
          <c:showVal val="0"/>
          <c:showCatName val="0"/>
          <c:showSerName val="0"/>
          <c:showPercent val="0"/>
          <c:showBubbleSize val="0"/>
        </c:dLbls>
        <c:axId val="60510104"/>
        <c:axId val="60511088"/>
      </c:radarChart>
      <c:catAx>
        <c:axId val="6051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511088"/>
        <c:crosses val="autoZero"/>
        <c:auto val="1"/>
        <c:lblAlgn val="ctr"/>
        <c:lblOffset val="100"/>
        <c:noMultiLvlLbl val="0"/>
      </c:catAx>
      <c:valAx>
        <c:axId val="6051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51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1610366</c:v>
                </c:pt>
                <c:pt idx="1">
                  <c:v>1023590</c:v>
                </c:pt>
                <c:pt idx="2">
                  <c:v>1001115</c:v>
                </c:pt>
                <c:pt idx="3">
                  <c:v>153771</c:v>
                </c:pt>
              </c:numCache>
            </c:numRef>
          </c:val>
          <c:extLst>
            <c:ext xmlns:c16="http://schemas.microsoft.com/office/drawing/2014/chart" uri="{C3380CC4-5D6E-409C-BE32-E72D297353CC}">
              <c16:uniqueId val="{00000000-15E6-486B-BF27-E1DEF469F00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13363</c:v>
                </c:pt>
                <c:pt idx="1">
                  <c:v>-937</c:v>
                </c:pt>
                <c:pt idx="2">
                  <c:v>202</c:v>
                </c:pt>
                <c:pt idx="3">
                  <c:v>-48</c:v>
                </c:pt>
              </c:numCache>
            </c:numRef>
          </c:val>
          <c:extLst>
            <c:ext xmlns:c16="http://schemas.microsoft.com/office/drawing/2014/chart" uri="{C3380CC4-5D6E-409C-BE32-E72D297353CC}">
              <c16:uniqueId val="{00000000-E422-4B55-96B5-6D0F49FCA26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c:v>
                </c:pt>
                <c:pt idx="1">
                  <c:v>4</c:v>
                </c:pt>
                <c:pt idx="2">
                  <c:v>70</c:v>
                </c:pt>
                <c:pt idx="3">
                  <c:v>10</c:v>
                </c:pt>
              </c:numCache>
            </c:numRef>
          </c:val>
          <c:extLst>
            <c:ext xmlns:c16="http://schemas.microsoft.com/office/drawing/2014/chart" uri="{C3380CC4-5D6E-409C-BE32-E72D297353CC}">
              <c16:uniqueId val="{00000000-A6C5-4873-B425-AAA29A9301D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1002</c:v>
                </c:pt>
                <c:pt idx="1">
                  <c:v>464</c:v>
                </c:pt>
                <c:pt idx="2">
                  <c:v>4602</c:v>
                </c:pt>
                <c:pt idx="3">
                  <c:v>157</c:v>
                </c:pt>
              </c:numCache>
            </c:numRef>
          </c:val>
          <c:extLst>
            <c:ext xmlns:c16="http://schemas.microsoft.com/office/drawing/2014/chart" uri="{C3380CC4-5D6E-409C-BE32-E72D297353CC}">
              <c16:uniqueId val="{00000000-E322-4C06-B520-153E8BD235B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1024499</c:v>
                </c:pt>
                <c:pt idx="1">
                  <c:v>1024479</c:v>
                </c:pt>
                <c:pt idx="2">
                  <c:v>1024463</c:v>
                </c:pt>
                <c:pt idx="3">
                  <c:v>1024450</c:v>
                </c:pt>
                <c:pt idx="4">
                  <c:v>1024423</c:v>
                </c:pt>
                <c:pt idx="5">
                  <c:v>1024397</c:v>
                </c:pt>
                <c:pt idx="6">
                  <c:v>1024367</c:v>
                </c:pt>
                <c:pt idx="7">
                  <c:v>1024346</c:v>
                </c:pt>
                <c:pt idx="8">
                  <c:v>1024324</c:v>
                </c:pt>
                <c:pt idx="9">
                  <c:v>1024303</c:v>
                </c:pt>
                <c:pt idx="10">
                  <c:v>1024289</c:v>
                </c:pt>
                <c:pt idx="11">
                  <c:v>1024242</c:v>
                </c:pt>
                <c:pt idx="12">
                  <c:v>1024189</c:v>
                </c:pt>
                <c:pt idx="13">
                  <c:v>1024166</c:v>
                </c:pt>
                <c:pt idx="14">
                  <c:v>1024136</c:v>
                </c:pt>
                <c:pt idx="15">
                  <c:v>1024108</c:v>
                </c:pt>
                <c:pt idx="16">
                  <c:v>1024089</c:v>
                </c:pt>
                <c:pt idx="17">
                  <c:v>1024066</c:v>
                </c:pt>
                <c:pt idx="18">
                  <c:v>1024019</c:v>
                </c:pt>
                <c:pt idx="19">
                  <c:v>1023980</c:v>
                </c:pt>
                <c:pt idx="20">
                  <c:v>1023947</c:v>
                </c:pt>
                <c:pt idx="21">
                  <c:v>1023904</c:v>
                </c:pt>
                <c:pt idx="22">
                  <c:v>1023860</c:v>
                </c:pt>
                <c:pt idx="23">
                  <c:v>1023818</c:v>
                </c:pt>
                <c:pt idx="24">
                  <c:v>1023786</c:v>
                </c:pt>
                <c:pt idx="25">
                  <c:v>1023769</c:v>
                </c:pt>
                <c:pt idx="26">
                  <c:v>1023739</c:v>
                </c:pt>
                <c:pt idx="27">
                  <c:v>1023692</c:v>
                </c:pt>
                <c:pt idx="28">
                  <c:v>1023655</c:v>
                </c:pt>
                <c:pt idx="29">
                  <c:v>1023628</c:v>
                </c:pt>
                <c:pt idx="30">
                  <c:v>1023590</c:v>
                </c:pt>
              </c:numCache>
            </c:numRef>
          </c:val>
          <c:smooth val="0"/>
          <c:extLst>
            <c:ext xmlns:c16="http://schemas.microsoft.com/office/drawing/2014/chart" uri="{C3380CC4-5D6E-409C-BE32-E72D297353CC}">
              <c16:uniqueId val="{00000000-D073-4E29-8610-A42FBC1B3CB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1000884</c:v>
                </c:pt>
                <c:pt idx="1">
                  <c:v>1000855</c:v>
                </c:pt>
                <c:pt idx="2">
                  <c:v>1000821</c:v>
                </c:pt>
                <c:pt idx="3">
                  <c:v>1000780</c:v>
                </c:pt>
                <c:pt idx="4">
                  <c:v>1000820</c:v>
                </c:pt>
                <c:pt idx="5">
                  <c:v>1000816</c:v>
                </c:pt>
                <c:pt idx="6">
                  <c:v>1000805</c:v>
                </c:pt>
                <c:pt idx="7">
                  <c:v>1000828</c:v>
                </c:pt>
                <c:pt idx="8">
                  <c:v>1000849</c:v>
                </c:pt>
                <c:pt idx="9">
                  <c:v>1000874</c:v>
                </c:pt>
                <c:pt idx="10">
                  <c:v>1000872</c:v>
                </c:pt>
                <c:pt idx="11">
                  <c:v>1000877</c:v>
                </c:pt>
                <c:pt idx="12">
                  <c:v>1000870</c:v>
                </c:pt>
                <c:pt idx="13">
                  <c:v>1000882</c:v>
                </c:pt>
                <c:pt idx="14">
                  <c:v>1000885</c:v>
                </c:pt>
                <c:pt idx="15">
                  <c:v>1000899</c:v>
                </c:pt>
                <c:pt idx="16">
                  <c:v>1000923</c:v>
                </c:pt>
                <c:pt idx="17">
                  <c:v>1000935</c:v>
                </c:pt>
                <c:pt idx="18">
                  <c:v>1000968</c:v>
                </c:pt>
                <c:pt idx="19">
                  <c:v>1000977</c:v>
                </c:pt>
                <c:pt idx="20">
                  <c:v>1000990</c:v>
                </c:pt>
                <c:pt idx="21">
                  <c:v>1000977</c:v>
                </c:pt>
                <c:pt idx="22">
                  <c:v>1000961</c:v>
                </c:pt>
                <c:pt idx="23">
                  <c:v>1000995</c:v>
                </c:pt>
                <c:pt idx="24">
                  <c:v>1001018</c:v>
                </c:pt>
                <c:pt idx="25">
                  <c:v>1001049</c:v>
                </c:pt>
                <c:pt idx="26">
                  <c:v>1001053</c:v>
                </c:pt>
                <c:pt idx="27">
                  <c:v>1001067</c:v>
                </c:pt>
                <c:pt idx="28">
                  <c:v>1001062</c:v>
                </c:pt>
                <c:pt idx="29">
                  <c:v>1001095</c:v>
                </c:pt>
                <c:pt idx="30">
                  <c:v>1001115</c:v>
                </c:pt>
              </c:numCache>
            </c:numRef>
          </c:val>
          <c:smooth val="0"/>
          <c:extLst>
            <c:ext xmlns:c16="http://schemas.microsoft.com/office/drawing/2014/chart" uri="{C3380CC4-5D6E-409C-BE32-E72D297353CC}">
              <c16:uniqueId val="{00000001-D073-4E29-8610-A42FBC1B3CB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153821</c:v>
                </c:pt>
                <c:pt idx="1">
                  <c:v>153822</c:v>
                </c:pt>
                <c:pt idx="2">
                  <c:v>153826</c:v>
                </c:pt>
                <c:pt idx="3">
                  <c:v>153827</c:v>
                </c:pt>
                <c:pt idx="4">
                  <c:v>153826</c:v>
                </c:pt>
                <c:pt idx="5">
                  <c:v>153829</c:v>
                </c:pt>
                <c:pt idx="6">
                  <c:v>153828</c:v>
                </c:pt>
                <c:pt idx="7">
                  <c:v>153828</c:v>
                </c:pt>
                <c:pt idx="8">
                  <c:v>153828</c:v>
                </c:pt>
                <c:pt idx="9">
                  <c:v>153824</c:v>
                </c:pt>
                <c:pt idx="10">
                  <c:v>153824</c:v>
                </c:pt>
                <c:pt idx="11">
                  <c:v>153825</c:v>
                </c:pt>
                <c:pt idx="12">
                  <c:v>153823</c:v>
                </c:pt>
                <c:pt idx="13">
                  <c:v>153825</c:v>
                </c:pt>
                <c:pt idx="14">
                  <c:v>153821</c:v>
                </c:pt>
                <c:pt idx="15">
                  <c:v>153821</c:v>
                </c:pt>
                <c:pt idx="16">
                  <c:v>153823</c:v>
                </c:pt>
                <c:pt idx="17">
                  <c:v>153829</c:v>
                </c:pt>
                <c:pt idx="18">
                  <c:v>153820</c:v>
                </c:pt>
                <c:pt idx="19">
                  <c:v>153817</c:v>
                </c:pt>
                <c:pt idx="20">
                  <c:v>153816</c:v>
                </c:pt>
                <c:pt idx="21">
                  <c:v>153801</c:v>
                </c:pt>
                <c:pt idx="22">
                  <c:v>153798</c:v>
                </c:pt>
                <c:pt idx="23">
                  <c:v>153800</c:v>
                </c:pt>
                <c:pt idx="24">
                  <c:v>153795</c:v>
                </c:pt>
                <c:pt idx="25">
                  <c:v>153794</c:v>
                </c:pt>
                <c:pt idx="26">
                  <c:v>153789</c:v>
                </c:pt>
                <c:pt idx="27">
                  <c:v>153785</c:v>
                </c:pt>
                <c:pt idx="28">
                  <c:v>153777</c:v>
                </c:pt>
                <c:pt idx="29">
                  <c:v>153778</c:v>
                </c:pt>
                <c:pt idx="30">
                  <c:v>153771</c:v>
                </c:pt>
              </c:numCache>
            </c:numRef>
          </c:val>
          <c:smooth val="0"/>
          <c:extLst>
            <c:ext xmlns:c16="http://schemas.microsoft.com/office/drawing/2014/chart" uri="{C3380CC4-5D6E-409C-BE32-E72D297353CC}">
              <c16:uniqueId val="{00000002-D073-4E29-8610-A42FBC1B3CB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1597100</c:v>
                </c:pt>
                <c:pt idx="1">
                  <c:v>1597135</c:v>
                </c:pt>
                <c:pt idx="2">
                  <c:v>1597404</c:v>
                </c:pt>
                <c:pt idx="3">
                  <c:v>1597679</c:v>
                </c:pt>
                <c:pt idx="4">
                  <c:v>1597720</c:v>
                </c:pt>
                <c:pt idx="5">
                  <c:v>1597639</c:v>
                </c:pt>
                <c:pt idx="6">
                  <c:v>1597626</c:v>
                </c:pt>
                <c:pt idx="7">
                  <c:v>1597906</c:v>
                </c:pt>
                <c:pt idx="8">
                  <c:v>1597929</c:v>
                </c:pt>
                <c:pt idx="9">
                  <c:v>1598013</c:v>
                </c:pt>
                <c:pt idx="10">
                  <c:v>1597909</c:v>
                </c:pt>
                <c:pt idx="11">
                  <c:v>1598132</c:v>
                </c:pt>
                <c:pt idx="12">
                  <c:v>1598232</c:v>
                </c:pt>
                <c:pt idx="13">
                  <c:v>1598097</c:v>
                </c:pt>
                <c:pt idx="14">
                  <c:v>1598449</c:v>
                </c:pt>
                <c:pt idx="15">
                  <c:v>1598621</c:v>
                </c:pt>
                <c:pt idx="16">
                  <c:v>1598563</c:v>
                </c:pt>
                <c:pt idx="17">
                  <c:v>1597446</c:v>
                </c:pt>
                <c:pt idx="18">
                  <c:v>1596646</c:v>
                </c:pt>
                <c:pt idx="19">
                  <c:v>1595753</c:v>
                </c:pt>
                <c:pt idx="20">
                  <c:v>1595079</c:v>
                </c:pt>
                <c:pt idx="21">
                  <c:v>1594368</c:v>
                </c:pt>
                <c:pt idx="22">
                  <c:v>1593642</c:v>
                </c:pt>
                <c:pt idx="23">
                  <c:v>1614115</c:v>
                </c:pt>
                <c:pt idx="24">
                  <c:v>1612817</c:v>
                </c:pt>
                <c:pt idx="25">
                  <c:v>1611566</c:v>
                </c:pt>
                <c:pt idx="26">
                  <c:v>1615634</c:v>
                </c:pt>
                <c:pt idx="27">
                  <c:v>1613406</c:v>
                </c:pt>
                <c:pt idx="28">
                  <c:v>1612000</c:v>
                </c:pt>
                <c:pt idx="29">
                  <c:v>1610948</c:v>
                </c:pt>
                <c:pt idx="30">
                  <c:v>1610366</c:v>
                </c:pt>
              </c:numCache>
            </c:numRef>
          </c:val>
          <c:smooth val="0"/>
          <c:extLst>
            <c:ext xmlns:c16="http://schemas.microsoft.com/office/drawing/2014/chart" uri="{C3380CC4-5D6E-409C-BE32-E72D297353CC}">
              <c16:uniqueId val="{00000003-D073-4E29-8610-A42FBC1B3CB0}"/>
            </c:ext>
          </c:extLst>
        </c:ser>
        <c:dLbls>
          <c:showLegendKey val="0"/>
          <c:showVal val="0"/>
          <c:showCatName val="0"/>
          <c:showSerName val="0"/>
          <c:showPercent val="0"/>
          <c:showBubbleSize val="0"/>
        </c:dLbls>
        <c:smooth val="0"/>
        <c:axId val="267872416"/>
        <c:axId val="267875368"/>
      </c:lineChart>
      <c:dateAx>
        <c:axId val="26787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5368"/>
        <c:crosses val="autoZero"/>
        <c:auto val="1"/>
        <c:lblOffset val="100"/>
        <c:baseTimeUnit val="days"/>
      </c:dateAx>
      <c:valAx>
        <c:axId val="26787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-28</c:v>
                </c:pt>
                <c:pt idx="1">
                  <c:v>-20</c:v>
                </c:pt>
                <c:pt idx="2">
                  <c:v>-16</c:v>
                </c:pt>
                <c:pt idx="3">
                  <c:v>-13</c:v>
                </c:pt>
                <c:pt idx="4">
                  <c:v>-27</c:v>
                </c:pt>
                <c:pt idx="5">
                  <c:v>-26</c:v>
                </c:pt>
                <c:pt idx="6">
                  <c:v>-30</c:v>
                </c:pt>
                <c:pt idx="7">
                  <c:v>-21</c:v>
                </c:pt>
                <c:pt idx="8">
                  <c:v>-22</c:v>
                </c:pt>
                <c:pt idx="9">
                  <c:v>-21</c:v>
                </c:pt>
                <c:pt idx="10">
                  <c:v>-14</c:v>
                </c:pt>
                <c:pt idx="11">
                  <c:v>-47</c:v>
                </c:pt>
                <c:pt idx="12">
                  <c:v>-53</c:v>
                </c:pt>
                <c:pt idx="13">
                  <c:v>-23</c:v>
                </c:pt>
                <c:pt idx="14">
                  <c:v>-30</c:v>
                </c:pt>
                <c:pt idx="15">
                  <c:v>-28</c:v>
                </c:pt>
                <c:pt idx="16">
                  <c:v>-19</c:v>
                </c:pt>
                <c:pt idx="17">
                  <c:v>-23</c:v>
                </c:pt>
                <c:pt idx="18">
                  <c:v>-47</c:v>
                </c:pt>
                <c:pt idx="19">
                  <c:v>-39</c:v>
                </c:pt>
                <c:pt idx="20">
                  <c:v>-33</c:v>
                </c:pt>
                <c:pt idx="21">
                  <c:v>-43</c:v>
                </c:pt>
                <c:pt idx="22">
                  <c:v>-44</c:v>
                </c:pt>
                <c:pt idx="23">
                  <c:v>-42</c:v>
                </c:pt>
                <c:pt idx="24">
                  <c:v>-32</c:v>
                </c:pt>
                <c:pt idx="25">
                  <c:v>-17</c:v>
                </c:pt>
                <c:pt idx="26">
                  <c:v>-30</c:v>
                </c:pt>
                <c:pt idx="27">
                  <c:v>-47</c:v>
                </c:pt>
                <c:pt idx="28">
                  <c:v>-37</c:v>
                </c:pt>
                <c:pt idx="29">
                  <c:v>-27</c:v>
                </c:pt>
                <c:pt idx="30">
                  <c:v>-38</c:v>
                </c:pt>
              </c:numCache>
            </c:numRef>
          </c:val>
          <c:smooth val="0"/>
          <c:extLst>
            <c:ext xmlns:c16="http://schemas.microsoft.com/office/drawing/2014/chart" uri="{C3380CC4-5D6E-409C-BE32-E72D297353CC}">
              <c16:uniqueId val="{00000000-DACB-437E-BAF0-9A5A470A93B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-29</c:v>
                </c:pt>
                <c:pt idx="1">
                  <c:v>-29</c:v>
                </c:pt>
                <c:pt idx="2">
                  <c:v>-34</c:v>
                </c:pt>
                <c:pt idx="3">
                  <c:v>-41</c:v>
                </c:pt>
                <c:pt idx="4">
                  <c:v>40</c:v>
                </c:pt>
                <c:pt idx="5">
                  <c:v>-4</c:v>
                </c:pt>
                <c:pt idx="6">
                  <c:v>-11</c:v>
                </c:pt>
                <c:pt idx="7">
                  <c:v>23</c:v>
                </c:pt>
                <c:pt idx="8">
                  <c:v>21</c:v>
                </c:pt>
                <c:pt idx="9">
                  <c:v>25</c:v>
                </c:pt>
                <c:pt idx="10">
                  <c:v>-2</c:v>
                </c:pt>
                <c:pt idx="11">
                  <c:v>5</c:v>
                </c:pt>
                <c:pt idx="12">
                  <c:v>-7</c:v>
                </c:pt>
                <c:pt idx="13">
                  <c:v>12</c:v>
                </c:pt>
                <c:pt idx="14">
                  <c:v>3</c:v>
                </c:pt>
                <c:pt idx="15">
                  <c:v>14</c:v>
                </c:pt>
                <c:pt idx="16">
                  <c:v>24</c:v>
                </c:pt>
                <c:pt idx="17">
                  <c:v>12</c:v>
                </c:pt>
                <c:pt idx="18">
                  <c:v>33</c:v>
                </c:pt>
                <c:pt idx="19">
                  <c:v>9</c:v>
                </c:pt>
                <c:pt idx="20">
                  <c:v>13</c:v>
                </c:pt>
                <c:pt idx="21">
                  <c:v>-13</c:v>
                </c:pt>
                <c:pt idx="22">
                  <c:v>-16</c:v>
                </c:pt>
                <c:pt idx="23">
                  <c:v>34</c:v>
                </c:pt>
                <c:pt idx="24">
                  <c:v>23</c:v>
                </c:pt>
                <c:pt idx="25">
                  <c:v>31</c:v>
                </c:pt>
                <c:pt idx="26">
                  <c:v>4</c:v>
                </c:pt>
                <c:pt idx="27">
                  <c:v>14</c:v>
                </c:pt>
                <c:pt idx="28">
                  <c:v>-5</c:v>
                </c:pt>
                <c:pt idx="29">
                  <c:v>33</c:v>
                </c:pt>
                <c:pt idx="30">
                  <c:v>20</c:v>
                </c:pt>
              </c:numCache>
            </c:numRef>
          </c:val>
          <c:smooth val="0"/>
          <c:extLst>
            <c:ext xmlns:c16="http://schemas.microsoft.com/office/drawing/2014/chart" uri="{C3380CC4-5D6E-409C-BE32-E72D297353CC}">
              <c16:uniqueId val="{00000001-DACB-437E-BAF0-9A5A470A93B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2</c:v>
                </c:pt>
                <c:pt idx="1">
                  <c:v>1</c:v>
                </c:pt>
                <c:pt idx="2">
                  <c:v>4</c:v>
                </c:pt>
                <c:pt idx="3">
                  <c:v>1</c:v>
                </c:pt>
                <c:pt idx="4">
                  <c:v>-1</c:v>
                </c:pt>
                <c:pt idx="5">
                  <c:v>3</c:v>
                </c:pt>
                <c:pt idx="6">
                  <c:v>-1</c:v>
                </c:pt>
                <c:pt idx="7">
                  <c:v>0</c:v>
                </c:pt>
                <c:pt idx="8">
                  <c:v>0</c:v>
                </c:pt>
                <c:pt idx="9">
                  <c:v>-4</c:v>
                </c:pt>
                <c:pt idx="10">
                  <c:v>0</c:v>
                </c:pt>
                <c:pt idx="11">
                  <c:v>1</c:v>
                </c:pt>
                <c:pt idx="12">
                  <c:v>-2</c:v>
                </c:pt>
                <c:pt idx="13">
                  <c:v>2</c:v>
                </c:pt>
                <c:pt idx="14">
                  <c:v>-4</c:v>
                </c:pt>
                <c:pt idx="15">
                  <c:v>0</c:v>
                </c:pt>
                <c:pt idx="16">
                  <c:v>2</c:v>
                </c:pt>
                <c:pt idx="17">
                  <c:v>6</c:v>
                </c:pt>
                <c:pt idx="18">
                  <c:v>-9</c:v>
                </c:pt>
                <c:pt idx="19">
                  <c:v>-3</c:v>
                </c:pt>
                <c:pt idx="20">
                  <c:v>-1</c:v>
                </c:pt>
                <c:pt idx="21">
                  <c:v>-15</c:v>
                </c:pt>
                <c:pt idx="22">
                  <c:v>-3</c:v>
                </c:pt>
                <c:pt idx="23">
                  <c:v>2</c:v>
                </c:pt>
                <c:pt idx="24">
                  <c:v>-5</c:v>
                </c:pt>
                <c:pt idx="25">
                  <c:v>-1</c:v>
                </c:pt>
                <c:pt idx="26">
                  <c:v>-5</c:v>
                </c:pt>
                <c:pt idx="27">
                  <c:v>-4</c:v>
                </c:pt>
                <c:pt idx="28">
                  <c:v>-8</c:v>
                </c:pt>
                <c:pt idx="29">
                  <c:v>1</c:v>
                </c:pt>
                <c:pt idx="30">
                  <c:v>-7</c:v>
                </c:pt>
              </c:numCache>
            </c:numRef>
          </c:val>
          <c:smooth val="0"/>
          <c:extLst>
            <c:ext xmlns:c16="http://schemas.microsoft.com/office/drawing/2014/chart" uri="{C3380CC4-5D6E-409C-BE32-E72D297353CC}">
              <c16:uniqueId val="{00000002-DACB-437E-BAF0-9A5A470A93B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97</c:v>
                </c:pt>
                <c:pt idx="1">
                  <c:v>35</c:v>
                </c:pt>
                <c:pt idx="2">
                  <c:v>269</c:v>
                </c:pt>
                <c:pt idx="3">
                  <c:v>275</c:v>
                </c:pt>
                <c:pt idx="4">
                  <c:v>41</c:v>
                </c:pt>
                <c:pt idx="5">
                  <c:v>-81</c:v>
                </c:pt>
                <c:pt idx="6">
                  <c:v>-13</c:v>
                </c:pt>
                <c:pt idx="7">
                  <c:v>280</c:v>
                </c:pt>
                <c:pt idx="8">
                  <c:v>23</c:v>
                </c:pt>
                <c:pt idx="9">
                  <c:v>84</c:v>
                </c:pt>
                <c:pt idx="10">
                  <c:v>-104</c:v>
                </c:pt>
                <c:pt idx="11">
                  <c:v>223</c:v>
                </c:pt>
                <c:pt idx="12">
                  <c:v>100</c:v>
                </c:pt>
                <c:pt idx="13">
                  <c:v>-135</c:v>
                </c:pt>
                <c:pt idx="14">
                  <c:v>352</c:v>
                </c:pt>
                <c:pt idx="15">
                  <c:v>172</c:v>
                </c:pt>
                <c:pt idx="16">
                  <c:v>-58</c:v>
                </c:pt>
                <c:pt idx="17">
                  <c:v>-1117</c:v>
                </c:pt>
                <c:pt idx="18">
                  <c:v>-800</c:v>
                </c:pt>
                <c:pt idx="19">
                  <c:v>-893</c:v>
                </c:pt>
                <c:pt idx="20">
                  <c:v>-674</c:v>
                </c:pt>
                <c:pt idx="21">
                  <c:v>-711</c:v>
                </c:pt>
                <c:pt idx="22">
                  <c:v>-726</c:v>
                </c:pt>
                <c:pt idx="23">
                  <c:v>20473</c:v>
                </c:pt>
                <c:pt idx="24">
                  <c:v>-1298</c:v>
                </c:pt>
                <c:pt idx="25">
                  <c:v>-1251</c:v>
                </c:pt>
                <c:pt idx="26">
                  <c:v>4068</c:v>
                </c:pt>
                <c:pt idx="27">
                  <c:v>-2228</c:v>
                </c:pt>
                <c:pt idx="28">
                  <c:v>-1406</c:v>
                </c:pt>
                <c:pt idx="29">
                  <c:v>-1052</c:v>
                </c:pt>
                <c:pt idx="30">
                  <c:v>-582</c:v>
                </c:pt>
              </c:numCache>
            </c:numRef>
          </c:val>
          <c:smooth val="0"/>
          <c:extLst>
            <c:ext xmlns:c16="http://schemas.microsoft.com/office/drawing/2014/chart" uri="{C3380CC4-5D6E-409C-BE32-E72D297353CC}">
              <c16:uniqueId val="{00000003-DACB-437E-BAF0-9A5A470A93B3}"/>
            </c:ext>
          </c:extLst>
        </c:ser>
        <c:dLbls>
          <c:showLegendKey val="0"/>
          <c:showVal val="0"/>
          <c:showCatName val="0"/>
          <c:showSerName val="0"/>
          <c:showPercent val="0"/>
          <c:showBubbleSize val="0"/>
        </c:dLbls>
        <c:smooth val="0"/>
        <c:axId val="267879960"/>
        <c:axId val="267878648"/>
      </c:lineChart>
      <c:dateAx>
        <c:axId val="26787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8648"/>
        <c:crosses val="autoZero"/>
        <c:auto val="1"/>
        <c:lblOffset val="100"/>
        <c:baseTimeUnit val="days"/>
      </c:dateAx>
      <c:valAx>
        <c:axId val="26787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-21</c:v>
                </c:pt>
                <c:pt idx="2">
                  <c:v>-35</c:v>
                </c:pt>
                <c:pt idx="3">
                  <c:v>-37</c:v>
                </c:pt>
                <c:pt idx="4">
                  <c:v>-33</c:v>
                </c:pt>
                <c:pt idx="5">
                  <c:v>-32</c:v>
                </c:pt>
                <c:pt idx="6">
                  <c:v>-28</c:v>
                </c:pt>
              </c:numCache>
            </c:numRef>
          </c:val>
          <c:extLst>
            <c:ext xmlns:c16="http://schemas.microsoft.com/office/drawing/2014/chart" uri="{C3380CC4-5D6E-409C-BE32-E72D297353CC}">
              <c16:uniqueId val="{00000000-4090-4BEF-86CA-7AF3409229E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c:v>
                </c:pt>
                <c:pt idx="2">
                  <c:v>27</c:v>
                </c:pt>
                <c:pt idx="3">
                  <c:v>1</c:v>
                </c:pt>
                <c:pt idx="4">
                  <c:v>7</c:v>
                </c:pt>
                <c:pt idx="5">
                  <c:v>-4</c:v>
                </c:pt>
                <c:pt idx="6">
                  <c:v>5</c:v>
                </c:pt>
              </c:numCache>
            </c:numRef>
          </c:val>
          <c:extLst>
            <c:ext xmlns:c16="http://schemas.microsoft.com/office/drawing/2014/chart" uri="{C3380CC4-5D6E-409C-BE32-E72D297353CC}">
              <c16:uniqueId val="{00000001-4090-4BEF-86CA-7AF3409229E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-2</c:v>
                </c:pt>
                <c:pt idx="4">
                  <c:v>-1</c:v>
                </c:pt>
                <c:pt idx="5">
                  <c:v>-5</c:v>
                </c:pt>
                <c:pt idx="6">
                  <c:v>0</c:v>
                </c:pt>
              </c:numCache>
            </c:numRef>
          </c:val>
          <c:extLst>
            <c:ext xmlns:c16="http://schemas.microsoft.com/office/drawing/2014/chart" uri="{C3380CC4-5D6E-409C-BE32-E72D297353CC}">
              <c16:uniqueId val="{00000002-4090-4BEF-86CA-7AF3409229E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4037</c:v>
                </c:pt>
                <c:pt idx="1">
                  <c:v>-561</c:v>
                </c:pt>
                <c:pt idx="2">
                  <c:v>-447</c:v>
                </c:pt>
                <c:pt idx="3">
                  <c:v>799</c:v>
                </c:pt>
                <c:pt idx="4">
                  <c:v>-763</c:v>
                </c:pt>
                <c:pt idx="5">
                  <c:v>-278</c:v>
                </c:pt>
                <c:pt idx="6">
                  <c:v>-310</c:v>
                </c:pt>
              </c:numCache>
            </c:numRef>
          </c:val>
          <c:extLst>
            <c:ext xmlns:c16="http://schemas.microsoft.com/office/drawing/2014/chart" uri="{C3380CC4-5D6E-409C-BE32-E72D297353CC}">
              <c16:uniqueId val="{00000003-4090-4BEF-86CA-7AF3409229E2}"/>
            </c:ext>
          </c:extLst>
        </c:ser>
        <c:dLbls>
          <c:showLegendKey val="0"/>
          <c:showVal val="0"/>
          <c:showCatName val="0"/>
          <c:showSerName val="0"/>
          <c:showPercent val="0"/>
          <c:showBubbleSize val="0"/>
        </c:dLbls>
        <c:gapWidth val="219"/>
        <c:overlap val="-27"/>
        <c:axId val="267873728"/>
        <c:axId val="267868808"/>
      </c:barChart>
      <c:catAx>
        <c:axId val="26787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68808"/>
        <c:crosses val="autoZero"/>
        <c:auto val="1"/>
        <c:lblAlgn val="ctr"/>
        <c:lblOffset val="100"/>
        <c:noMultiLvlLbl val="0"/>
      </c:catAx>
      <c:valAx>
        <c:axId val="26786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-2.7329684820409802E-3</c:v>
                </c:pt>
                <c:pt idx="1">
                  <c:v>-1.9521736966068299E-3</c:v>
                </c:pt>
                <c:pt idx="2">
                  <c:v>-1.56176944573778E-3</c:v>
                </c:pt>
                <c:pt idx="3">
                  <c:v>-1.2689574928523501E-3</c:v>
                </c:pt>
                <c:pt idx="4">
                  <c:v>-2.6355605446825099E-3</c:v>
                </c:pt>
                <c:pt idx="5">
                  <c:v>-2.5380140820735202E-3</c:v>
                </c:pt>
                <c:pt idx="6">
                  <c:v>-2.9285521140729599E-3</c:v>
                </c:pt>
                <c:pt idx="7">
                  <c:v>-2.0500465165316701E-3</c:v>
                </c:pt>
                <c:pt idx="8">
                  <c:v>-2.1477118083147702E-3</c:v>
                </c:pt>
                <c:pt idx="9">
                  <c:v>-2.0501325752398701E-3</c:v>
                </c:pt>
                <c:pt idx="10">
                  <c:v>-1.3667830710248801E-3</c:v>
                </c:pt>
                <c:pt idx="11">
                  <c:v>-4.5885487396623396E-3</c:v>
                </c:pt>
                <c:pt idx="12">
                  <c:v>-5.1745583563259498E-3</c:v>
                </c:pt>
                <c:pt idx="13">
                  <c:v>-2.2456792642764202E-3</c:v>
                </c:pt>
                <c:pt idx="14">
                  <c:v>-2.9292126471685302E-3</c:v>
                </c:pt>
                <c:pt idx="15">
                  <c:v>-2.7340118890459902E-3</c:v>
                </c:pt>
                <c:pt idx="16">
                  <c:v>-1.8552730766676999E-3</c:v>
                </c:pt>
                <c:pt idx="17">
                  <c:v>-2.2458985498330702E-3</c:v>
                </c:pt>
                <c:pt idx="18">
                  <c:v>-4.5895479392929796E-3</c:v>
                </c:pt>
                <c:pt idx="19">
                  <c:v>-3.8085230840443399E-3</c:v>
                </c:pt>
                <c:pt idx="20">
                  <c:v>-3.2227191937342502E-3</c:v>
                </c:pt>
                <c:pt idx="21">
                  <c:v>-4.1994361036264598E-3</c:v>
                </c:pt>
                <c:pt idx="22">
                  <c:v>-4.2972778698002903E-3</c:v>
                </c:pt>
                <c:pt idx="23">
                  <c:v>-4.1021233371749998E-3</c:v>
                </c:pt>
                <c:pt idx="24">
                  <c:v>-3.1255555186566401E-3</c:v>
                </c:pt>
                <c:pt idx="25">
                  <c:v>-1.66050326923791E-3</c:v>
                </c:pt>
                <c:pt idx="26">
                  <c:v>-2.93034854542382E-3</c:v>
                </c:pt>
                <c:pt idx="27">
                  <c:v>-4.5910139205402904E-3</c:v>
                </c:pt>
                <c:pt idx="28">
                  <c:v>-3.6143683842405701E-3</c:v>
                </c:pt>
                <c:pt idx="29">
                  <c:v>-2.63760739702341E-3</c:v>
                </c:pt>
                <c:pt idx="30">
                  <c:v>-3.7122861039361999E-3</c:v>
                </c:pt>
              </c:numCache>
            </c:numRef>
          </c:val>
          <c:smooth val="0"/>
          <c:extLst>
            <c:ext xmlns:c16="http://schemas.microsoft.com/office/drawing/2014/chart" uri="{C3380CC4-5D6E-409C-BE32-E72D297353CC}">
              <c16:uniqueId val="{00000000-410F-4EA7-983A-84C3BC77F05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-2.8973547151450699E-3</c:v>
                </c:pt>
                <c:pt idx="1">
                  <c:v>-2.8974386642208298E-3</c:v>
                </c:pt>
                <c:pt idx="2">
                  <c:v>-3.3970954833617301E-3</c:v>
                </c:pt>
                <c:pt idx="3">
                  <c:v>-4.0966366613010702E-3</c:v>
                </c:pt>
                <c:pt idx="4">
                  <c:v>3.9968824317032697E-3</c:v>
                </c:pt>
                <c:pt idx="5">
                  <c:v>-3.9967226873963401E-4</c:v>
                </c:pt>
                <c:pt idx="6">
                  <c:v>-1.0991031318444101E-3</c:v>
                </c:pt>
                <c:pt idx="7">
                  <c:v>2.29814998925865E-3</c:v>
                </c:pt>
                <c:pt idx="8">
                  <c:v>2.0982626385352898E-3</c:v>
                </c:pt>
                <c:pt idx="9">
                  <c:v>2.4978793004738998E-3</c:v>
                </c:pt>
                <c:pt idx="10">
                  <c:v>-1.99825352641791E-4</c:v>
                </c:pt>
                <c:pt idx="11">
                  <c:v>4.9956437986076099E-4</c:v>
                </c:pt>
                <c:pt idx="12">
                  <c:v>-6.99386637918545E-4</c:v>
                </c:pt>
                <c:pt idx="13">
                  <c:v>1.1989569074904801E-3</c:v>
                </c:pt>
                <c:pt idx="14">
                  <c:v>2.99735633171543E-4</c:v>
                </c:pt>
                <c:pt idx="15">
                  <c:v>1.3987620955454401E-3</c:v>
                </c:pt>
                <c:pt idx="16">
                  <c:v>2.3978443379401898E-3</c:v>
                </c:pt>
                <c:pt idx="17">
                  <c:v>1.19889342137207E-3</c:v>
                </c:pt>
                <c:pt idx="18">
                  <c:v>3.2969173822475998E-3</c:v>
                </c:pt>
                <c:pt idx="19">
                  <c:v>8.9912964250605403E-4</c:v>
                </c:pt>
                <c:pt idx="20">
                  <c:v>1.2987311396765401E-3</c:v>
                </c:pt>
                <c:pt idx="21">
                  <c:v>-1.29871427286986E-3</c:v>
                </c:pt>
                <c:pt idx="22">
                  <c:v>-1.5984383257557401E-3</c:v>
                </c:pt>
                <c:pt idx="23">
                  <c:v>3.39673573695678E-3</c:v>
                </c:pt>
                <c:pt idx="24">
                  <c:v>2.2977137747940799E-3</c:v>
                </c:pt>
                <c:pt idx="25">
                  <c:v>3.09684740933729E-3</c:v>
                </c:pt>
                <c:pt idx="26">
                  <c:v>3.9958083969915599E-4</c:v>
                </c:pt>
                <c:pt idx="27">
                  <c:v>1.39852735069971E-3</c:v>
                </c:pt>
                <c:pt idx="28">
                  <c:v>-4.9946706863776395E-4</c:v>
                </c:pt>
                <c:pt idx="29">
                  <c:v>3.2964991179367498E-3</c:v>
                </c:pt>
                <c:pt idx="30">
                  <c:v>1.99781239542701E-3</c:v>
                </c:pt>
              </c:numCache>
            </c:numRef>
          </c:val>
          <c:smooth val="0"/>
          <c:extLst>
            <c:ext xmlns:c16="http://schemas.microsoft.com/office/drawing/2014/chart" uri="{C3380CC4-5D6E-409C-BE32-E72D297353CC}">
              <c16:uniqueId val="{00000001-410F-4EA7-983A-84C3BC77F05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1.3002294905050699E-3</c:v>
                </c:pt>
                <c:pt idx="1">
                  <c:v>6.5010629237880401E-4</c:v>
                </c:pt>
                <c:pt idx="2">
                  <c:v>2.6004082640974598E-3</c:v>
                </c:pt>
                <c:pt idx="3">
                  <c:v>6.5008516115611103E-4</c:v>
                </c:pt>
                <c:pt idx="4">
                  <c:v>-6.5008093507641705E-4</c:v>
                </c:pt>
                <c:pt idx="5">
                  <c:v>1.95025548346833E-3</c:v>
                </c:pt>
                <c:pt idx="6">
                  <c:v>-6.5007248308186403E-4</c:v>
                </c:pt>
                <c:pt idx="7">
                  <c:v>0</c:v>
                </c:pt>
                <c:pt idx="8">
                  <c:v>0</c:v>
                </c:pt>
                <c:pt idx="9">
                  <c:v>-2.60030683620667E-3</c:v>
                </c:pt>
                <c:pt idx="10">
                  <c:v>0</c:v>
                </c:pt>
                <c:pt idx="11">
                  <c:v>6.5009361348034099E-4</c:v>
                </c:pt>
                <c:pt idx="12">
                  <c:v>-1.3001787745815E-3</c:v>
                </c:pt>
                <c:pt idx="13">
                  <c:v>1.30019567944976E-3</c:v>
                </c:pt>
                <c:pt idx="14">
                  <c:v>-2.60035754916301E-3</c:v>
                </c:pt>
                <c:pt idx="15">
                  <c:v>0</c:v>
                </c:pt>
                <c:pt idx="16">
                  <c:v>1.30021258475761E-3</c:v>
                </c:pt>
                <c:pt idx="17">
                  <c:v>3.90058703834927E-3</c:v>
                </c:pt>
                <c:pt idx="18">
                  <c:v>-5.8506523477367704E-3</c:v>
                </c:pt>
                <c:pt idx="19">
                  <c:v>-1.9503315563645801E-3</c:v>
                </c:pt>
                <c:pt idx="20">
                  <c:v>-6.5012319834608701E-4</c:v>
                </c:pt>
                <c:pt idx="21">
                  <c:v>-9.7519113746294302E-3</c:v>
                </c:pt>
                <c:pt idx="22">
                  <c:v>-1.9505724930267E-3</c:v>
                </c:pt>
                <c:pt idx="23">
                  <c:v>1.30040702739958E-3</c:v>
                </c:pt>
                <c:pt idx="24">
                  <c:v>-3.2509752925877801E-3</c:v>
                </c:pt>
                <c:pt idx="25">
                  <c:v>-6.50216196885464E-4</c:v>
                </c:pt>
                <c:pt idx="26">
                  <c:v>-3.25110212361991E-3</c:v>
                </c:pt>
                <c:pt idx="27">
                  <c:v>-2.6009662589652101E-3</c:v>
                </c:pt>
                <c:pt idx="28">
                  <c:v>-5.2020678219592302E-3</c:v>
                </c:pt>
                <c:pt idx="29">
                  <c:v>6.5029230639172299E-4</c:v>
                </c:pt>
                <c:pt idx="30">
                  <c:v>-4.5520165433286901E-3</c:v>
                </c:pt>
              </c:numCache>
            </c:numRef>
          </c:val>
          <c:smooth val="0"/>
          <c:extLst>
            <c:ext xmlns:c16="http://schemas.microsoft.com/office/drawing/2014/chart" uri="{C3380CC4-5D6E-409C-BE32-E72D297353CC}">
              <c16:uniqueId val="{00000002-410F-4EA7-983A-84C3BC77F05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6.0738771311011899E-3</c:v>
                </c:pt>
                <c:pt idx="1">
                  <c:v>2.19147204307808E-3</c:v>
                </c:pt>
                <c:pt idx="2">
                  <c:v>1.68426588860679E-2</c:v>
                </c:pt>
                <c:pt idx="3">
                  <c:v>1.7215432038482401E-2</c:v>
                </c:pt>
                <c:pt idx="4">
                  <c:v>2.5662226266978498E-3</c:v>
                </c:pt>
                <c:pt idx="5">
                  <c:v>-5.0697243572090196E-3</c:v>
                </c:pt>
                <c:pt idx="6">
                  <c:v>-8.1370071712070103E-4</c:v>
                </c:pt>
                <c:pt idx="7">
                  <c:v>1.75260042087447E-2</c:v>
                </c:pt>
                <c:pt idx="8">
                  <c:v>1.4393837935398001E-3</c:v>
                </c:pt>
                <c:pt idx="9">
                  <c:v>5.25680427603479E-3</c:v>
                </c:pt>
                <c:pt idx="10">
                  <c:v>-6.5080822246126897E-3</c:v>
                </c:pt>
                <c:pt idx="11">
                  <c:v>1.3955738405628901E-2</c:v>
                </c:pt>
                <c:pt idx="12">
                  <c:v>6.2573054040592404E-3</c:v>
                </c:pt>
                <c:pt idx="13">
                  <c:v>-8.4468337512951797E-3</c:v>
                </c:pt>
                <c:pt idx="14">
                  <c:v>2.2026197408542801E-2</c:v>
                </c:pt>
                <c:pt idx="15">
                  <c:v>1.07604308926966E-2</c:v>
                </c:pt>
                <c:pt idx="16">
                  <c:v>-3.6281269919511902E-3</c:v>
                </c:pt>
                <c:pt idx="17">
                  <c:v>-6.9875256714937106E-2</c:v>
                </c:pt>
                <c:pt idx="18">
                  <c:v>-5.0079940104391603E-2</c:v>
                </c:pt>
                <c:pt idx="19">
                  <c:v>-5.5929742723183497E-2</c:v>
                </c:pt>
                <c:pt idx="20">
                  <c:v>-4.22371131371835E-2</c:v>
                </c:pt>
                <c:pt idx="21">
                  <c:v>-4.4574594737940898E-2</c:v>
                </c:pt>
                <c:pt idx="22">
                  <c:v>-4.5535284200385398E-2</c:v>
                </c:pt>
                <c:pt idx="23">
                  <c:v>1.28466744726858</c:v>
                </c:pt>
                <c:pt idx="24">
                  <c:v>-8.04155837719122E-2</c:v>
                </c:pt>
                <c:pt idx="25">
                  <c:v>-7.7566146686201806E-2</c:v>
                </c:pt>
                <c:pt idx="26">
                  <c:v>0.25242528075176601</c:v>
                </c:pt>
                <c:pt idx="27">
                  <c:v>-0.13790252000143599</c:v>
                </c:pt>
                <c:pt idx="28">
                  <c:v>-8.7144835211967697E-2</c:v>
                </c:pt>
                <c:pt idx="29">
                  <c:v>-6.5260545905707207E-2</c:v>
                </c:pt>
                <c:pt idx="30">
                  <c:v>-3.6127795558888301E-2</c:v>
                </c:pt>
              </c:numCache>
            </c:numRef>
          </c:val>
          <c:smooth val="0"/>
          <c:extLst>
            <c:ext xmlns:c16="http://schemas.microsoft.com/office/drawing/2014/chart" uri="{C3380CC4-5D6E-409C-BE32-E72D297353CC}">
              <c16:uniqueId val="{00000003-410F-4EA7-983A-84C3BC77F05D}"/>
            </c:ext>
          </c:extLst>
        </c:ser>
        <c:dLbls>
          <c:showLegendKey val="0"/>
          <c:showVal val="0"/>
          <c:showCatName val="0"/>
          <c:showSerName val="0"/>
          <c:showPercent val="0"/>
          <c:showBubbleSize val="0"/>
        </c:dLbls>
        <c:smooth val="0"/>
        <c:axId val="267870448"/>
        <c:axId val="267871432"/>
      </c:lineChart>
      <c:dateAx>
        <c:axId val="26787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1432"/>
        <c:crosses val="autoZero"/>
        <c:auto val="1"/>
        <c:lblOffset val="100"/>
        <c:baseTimeUnit val="days"/>
      </c:dateAx>
      <c:valAx>
        <c:axId val="26787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7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944-4AD7-90C4-05E0B09190E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1</c:v>
                </c:pt>
                <c:pt idx="2">
                  <c:v>4</c:v>
                </c:pt>
                <c:pt idx="3">
                  <c:v>4</c:v>
                </c:pt>
                <c:pt idx="4">
                  <c:v>4</c:v>
                </c:pt>
                <c:pt idx="5">
                  <c:v>4</c:v>
                </c:pt>
                <c:pt idx="6">
                  <c:v>3</c:v>
                </c:pt>
                <c:pt idx="7">
                  <c:v>0</c:v>
                </c:pt>
                <c:pt idx="8">
                  <c:v>0</c:v>
                </c:pt>
                <c:pt idx="9">
                  <c:v>2</c:v>
                </c:pt>
                <c:pt idx="10">
                  <c:v>3</c:v>
                </c:pt>
                <c:pt idx="11">
                  <c:v>4</c:v>
                </c:pt>
                <c:pt idx="12">
                  <c:v>3</c:v>
                </c:pt>
                <c:pt idx="13">
                  <c:v>2</c:v>
                </c:pt>
                <c:pt idx="14">
                  <c:v>0</c:v>
                </c:pt>
                <c:pt idx="15">
                  <c:v>1</c:v>
                </c:pt>
                <c:pt idx="16">
                  <c:v>3</c:v>
                </c:pt>
                <c:pt idx="17">
                  <c:v>2</c:v>
                </c:pt>
                <c:pt idx="18">
                  <c:v>2</c:v>
                </c:pt>
                <c:pt idx="19">
                  <c:v>4</c:v>
                </c:pt>
                <c:pt idx="20">
                  <c:v>5</c:v>
                </c:pt>
                <c:pt idx="21">
                  <c:v>0</c:v>
                </c:pt>
                <c:pt idx="22">
                  <c:v>0</c:v>
                </c:pt>
                <c:pt idx="23">
                  <c:v>3</c:v>
                </c:pt>
                <c:pt idx="24">
                  <c:v>1</c:v>
                </c:pt>
                <c:pt idx="25">
                  <c:v>4</c:v>
                </c:pt>
                <c:pt idx="26">
                  <c:v>3</c:v>
                </c:pt>
                <c:pt idx="27">
                  <c:v>4</c:v>
                </c:pt>
                <c:pt idx="28">
                  <c:v>0</c:v>
                </c:pt>
                <c:pt idx="29">
                  <c:v>1</c:v>
                </c:pt>
                <c:pt idx="30">
                  <c:v>3</c:v>
                </c:pt>
              </c:numCache>
            </c:numRef>
          </c:val>
          <c:smooth val="0"/>
          <c:extLst>
            <c:ext xmlns:c16="http://schemas.microsoft.com/office/drawing/2014/chart" uri="{C3380CC4-5D6E-409C-BE32-E72D297353CC}">
              <c16:uniqueId val="{00000001-F944-4AD7-90C4-05E0B09190E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1</c:v>
                </c:pt>
                <c:pt idx="19">
                  <c:v>0</c:v>
                </c:pt>
                <c:pt idx="20">
                  <c:v>1</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2-F944-4AD7-90C4-05E0B09190E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c:v>
                </c:pt>
                <c:pt idx="1">
                  <c:v>0</c:v>
                </c:pt>
                <c:pt idx="2">
                  <c:v>2</c:v>
                </c:pt>
                <c:pt idx="3">
                  <c:v>0</c:v>
                </c:pt>
                <c:pt idx="4">
                  <c:v>0</c:v>
                </c:pt>
                <c:pt idx="5">
                  <c:v>1</c:v>
                </c:pt>
                <c:pt idx="6">
                  <c:v>0</c:v>
                </c:pt>
                <c:pt idx="7">
                  <c:v>1</c:v>
                </c:pt>
                <c:pt idx="8">
                  <c:v>0</c:v>
                </c:pt>
                <c:pt idx="9">
                  <c:v>0</c:v>
                </c:pt>
                <c:pt idx="10">
                  <c:v>1</c:v>
                </c:pt>
                <c:pt idx="11">
                  <c:v>0</c:v>
                </c:pt>
                <c:pt idx="12">
                  <c:v>1</c:v>
                </c:pt>
                <c:pt idx="13">
                  <c:v>2</c:v>
                </c:pt>
                <c:pt idx="14">
                  <c:v>0</c:v>
                </c:pt>
                <c:pt idx="15">
                  <c:v>0</c:v>
                </c:pt>
                <c:pt idx="16">
                  <c:v>0</c:v>
                </c:pt>
                <c:pt idx="17">
                  <c:v>1</c:v>
                </c:pt>
                <c:pt idx="18">
                  <c:v>0</c:v>
                </c:pt>
                <c:pt idx="19">
                  <c:v>1</c:v>
                </c:pt>
                <c:pt idx="20">
                  <c:v>1</c:v>
                </c:pt>
                <c:pt idx="21">
                  <c:v>0</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F944-4AD7-90C4-05E0B09190E0}"/>
            </c:ext>
          </c:extLst>
        </c:ser>
        <c:dLbls>
          <c:showLegendKey val="0"/>
          <c:showVal val="0"/>
          <c:showCatName val="0"/>
          <c:showSerName val="0"/>
          <c:showPercent val="0"/>
          <c:showBubbleSize val="0"/>
        </c:dLbls>
        <c:smooth val="0"/>
        <c:axId val="266860728"/>
        <c:axId val="266864336"/>
      </c:lineChart>
      <c:dateAx>
        <c:axId val="26686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64336"/>
        <c:crosses val="autoZero"/>
        <c:auto val="1"/>
        <c:lblOffset val="100"/>
        <c:baseTimeUnit val="days"/>
      </c:dateAx>
      <c:valAx>
        <c:axId val="26686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6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93A-498C-9F5E-0DF28DBA68A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16</c:v>
                </c:pt>
                <c:pt idx="11">
                  <c:v>5</c:v>
                </c:pt>
                <c:pt idx="12">
                  <c:v>10</c:v>
                </c:pt>
                <c:pt idx="13">
                  <c:v>0</c:v>
                </c:pt>
                <c:pt idx="14">
                  <c:v>9</c:v>
                </c:pt>
                <c:pt idx="15">
                  <c:v>7</c:v>
                </c:pt>
                <c:pt idx="16">
                  <c:v>11</c:v>
                </c:pt>
                <c:pt idx="17">
                  <c:v>3</c:v>
                </c:pt>
                <c:pt idx="18">
                  <c:v>4</c:v>
                </c:pt>
                <c:pt idx="19">
                  <c:v>0</c:v>
                </c:pt>
                <c:pt idx="20">
                  <c:v>2</c:v>
                </c:pt>
                <c:pt idx="21">
                  <c:v>0</c:v>
                </c:pt>
                <c:pt idx="22">
                  <c:v>0</c:v>
                </c:pt>
                <c:pt idx="23">
                  <c:v>0</c:v>
                </c:pt>
              </c:numCache>
            </c:numRef>
          </c:val>
          <c:smooth val="0"/>
          <c:extLst>
            <c:ext xmlns:c16="http://schemas.microsoft.com/office/drawing/2014/chart" uri="{C3380CC4-5D6E-409C-BE32-E72D297353CC}">
              <c16:uniqueId val="{00000001-793A-498C-9F5E-0DF28DBA68A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1</c:v>
                </c:pt>
                <c:pt idx="19">
                  <c:v>3</c:v>
                </c:pt>
                <c:pt idx="20">
                  <c:v>1</c:v>
                </c:pt>
                <c:pt idx="21">
                  <c:v>1</c:v>
                </c:pt>
                <c:pt idx="22">
                  <c:v>1</c:v>
                </c:pt>
                <c:pt idx="23">
                  <c:v>1</c:v>
                </c:pt>
              </c:numCache>
            </c:numRef>
          </c:val>
          <c:smooth val="0"/>
          <c:extLst>
            <c:ext xmlns:c16="http://schemas.microsoft.com/office/drawing/2014/chart" uri="{C3380CC4-5D6E-409C-BE32-E72D297353CC}">
              <c16:uniqueId val="{00000002-793A-498C-9F5E-0DF28DBA68A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2</c:v>
                </c:pt>
                <c:pt idx="15">
                  <c:v>1</c:v>
                </c:pt>
                <c:pt idx="16">
                  <c:v>2</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793A-498C-9F5E-0DF28DBA68A4}"/>
            </c:ext>
          </c:extLst>
        </c:ser>
        <c:dLbls>
          <c:showLegendKey val="0"/>
          <c:showVal val="0"/>
          <c:showCatName val="0"/>
          <c:showSerName val="0"/>
          <c:showPercent val="0"/>
          <c:showBubbleSize val="0"/>
        </c:dLbls>
        <c:smooth val="0"/>
        <c:axId val="266855152"/>
        <c:axId val="266855480"/>
      </c:lineChart>
      <c:catAx>
        <c:axId val="26685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55480"/>
        <c:crosses val="autoZero"/>
        <c:auto val="1"/>
        <c:lblAlgn val="ctr"/>
        <c:lblOffset val="100"/>
        <c:noMultiLvlLbl val="0"/>
      </c:catAx>
      <c:valAx>
        <c:axId val="26685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5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0</c:v>
                </c:pt>
                <c:pt idx="4">
                  <c:v>0</c:v>
                </c:pt>
                <c:pt idx="5">
                  <c:v>1</c:v>
                </c:pt>
                <c:pt idx="6">
                  <c:v>0</c:v>
                </c:pt>
              </c:numCache>
            </c:numRef>
          </c:val>
          <c:extLst>
            <c:ext xmlns:c16="http://schemas.microsoft.com/office/drawing/2014/chart" uri="{C3380CC4-5D6E-409C-BE32-E72D297353CC}">
              <c16:uniqueId val="{00000000-B40B-4583-BBEA-6E6501C9A94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0</c:v>
                </c:pt>
                <c:pt idx="6">
                  <c:v>3</c:v>
                </c:pt>
              </c:numCache>
            </c:numRef>
          </c:val>
          <c:extLst>
            <c:ext xmlns:c16="http://schemas.microsoft.com/office/drawing/2014/chart" uri="{C3380CC4-5D6E-409C-BE32-E72D297353CC}">
              <c16:uniqueId val="{00000001-B40B-4583-BBEA-6E6501C9A94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2-B40B-4583-BBEA-6E6501C9A94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0</c:v>
                </c:pt>
                <c:pt idx="3">
                  <c:v>4</c:v>
                </c:pt>
                <c:pt idx="4">
                  <c:v>3</c:v>
                </c:pt>
                <c:pt idx="5">
                  <c:v>3</c:v>
                </c:pt>
                <c:pt idx="6">
                  <c:v>0</c:v>
                </c:pt>
              </c:numCache>
            </c:numRef>
          </c:val>
          <c:extLst>
            <c:ext xmlns:c16="http://schemas.microsoft.com/office/drawing/2014/chart" uri="{C3380CC4-5D6E-409C-BE32-E72D297353CC}">
              <c16:uniqueId val="{00000003-B40B-4583-BBEA-6E6501C9A942}"/>
            </c:ext>
          </c:extLst>
        </c:ser>
        <c:dLbls>
          <c:showLegendKey val="0"/>
          <c:showVal val="0"/>
          <c:showCatName val="0"/>
          <c:showSerName val="0"/>
          <c:showPercent val="0"/>
          <c:showBubbleSize val="0"/>
        </c:dLbls>
        <c:gapWidth val="219"/>
        <c:overlap val="-27"/>
        <c:axId val="266859416"/>
        <c:axId val="266862040"/>
      </c:barChart>
      <c:catAx>
        <c:axId val="26685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62040"/>
        <c:crosses val="autoZero"/>
        <c:auto val="1"/>
        <c:lblAlgn val="ctr"/>
        <c:lblOffset val="100"/>
        <c:noMultiLvlLbl val="0"/>
      </c:catAx>
      <c:valAx>
        <c:axId val="26686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5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327</c:v>
                </c:pt>
                <c:pt idx="1">
                  <c:v>3824</c:v>
                </c:pt>
                <c:pt idx="2">
                  <c:v>121</c:v>
                </c:pt>
                <c:pt idx="3">
                  <c:v>760</c:v>
                </c:pt>
              </c:numCache>
            </c:numRef>
          </c:val>
          <c:extLst>
            <c:ext xmlns:c16="http://schemas.microsoft.com/office/drawing/2014/chart" uri="{C3380CC4-5D6E-409C-BE32-E72D297353CC}">
              <c16:uniqueId val="{00000000-1746-41D1-A178-BA158D47B139}"/>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34</c:v>
                </c:pt>
                <c:pt idx="1">
                  <c:v>257</c:v>
                </c:pt>
                <c:pt idx="2">
                  <c:v>11</c:v>
                </c:pt>
                <c:pt idx="3">
                  <c:v>119</c:v>
                </c:pt>
              </c:numCache>
            </c:numRef>
          </c:val>
          <c:extLst>
            <c:ext xmlns:c16="http://schemas.microsoft.com/office/drawing/2014/chart" uri="{C3380CC4-5D6E-409C-BE32-E72D297353CC}">
              <c16:uniqueId val="{00000001-1746-41D1-A178-BA158D47B139}"/>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14</c:v>
                </c:pt>
                <c:pt idx="1">
                  <c:v>8</c:v>
                </c:pt>
                <c:pt idx="2">
                  <c:v>1</c:v>
                </c:pt>
                <c:pt idx="3">
                  <c:v>0</c:v>
                </c:pt>
              </c:numCache>
            </c:numRef>
          </c:val>
          <c:extLst>
            <c:ext xmlns:c16="http://schemas.microsoft.com/office/drawing/2014/chart" uri="{C3380CC4-5D6E-409C-BE32-E72D297353CC}">
              <c16:uniqueId val="{00000002-1746-41D1-A178-BA158D47B139}"/>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3</c:v>
                </c:pt>
                <c:pt idx="2">
                  <c:v>0</c:v>
                </c:pt>
                <c:pt idx="3">
                  <c:v>0</c:v>
                </c:pt>
              </c:numCache>
            </c:numRef>
          </c:val>
          <c:extLst>
            <c:ext xmlns:c16="http://schemas.microsoft.com/office/drawing/2014/chart" uri="{C3380CC4-5D6E-409C-BE32-E72D297353CC}">
              <c16:uniqueId val="{00000003-1746-41D1-A178-BA158D47B139}"/>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1746-41D1-A178-BA158D47B139}"/>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1746-41D1-A178-BA158D47B1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59</c:v>
                </c:pt>
                <c:pt idx="1">
                  <c:v>307</c:v>
                </c:pt>
                <c:pt idx="2">
                  <c:v>13</c:v>
                </c:pt>
                <c:pt idx="3">
                  <c:v>44</c:v>
                </c:pt>
              </c:numCache>
            </c:numRef>
          </c:val>
          <c:extLst>
            <c:ext xmlns:c16="http://schemas.microsoft.com/office/drawing/2014/chart" uri="{C3380CC4-5D6E-409C-BE32-E72D297353CC}">
              <c16:uniqueId val="{00000006-1746-41D1-A178-BA158D47B1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29</c:v>
                </c:pt>
                <c:pt idx="1">
                  <c:v>198</c:v>
                </c:pt>
                <c:pt idx="2">
                  <c:v>11</c:v>
                </c:pt>
                <c:pt idx="3">
                  <c:v>79</c:v>
                </c:pt>
              </c:numCache>
            </c:numRef>
          </c:val>
          <c:extLst>
            <c:ext xmlns:c16="http://schemas.microsoft.com/office/drawing/2014/chart" uri="{C3380CC4-5D6E-409C-BE32-E72D297353CC}">
              <c16:uniqueId val="{00000007-1746-41D1-A178-BA158D47B139}"/>
            </c:ext>
          </c:extLst>
        </c:ser>
        <c:dLbls>
          <c:showLegendKey val="0"/>
          <c:showVal val="0"/>
          <c:showCatName val="0"/>
          <c:showSerName val="0"/>
          <c:showPercent val="0"/>
          <c:showBubbleSize val="0"/>
        </c:dLbls>
        <c:gapWidth val="150"/>
        <c:overlap val="100"/>
        <c:axId val="266865320"/>
        <c:axId val="266865648"/>
      </c:barChart>
      <c:catAx>
        <c:axId val="26686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65648"/>
        <c:crosses val="autoZero"/>
        <c:auto val="1"/>
        <c:lblAlgn val="ctr"/>
        <c:lblOffset val="100"/>
        <c:noMultiLvlLbl val="0"/>
      </c:catAx>
      <c:valAx>
        <c:axId val="266865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6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24</c:v>
                </c:pt>
                <c:pt idx="2">
                  <c:v>9</c:v>
                </c:pt>
                <c:pt idx="3">
                  <c:v>1</c:v>
                </c:pt>
              </c:numCache>
            </c:numRef>
          </c:val>
          <c:extLst>
            <c:ext xmlns:c16="http://schemas.microsoft.com/office/drawing/2014/chart" uri="{C3380CC4-5D6E-409C-BE32-E72D297353CC}">
              <c16:uniqueId val="{00000000-F1D4-4CB9-B334-C92E3431904F}"/>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5</c:v>
                </c:pt>
                <c:pt idx="2">
                  <c:v>1</c:v>
                </c:pt>
                <c:pt idx="3">
                  <c:v>3</c:v>
                </c:pt>
              </c:numCache>
            </c:numRef>
          </c:val>
          <c:extLst>
            <c:ext xmlns:c16="http://schemas.microsoft.com/office/drawing/2014/chart" uri="{C3380CC4-5D6E-409C-BE32-E72D297353CC}">
              <c16:uniqueId val="{00000001-F1D4-4CB9-B334-C92E3431904F}"/>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32</c:v>
                </c:pt>
                <c:pt idx="2">
                  <c:v>0</c:v>
                </c:pt>
                <c:pt idx="3">
                  <c:v>9</c:v>
                </c:pt>
              </c:numCache>
            </c:numRef>
          </c:val>
          <c:extLst>
            <c:ext xmlns:c16="http://schemas.microsoft.com/office/drawing/2014/chart" uri="{C3380CC4-5D6E-409C-BE32-E72D297353CC}">
              <c16:uniqueId val="{00000002-F1D4-4CB9-B334-C92E3431904F}"/>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9</c:v>
                </c:pt>
                <c:pt idx="2">
                  <c:v>0</c:v>
                </c:pt>
                <c:pt idx="3">
                  <c:v>2</c:v>
                </c:pt>
              </c:numCache>
            </c:numRef>
          </c:val>
          <c:extLst>
            <c:ext xmlns:c16="http://schemas.microsoft.com/office/drawing/2014/chart" uri="{C3380CC4-5D6E-409C-BE32-E72D297353CC}">
              <c16:uniqueId val="{00000003-F1D4-4CB9-B334-C92E3431904F}"/>
            </c:ext>
          </c:extLst>
        </c:ser>
        <c:dLbls>
          <c:showLegendKey val="0"/>
          <c:showVal val="0"/>
          <c:showCatName val="0"/>
          <c:showSerName val="0"/>
          <c:showPercent val="0"/>
          <c:showBubbleSize val="0"/>
        </c:dLbls>
        <c:gapWidth val="150"/>
        <c:overlap val="100"/>
        <c:axId val="60515352"/>
        <c:axId val="267325120"/>
      </c:barChart>
      <c:catAx>
        <c:axId val="6051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325120"/>
        <c:crosses val="autoZero"/>
        <c:auto val="1"/>
        <c:lblAlgn val="ctr"/>
        <c:lblOffset val="100"/>
        <c:noMultiLvlLbl val="0"/>
      </c:catAx>
      <c:valAx>
        <c:axId val="267325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51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8.6910328071840692E-3</c:v>
                </c:pt>
                <c:pt idx="2">
                  <c:v>2.0018671072727302E-2</c:v>
                </c:pt>
                <c:pt idx="5">
                  <c:v>7.9098163750776305E-3</c:v>
                </c:pt>
              </c:numCache>
            </c:numRef>
          </c:val>
          <c:extLst>
            <c:ext xmlns:c16="http://schemas.microsoft.com/office/drawing/2014/chart" uri="{C3380CC4-5D6E-409C-BE32-E72D297353CC}">
              <c16:uniqueId val="{00000000-4C7E-401D-B2B9-161DCB85CF8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3.0369660708951798E-3</c:v>
                </c:pt>
                <c:pt idx="1">
                  <c:v>3.0969061907154798E-3</c:v>
                </c:pt>
                <c:pt idx="2">
                  <c:v>1.2344810391561699E-2</c:v>
                </c:pt>
                <c:pt idx="3">
                  <c:v>9.5261976142976008E-3</c:v>
                </c:pt>
                <c:pt idx="4">
                  <c:v>4.5811377291228904E-3</c:v>
                </c:pt>
                <c:pt idx="6">
                  <c:v>4.29570858712147E-3</c:v>
                </c:pt>
              </c:numCache>
            </c:numRef>
          </c:val>
          <c:extLst>
            <c:ext xmlns:c16="http://schemas.microsoft.com/office/drawing/2014/chart" uri="{C3380CC4-5D6E-409C-BE32-E72D297353CC}">
              <c16:uniqueId val="{00000001-4C7E-401D-B2B9-161DCB85CF8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4.5514837837134902E-3</c:v>
                </c:pt>
                <c:pt idx="1">
                  <c:v>7.1523316601212004E-3</c:v>
                </c:pt>
                <c:pt idx="2">
                  <c:v>1.36544513511405E-2</c:v>
                </c:pt>
                <c:pt idx="3">
                  <c:v>5.2016957528154203E-3</c:v>
                </c:pt>
                <c:pt idx="4">
                  <c:v>1.1703815443834699E-2</c:v>
                </c:pt>
                <c:pt idx="5">
                  <c:v>4.5514837837134902E-3</c:v>
                </c:pt>
                <c:pt idx="6">
                  <c:v>1.8205935134853999E-2</c:v>
                </c:pt>
              </c:numCache>
            </c:numRef>
          </c:val>
          <c:extLst>
            <c:ext xmlns:c16="http://schemas.microsoft.com/office/drawing/2014/chart" uri="{C3380CC4-5D6E-409C-BE32-E72D297353CC}">
              <c16:uniqueId val="{00000002-4C7E-401D-B2B9-161DCB85CF86}"/>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3.8348029254246202E-3</c:v>
                </c:pt>
                <c:pt idx="1">
                  <c:v>5.0922857275286296E-3</c:v>
                </c:pt>
                <c:pt idx="3">
                  <c:v>3.0709600662953201E-3</c:v>
                </c:pt>
                <c:pt idx="4">
                  <c:v>3.5749924291221401E-3</c:v>
                </c:pt>
                <c:pt idx="5">
                  <c:v>5.5079825216126001E-3</c:v>
                </c:pt>
              </c:numCache>
            </c:numRef>
          </c:val>
          <c:extLst>
            <c:ext xmlns:c16="http://schemas.microsoft.com/office/drawing/2014/chart" uri="{C3380CC4-5D6E-409C-BE32-E72D297353CC}">
              <c16:uniqueId val="{00000003-4C7E-401D-B2B9-161DCB85CF86}"/>
            </c:ext>
          </c:extLst>
        </c:ser>
        <c:dLbls>
          <c:showLegendKey val="0"/>
          <c:showVal val="0"/>
          <c:showCatName val="0"/>
          <c:showSerName val="0"/>
          <c:showPercent val="0"/>
          <c:showBubbleSize val="0"/>
        </c:dLbls>
        <c:gapWidth val="219"/>
        <c:overlap val="-27"/>
        <c:axId val="327747456"/>
        <c:axId val="327750080"/>
      </c:barChart>
      <c:catAx>
        <c:axId val="32774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0080"/>
        <c:crosses val="autoZero"/>
        <c:auto val="1"/>
        <c:lblAlgn val="ctr"/>
        <c:lblOffset val="100"/>
        <c:noMultiLvlLbl val="0"/>
      </c:catAx>
      <c:valAx>
        <c:axId val="32775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4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7.9061954313903293E-3</c:v>
                </c:pt>
                <c:pt idx="1">
                  <c:v>0</c:v>
                </c:pt>
                <c:pt idx="2">
                  <c:v>0</c:v>
                </c:pt>
                <c:pt idx="3">
                  <c:v>5.0758646540212601E-3</c:v>
                </c:pt>
                <c:pt idx="4">
                  <c:v>2.0011010936749601E-2</c:v>
                </c:pt>
                <c:pt idx="5">
                  <c:v>0</c:v>
                </c:pt>
                <c:pt idx="6">
                  <c:v>0</c:v>
                </c:pt>
                <c:pt idx="7">
                  <c:v>0</c:v>
                </c:pt>
                <c:pt idx="8">
                  <c:v>0</c:v>
                </c:pt>
                <c:pt idx="9">
                  <c:v>0</c:v>
                </c:pt>
                <c:pt idx="10">
                  <c:v>1.2301131704116799E-2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383-4709-9B75-9A8CDA9BBF4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3.3970479653181399E-3</c:v>
                </c:pt>
                <c:pt idx="2">
                  <c:v>4.2714205495794503E-3</c:v>
                </c:pt>
                <c:pt idx="3">
                  <c:v>3.3723021582733798E-3</c:v>
                </c:pt>
                <c:pt idx="4">
                  <c:v>3.8793964828137503E-2</c:v>
                </c:pt>
                <c:pt idx="5">
                  <c:v>2.4979566714427599E-3</c:v>
                </c:pt>
                <c:pt idx="6">
                  <c:v>4.7961151467311499E-3</c:v>
                </c:pt>
                <c:pt idx="7">
                  <c:v>0</c:v>
                </c:pt>
                <c:pt idx="8">
                  <c:v>0</c:v>
                </c:pt>
                <c:pt idx="9">
                  <c:v>2.9474622350156498E-3</c:v>
                </c:pt>
                <c:pt idx="10">
                  <c:v>1.7318214532046901E-3</c:v>
                </c:pt>
                <c:pt idx="11">
                  <c:v>1.87336268101679E-3</c:v>
                </c:pt>
                <c:pt idx="12">
                  <c:v>2.8908096565032099E-2</c:v>
                </c:pt>
                <c:pt idx="13">
                  <c:v>3.6967616368061601E-3</c:v>
                </c:pt>
                <c:pt idx="14">
                  <c:v>0</c:v>
                </c:pt>
                <c:pt idx="15">
                  <c:v>4.09634605931509E-3</c:v>
                </c:pt>
                <c:pt idx="16">
                  <c:v>2.73084553305272E-3</c:v>
                </c:pt>
                <c:pt idx="17">
                  <c:v>4.24605541451991E-3</c:v>
                </c:pt>
                <c:pt idx="18">
                  <c:v>1.3986698649584199E-3</c:v>
                </c:pt>
                <c:pt idx="19">
                  <c:v>2.67240242484305E-3</c:v>
                </c:pt>
                <c:pt idx="20">
                  <c:v>5.8942059955064199E-3</c:v>
                </c:pt>
                <c:pt idx="21">
                  <c:v>0</c:v>
                </c:pt>
                <c:pt idx="22">
                  <c:v>0</c:v>
                </c:pt>
                <c:pt idx="23">
                  <c:v>1.7649405548040701E-3</c:v>
                </c:pt>
                <c:pt idx="24">
                  <c:v>3.7961810418718801E-3</c:v>
                </c:pt>
                <c:pt idx="25">
                  <c:v>1.84809092207749E-3</c:v>
                </c:pt>
                <c:pt idx="26">
                  <c:v>8.6575675631577892E-3</c:v>
                </c:pt>
                <c:pt idx="27">
                  <c:v>3.2215851197730399E-3</c:v>
                </c:pt>
                <c:pt idx="28">
                  <c:v>0</c:v>
                </c:pt>
                <c:pt idx="29">
                  <c:v>5.3941850684961603E-3</c:v>
                </c:pt>
                <c:pt idx="30">
                  <c:v>3.0299851996876798E-3</c:v>
                </c:pt>
              </c:numCache>
            </c:numRef>
          </c:val>
          <c:smooth val="0"/>
          <c:extLst>
            <c:ext xmlns:c16="http://schemas.microsoft.com/office/drawing/2014/chart" uri="{C3380CC4-5D6E-409C-BE32-E72D297353CC}">
              <c16:uniqueId val="{00000001-B383-4709-9B75-9A8CDA9BBF4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4.5505961280927799E-3</c:v>
                </c:pt>
                <c:pt idx="10">
                  <c:v>0</c:v>
                </c:pt>
                <c:pt idx="11">
                  <c:v>0</c:v>
                </c:pt>
                <c:pt idx="12">
                  <c:v>5.2007489078427296E-3</c:v>
                </c:pt>
                <c:pt idx="13">
                  <c:v>0</c:v>
                </c:pt>
                <c:pt idx="14">
                  <c:v>0</c:v>
                </c:pt>
                <c:pt idx="15">
                  <c:v>0</c:v>
                </c:pt>
                <c:pt idx="16">
                  <c:v>0</c:v>
                </c:pt>
                <c:pt idx="17">
                  <c:v>1.95025548346833E-3</c:v>
                </c:pt>
                <c:pt idx="18">
                  <c:v>1.3651965883087199E-2</c:v>
                </c:pt>
                <c:pt idx="19">
                  <c:v>0</c:v>
                </c:pt>
                <c:pt idx="20">
                  <c:v>3.9007645498517702E-3</c:v>
                </c:pt>
                <c:pt idx="21">
                  <c:v>0</c:v>
                </c:pt>
                <c:pt idx="22">
                  <c:v>3.2509964304059197E-2</c:v>
                </c:pt>
                <c:pt idx="23">
                  <c:v>0</c:v>
                </c:pt>
                <c:pt idx="24">
                  <c:v>1.2353947086094001E-2</c:v>
                </c:pt>
                <c:pt idx="25">
                  <c:v>0</c:v>
                </c:pt>
                <c:pt idx="26">
                  <c:v>0</c:v>
                </c:pt>
                <c:pt idx="27">
                  <c:v>1.9507500633993799E-2</c:v>
                </c:pt>
                <c:pt idx="28">
                  <c:v>4.5519277413984798E-3</c:v>
                </c:pt>
                <c:pt idx="29">
                  <c:v>3.9017538383503401E-3</c:v>
                </c:pt>
                <c:pt idx="30">
                  <c:v>0</c:v>
                </c:pt>
              </c:numCache>
            </c:numRef>
          </c:val>
          <c:smooth val="0"/>
          <c:extLst>
            <c:ext xmlns:c16="http://schemas.microsoft.com/office/drawing/2014/chart" uri="{C3380CC4-5D6E-409C-BE32-E72D297353CC}">
              <c16:uniqueId val="{00000002-B383-4709-9B75-9A8CDA9BBF4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3.0681549931717901E-3</c:v>
                </c:pt>
                <c:pt idx="1">
                  <c:v>0</c:v>
                </c:pt>
                <c:pt idx="2">
                  <c:v>3.8503220183951502E-3</c:v>
                </c:pt>
                <c:pt idx="3">
                  <c:v>0</c:v>
                </c:pt>
                <c:pt idx="4">
                  <c:v>0</c:v>
                </c:pt>
                <c:pt idx="5">
                  <c:v>5.3202176407150603E-3</c:v>
                </c:pt>
                <c:pt idx="6">
                  <c:v>0</c:v>
                </c:pt>
                <c:pt idx="7">
                  <c:v>5.9458018257992698E-3</c:v>
                </c:pt>
                <c:pt idx="8">
                  <c:v>0</c:v>
                </c:pt>
                <c:pt idx="9">
                  <c:v>0</c:v>
                </c:pt>
                <c:pt idx="10">
                  <c:v>3.7547850041396498E-4</c:v>
                </c:pt>
                <c:pt idx="11">
                  <c:v>0</c:v>
                </c:pt>
                <c:pt idx="12">
                  <c:v>3.3162681096395798E-3</c:v>
                </c:pt>
                <c:pt idx="13">
                  <c:v>3.8168798696504198E-3</c:v>
                </c:pt>
                <c:pt idx="14">
                  <c:v>0</c:v>
                </c:pt>
                <c:pt idx="15">
                  <c:v>0</c:v>
                </c:pt>
                <c:pt idx="16">
                  <c:v>0</c:v>
                </c:pt>
                <c:pt idx="17">
                  <c:v>7.8848363333258193E-3</c:v>
                </c:pt>
                <c:pt idx="18">
                  <c:v>0</c:v>
                </c:pt>
                <c:pt idx="19">
                  <c:v>2.0047625640662601E-3</c:v>
                </c:pt>
                <c:pt idx="20">
                  <c:v>3.1339788494035401E-3</c:v>
                </c:pt>
                <c:pt idx="21">
                  <c:v>0</c:v>
                </c:pt>
                <c:pt idx="22">
                  <c:v>0</c:v>
                </c:pt>
                <c:pt idx="23">
                  <c:v>0</c:v>
                </c:pt>
                <c:pt idx="24">
                  <c:v>7.0035563191291304E-3</c:v>
                </c:pt>
                <c:pt idx="25">
                  <c:v>0</c:v>
                </c:pt>
                <c:pt idx="26">
                  <c:v>1.67327714427367E-3</c:v>
                </c:pt>
                <c:pt idx="27">
                  <c:v>0</c:v>
                </c:pt>
                <c:pt idx="28">
                  <c:v>7.5029314139057196E-3</c:v>
                </c:pt>
                <c:pt idx="29">
                  <c:v>0</c:v>
                </c:pt>
                <c:pt idx="30">
                  <c:v>0</c:v>
                </c:pt>
              </c:numCache>
            </c:numRef>
          </c:val>
          <c:smooth val="0"/>
          <c:extLst>
            <c:ext xmlns:c16="http://schemas.microsoft.com/office/drawing/2014/chart" uri="{C3380CC4-5D6E-409C-BE32-E72D297353CC}">
              <c16:uniqueId val="{00000003-B383-4709-9B75-9A8CDA9BBF4B}"/>
            </c:ext>
          </c:extLst>
        </c:ser>
        <c:dLbls>
          <c:showLegendKey val="0"/>
          <c:showVal val="0"/>
          <c:showCatName val="0"/>
          <c:showSerName val="0"/>
          <c:showPercent val="0"/>
          <c:showBubbleSize val="0"/>
        </c:dLbls>
        <c:smooth val="0"/>
        <c:axId val="327744176"/>
        <c:axId val="327747784"/>
      </c:lineChart>
      <c:dateAx>
        <c:axId val="32774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47784"/>
        <c:crosses val="autoZero"/>
        <c:auto val="1"/>
        <c:lblOffset val="100"/>
        <c:baseTimeUnit val="days"/>
      </c:dateAx>
      <c:valAx>
        <c:axId val="32774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4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1.13236696254138E-2</c:v>
                </c:pt>
                <c:pt idx="1">
                  <c:v>0</c:v>
                </c:pt>
                <c:pt idx="2">
                  <c:v>0</c:v>
                </c:pt>
                <c:pt idx="3">
                  <c:v>0</c:v>
                </c:pt>
              </c:numCache>
            </c:numRef>
          </c:val>
          <c:extLst>
            <c:ext xmlns:c16="http://schemas.microsoft.com/office/drawing/2014/chart" uri="{C3380CC4-5D6E-409C-BE32-E72D297353CC}">
              <c16:uniqueId val="{00000000-D30D-40A3-8F20-D2E36C8849EB}"/>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1.0668795197097E-2</c:v>
                </c:pt>
                <c:pt idx="1">
                  <c:v>2.8390315307527999E-3</c:v>
                </c:pt>
                <c:pt idx="2">
                  <c:v>1.6583186127288999E-3</c:v>
                </c:pt>
                <c:pt idx="3">
                  <c:v>4.6624452216803003E-3</c:v>
                </c:pt>
              </c:numCache>
            </c:numRef>
          </c:val>
          <c:extLst>
            <c:ext xmlns:c16="http://schemas.microsoft.com/office/drawing/2014/chart" uri="{C3380CC4-5D6E-409C-BE32-E72D297353CC}">
              <c16:uniqueId val="{00000001-D30D-40A3-8F20-D2E36C8849EB}"/>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0</c:v>
                </c:pt>
                <c:pt idx="1">
                  <c:v>7.7300419543815703E-3</c:v>
                </c:pt>
                <c:pt idx="2">
                  <c:v>3.2510175684989401E-2</c:v>
                </c:pt>
                <c:pt idx="3">
                  <c:v>0</c:v>
                </c:pt>
              </c:numCache>
            </c:numRef>
          </c:val>
          <c:extLst>
            <c:ext xmlns:c16="http://schemas.microsoft.com/office/drawing/2014/chart" uri="{C3380CC4-5D6E-409C-BE32-E72D297353CC}">
              <c16:uniqueId val="{00000002-D30D-40A3-8F20-D2E36C8849EB}"/>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3.9639128824031696E-3</c:v>
                </c:pt>
                <c:pt idx="1">
                  <c:v>7.5062034739454102E-3</c:v>
                </c:pt>
                <c:pt idx="2">
                  <c:v>3.2072581132668102E-3</c:v>
                </c:pt>
                <c:pt idx="3">
                  <c:v>4.8837649862549402E-3</c:v>
                </c:pt>
              </c:numCache>
            </c:numRef>
          </c:val>
          <c:extLst>
            <c:ext xmlns:c16="http://schemas.microsoft.com/office/drawing/2014/chart" uri="{C3380CC4-5D6E-409C-BE32-E72D297353CC}">
              <c16:uniqueId val="{00000003-D30D-40A3-8F20-D2E36C8849EB}"/>
            </c:ext>
          </c:extLst>
        </c:ser>
        <c:dLbls>
          <c:showLegendKey val="0"/>
          <c:showVal val="0"/>
          <c:showCatName val="0"/>
          <c:showSerName val="0"/>
          <c:showPercent val="0"/>
          <c:showBubbleSize val="0"/>
        </c:dLbls>
        <c:gapWidth val="219"/>
        <c:overlap val="-27"/>
        <c:axId val="317080680"/>
        <c:axId val="317072152"/>
      </c:barChart>
      <c:catAx>
        <c:axId val="31708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72152"/>
        <c:crosses val="autoZero"/>
        <c:auto val="1"/>
        <c:lblAlgn val="ctr"/>
        <c:lblOffset val="100"/>
        <c:noMultiLvlLbl val="0"/>
      </c:catAx>
      <c:valAx>
        <c:axId val="31707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8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7.9097391348503104E-3</c:v>
                </c:pt>
                <c:pt idx="10">
                  <c:v>0</c:v>
                </c:pt>
                <c:pt idx="11">
                  <c:v>0</c:v>
                </c:pt>
                <c:pt idx="12">
                  <c:v>0</c:v>
                </c:pt>
                <c:pt idx="13">
                  <c:v>0</c:v>
                </c:pt>
                <c:pt idx="14">
                  <c:v>0</c:v>
                </c:pt>
                <c:pt idx="15">
                  <c:v>8.6909479382923198E-3</c:v>
                </c:pt>
                <c:pt idx="16">
                  <c:v>2.0018475588201402E-2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D1A-4612-B20A-57773FDF901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1.2986909195530901E-3</c:v>
                </c:pt>
                <c:pt idx="10">
                  <c:v>3.1093657593146101E-3</c:v>
                </c:pt>
                <c:pt idx="11">
                  <c:v>2.9570193245208802E-3</c:v>
                </c:pt>
                <c:pt idx="12">
                  <c:v>8.4614708373958996E-3</c:v>
                </c:pt>
                <c:pt idx="13">
                  <c:v>0</c:v>
                </c:pt>
                <c:pt idx="14">
                  <c:v>2.01463591366569E-2</c:v>
                </c:pt>
                <c:pt idx="15">
                  <c:v>5.6514461993738899E-3</c:v>
                </c:pt>
                <c:pt idx="16">
                  <c:v>4.4409780395906397E-3</c:v>
                </c:pt>
                <c:pt idx="17">
                  <c:v>4.2623701975075803E-3</c:v>
                </c:pt>
                <c:pt idx="18">
                  <c:v>3.5963748541470199E-3</c:v>
                </c:pt>
                <c:pt idx="19">
                  <c:v>0</c:v>
                </c:pt>
                <c:pt idx="20">
                  <c:v>4.8950657737001097E-3</c:v>
                </c:pt>
                <c:pt idx="21">
                  <c:v>0</c:v>
                </c:pt>
                <c:pt idx="22">
                  <c:v>0</c:v>
                </c:pt>
                <c:pt idx="23">
                  <c:v>0</c:v>
                </c:pt>
              </c:numCache>
            </c:numRef>
          </c:val>
          <c:smooth val="0"/>
          <c:extLst>
            <c:ext xmlns:c16="http://schemas.microsoft.com/office/drawing/2014/chart" uri="{C3380CC4-5D6E-409C-BE32-E72D297353CC}">
              <c16:uniqueId val="{00000001-CD1A-4612-B20A-57773FDF901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3.9012718146115601E-3</c:v>
                </c:pt>
                <c:pt idx="14">
                  <c:v>0</c:v>
                </c:pt>
                <c:pt idx="15">
                  <c:v>0</c:v>
                </c:pt>
                <c:pt idx="16">
                  <c:v>3.25105984550964E-2</c:v>
                </c:pt>
                <c:pt idx="17">
                  <c:v>0</c:v>
                </c:pt>
                <c:pt idx="18">
                  <c:v>1.36544513511405E-2</c:v>
                </c:pt>
                <c:pt idx="19">
                  <c:v>4.3347464606795097E-3</c:v>
                </c:pt>
                <c:pt idx="20">
                  <c:v>1.95063590730578E-3</c:v>
                </c:pt>
                <c:pt idx="21">
                  <c:v>1.23540274129366E-2</c:v>
                </c:pt>
                <c:pt idx="22">
                  <c:v>5.2016957528154203E-3</c:v>
                </c:pt>
                <c:pt idx="23">
                  <c:v>1.95063590730578E-2</c:v>
                </c:pt>
              </c:numCache>
            </c:numRef>
          </c:val>
          <c:smooth val="0"/>
          <c:extLst>
            <c:ext xmlns:c16="http://schemas.microsoft.com/office/drawing/2014/chart" uri="{C3380CC4-5D6E-409C-BE32-E72D297353CC}">
              <c16:uniqueId val="{00000002-CD1A-4612-B20A-57773FDF901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3.05530666237677E-3</c:v>
                </c:pt>
                <c:pt idx="11">
                  <c:v>0</c:v>
                </c:pt>
                <c:pt idx="12">
                  <c:v>9.9765115506180108E-4</c:v>
                </c:pt>
                <c:pt idx="13">
                  <c:v>5.9235537331794501E-3</c:v>
                </c:pt>
                <c:pt idx="14">
                  <c:v>6.4223793107103496E-3</c:v>
                </c:pt>
                <c:pt idx="15">
                  <c:v>3.74119183148176E-4</c:v>
                </c:pt>
                <c:pt idx="16">
                  <c:v>4.8635493809262801E-3</c:v>
                </c:pt>
                <c:pt idx="17">
                  <c:v>3.2215818548870698E-3</c:v>
                </c:pt>
                <c:pt idx="18">
                  <c:v>4.2815862071402299E-3</c:v>
                </c:pt>
                <c:pt idx="19">
                  <c:v>7.0459112826239704E-3</c:v>
                </c:pt>
                <c:pt idx="20">
                  <c:v>0</c:v>
                </c:pt>
                <c:pt idx="21">
                  <c:v>0</c:v>
                </c:pt>
                <c:pt idx="22">
                  <c:v>0</c:v>
                </c:pt>
                <c:pt idx="23">
                  <c:v>0</c:v>
                </c:pt>
              </c:numCache>
            </c:numRef>
          </c:val>
          <c:smooth val="0"/>
          <c:extLst>
            <c:ext xmlns:c16="http://schemas.microsoft.com/office/drawing/2014/chart" uri="{C3380CC4-5D6E-409C-BE32-E72D297353CC}">
              <c16:uniqueId val="{00000003-CD1A-4612-B20A-57773FDF9019}"/>
            </c:ext>
          </c:extLst>
        </c:ser>
        <c:dLbls>
          <c:showLegendKey val="0"/>
          <c:showVal val="0"/>
          <c:showCatName val="0"/>
          <c:showSerName val="0"/>
          <c:showPercent val="0"/>
          <c:showBubbleSize val="0"/>
        </c:dLbls>
        <c:smooth val="0"/>
        <c:axId val="317075432"/>
        <c:axId val="317073464"/>
      </c:lineChart>
      <c:catAx>
        <c:axId val="31707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73464"/>
        <c:crosses val="autoZero"/>
        <c:auto val="1"/>
        <c:lblAlgn val="ctr"/>
        <c:lblOffset val="100"/>
        <c:noMultiLvlLbl val="0"/>
      </c:catAx>
      <c:valAx>
        <c:axId val="31707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7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E82-4434-B277-DB47C98DBFE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E82-4434-B277-DB47C98DBFE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8E82-4434-B277-DB47C98DBFE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8E82-4434-B277-DB47C98DBFEC}"/>
            </c:ext>
          </c:extLst>
        </c:ser>
        <c:dLbls>
          <c:showLegendKey val="0"/>
          <c:showVal val="0"/>
          <c:showCatName val="0"/>
          <c:showSerName val="0"/>
          <c:showPercent val="0"/>
          <c:showBubbleSize val="0"/>
        </c:dLbls>
        <c:smooth val="0"/>
        <c:axId val="492743528"/>
        <c:axId val="492743856"/>
      </c:lineChart>
      <c:dateAx>
        <c:axId val="49274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743856"/>
        <c:crosses val="autoZero"/>
        <c:auto val="1"/>
        <c:lblOffset val="100"/>
        <c:baseTimeUnit val="days"/>
      </c:dateAx>
      <c:valAx>
        <c:axId val="49274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74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2F88-9CE9-45C0-8F0C-5869C8F382F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23BE23D-E52F-4F62-A13B-0B42D5535B8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46032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AB4E-6E28-41B0-A9B8-9392D724F3D9}"/>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A4A8703A-7ADA-4370-B477-B5C4E6192D85}"/>
              </a:ext>
            </a:extLst>
          </p:cNvPr>
          <p:cNvGraphicFramePr>
            <a:graphicFrameLocks noGrp="1"/>
          </p:cNvGraphicFramePr>
          <p:nvPr>
            <p:ph type="tbl" sz="quarter" idx="13"/>
            <p:extLst>
              <p:ext uri="{D42A27DB-BD31-4B8C-83A1-F6EECF244321}">
                <p14:modId xmlns:p14="http://schemas.microsoft.com/office/powerpoint/2010/main" val="260874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5142799"/>
                    </a:ext>
                  </a:extLst>
                </a:gridCol>
                <a:gridCol w="740664">
                  <a:extLst>
                    <a:ext uri="{9D8B030D-6E8A-4147-A177-3AD203B41FA5}">
                      <a16:colId xmlns:a16="http://schemas.microsoft.com/office/drawing/2014/main" val="4028150528"/>
                    </a:ext>
                  </a:extLst>
                </a:gridCol>
                <a:gridCol w="740664">
                  <a:extLst>
                    <a:ext uri="{9D8B030D-6E8A-4147-A177-3AD203B41FA5}">
                      <a16:colId xmlns:a16="http://schemas.microsoft.com/office/drawing/2014/main" val="99598904"/>
                    </a:ext>
                  </a:extLst>
                </a:gridCol>
                <a:gridCol w="740664">
                  <a:extLst>
                    <a:ext uri="{9D8B030D-6E8A-4147-A177-3AD203B41FA5}">
                      <a16:colId xmlns:a16="http://schemas.microsoft.com/office/drawing/2014/main" val="3867590707"/>
                    </a:ext>
                  </a:extLst>
                </a:gridCol>
                <a:gridCol w="740664">
                  <a:extLst>
                    <a:ext uri="{9D8B030D-6E8A-4147-A177-3AD203B41FA5}">
                      <a16:colId xmlns:a16="http://schemas.microsoft.com/office/drawing/2014/main" val="1495375233"/>
                    </a:ext>
                  </a:extLst>
                </a:gridCol>
                <a:gridCol w="740664">
                  <a:extLst>
                    <a:ext uri="{9D8B030D-6E8A-4147-A177-3AD203B41FA5}">
                      <a16:colId xmlns:a16="http://schemas.microsoft.com/office/drawing/2014/main" val="3215073899"/>
                    </a:ext>
                  </a:extLst>
                </a:gridCol>
                <a:gridCol w="740664">
                  <a:extLst>
                    <a:ext uri="{9D8B030D-6E8A-4147-A177-3AD203B41FA5}">
                      <a16:colId xmlns:a16="http://schemas.microsoft.com/office/drawing/2014/main" val="2975563822"/>
                    </a:ext>
                  </a:extLst>
                </a:gridCol>
                <a:gridCol w="740664">
                  <a:extLst>
                    <a:ext uri="{9D8B030D-6E8A-4147-A177-3AD203B41FA5}">
                      <a16:colId xmlns:a16="http://schemas.microsoft.com/office/drawing/2014/main" val="2646817280"/>
                    </a:ext>
                  </a:extLst>
                </a:gridCol>
                <a:gridCol w="740664">
                  <a:extLst>
                    <a:ext uri="{9D8B030D-6E8A-4147-A177-3AD203B41FA5}">
                      <a16:colId xmlns:a16="http://schemas.microsoft.com/office/drawing/2014/main" val="42277071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46310685"/>
                  </a:ext>
                </a:extLst>
              </a:tr>
              <a:tr h="370840">
                <a:tc>
                  <a:txBody>
                    <a:bodyPr/>
                    <a:lstStyle/>
                    <a:p>
                      <a:r>
                        <a:rPr lang="en-US" sz="1000"/>
                        <a:t>Benelli</a:t>
                      </a:r>
                    </a:p>
                  </a:txBody>
                  <a:tcPr/>
                </a:tc>
                <a:tc>
                  <a:txBody>
                    <a:bodyPr/>
                    <a:lstStyle/>
                    <a:p>
                      <a:r>
                        <a:rPr lang="en-US" sz="1000"/>
                        <a:t>1610366</a:t>
                      </a:r>
                    </a:p>
                  </a:txBody>
                  <a:tcPr/>
                </a:tc>
                <a:tc>
                  <a:txBody>
                    <a:bodyPr/>
                    <a:lstStyle/>
                    <a:p>
                      <a:r>
                        <a:rPr lang="en-US" sz="1000"/>
                        <a:t>13363</a:t>
                      </a:r>
                    </a:p>
                  </a:txBody>
                  <a:tcPr/>
                </a:tc>
                <a:tc>
                  <a:txBody>
                    <a:bodyPr/>
                    <a:lstStyle/>
                    <a:p>
                      <a:r>
                        <a:rPr lang="en-US" sz="1000"/>
                        <a:t>15</a:t>
                      </a:r>
                    </a:p>
                  </a:txBody>
                  <a:tcPr/>
                </a:tc>
                <a:tc>
                  <a:txBody>
                    <a:bodyPr/>
                    <a:lstStyle/>
                    <a:p>
                      <a:r>
                        <a:rPr lang="en-US" sz="1000"/>
                        <a:t>879</a:t>
                      </a:r>
                    </a:p>
                  </a:txBody>
                  <a:tcPr/>
                </a:tc>
                <a:tc>
                  <a:txBody>
                    <a:bodyPr/>
                    <a:lstStyle/>
                    <a:p>
                      <a:r>
                        <a:rPr lang="en-US" sz="1000"/>
                        <a:t>44</a:t>
                      </a:r>
                    </a:p>
                  </a:txBody>
                  <a:tcPr/>
                </a:tc>
                <a:tc>
                  <a:txBody>
                    <a:bodyPr/>
                    <a:lstStyle/>
                    <a:p>
                      <a:r>
                        <a:rPr lang="en-US" sz="1000"/>
                        <a:t>79</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3923390679"/>
                  </a:ext>
                </a:extLst>
              </a:tr>
              <a:tr h="370840">
                <a:tc>
                  <a:txBody>
                    <a:bodyPr/>
                    <a:lstStyle/>
                    <a:p>
                      <a:r>
                        <a:rPr lang="en-US" sz="1000"/>
                        <a:t>Honda Argentina</a:t>
                      </a:r>
                    </a:p>
                  </a:txBody>
                  <a:tcPr/>
                </a:tc>
                <a:tc>
                  <a:txBody>
                    <a:bodyPr/>
                    <a:lstStyle/>
                    <a:p>
                      <a:r>
                        <a:rPr lang="en-US" sz="1000"/>
                        <a:t>1023590</a:t>
                      </a:r>
                    </a:p>
                  </a:txBody>
                  <a:tcPr/>
                </a:tc>
                <a:tc>
                  <a:txBody>
                    <a:bodyPr/>
                    <a:lstStyle/>
                    <a:p>
                      <a:r>
                        <a:rPr lang="en-US" sz="1000"/>
                        <a:t>-937</a:t>
                      </a:r>
                    </a:p>
                  </a:txBody>
                  <a:tcPr/>
                </a:tc>
                <a:tc>
                  <a:txBody>
                    <a:bodyPr/>
                    <a:lstStyle/>
                    <a:p>
                      <a:r>
                        <a:rPr lang="en-US" sz="1000"/>
                        <a:t>4</a:t>
                      </a:r>
                    </a:p>
                  </a:txBody>
                  <a:tcPr/>
                </a:tc>
                <a:tc>
                  <a:txBody>
                    <a:bodyPr/>
                    <a:lstStyle/>
                    <a:p>
                      <a:r>
                        <a:rPr lang="en-US" sz="1000"/>
                        <a:t>376</a:t>
                      </a:r>
                    </a:p>
                  </a:txBody>
                  <a:tcPr/>
                </a:tc>
                <a:tc>
                  <a:txBody>
                    <a:bodyPr/>
                    <a:lstStyle/>
                    <a:p>
                      <a:r>
                        <a:rPr lang="en-US" sz="1000"/>
                        <a:t>59</a:t>
                      </a:r>
                    </a:p>
                  </a:txBody>
                  <a:tcPr/>
                </a:tc>
                <a:tc>
                  <a:txBody>
                    <a:bodyPr/>
                    <a:lstStyle/>
                    <a:p>
                      <a:r>
                        <a:rPr lang="en-US" sz="1000"/>
                        <a:t>29</a:t>
                      </a:r>
                    </a:p>
                  </a:txBody>
                  <a:tcPr/>
                </a:tc>
                <a:tc>
                  <a:txBody>
                    <a:bodyPr/>
                    <a:lstStyle/>
                    <a:p>
                      <a:r>
                        <a:rPr lang="en-US" sz="1000"/>
                        <a:t>0</a:t>
                      </a:r>
                    </a:p>
                  </a:txBody>
                  <a:tcPr/>
                </a:tc>
                <a:tc>
                  <a:txBody>
                    <a:bodyPr/>
                    <a:lstStyle/>
                    <a:p>
                      <a:r>
                        <a:rPr lang="en-US" sz="1000"/>
                        <a:t>0.0113 %</a:t>
                      </a:r>
                    </a:p>
                  </a:txBody>
                  <a:tcPr/>
                </a:tc>
                <a:extLst>
                  <a:ext uri="{0D108BD9-81ED-4DB2-BD59-A6C34878D82A}">
                    <a16:rowId xmlns:a16="http://schemas.microsoft.com/office/drawing/2014/main" val="76869217"/>
                  </a:ext>
                </a:extLst>
              </a:tr>
              <a:tr h="370840">
                <a:tc>
                  <a:txBody>
                    <a:bodyPr/>
                    <a:lstStyle/>
                    <a:p>
                      <a:r>
                        <a:rPr lang="en-US" sz="1000"/>
                        <a:t>Yamaha Motor Argentina S.A</a:t>
                      </a:r>
                    </a:p>
                  </a:txBody>
                  <a:tcPr/>
                </a:tc>
                <a:tc>
                  <a:txBody>
                    <a:bodyPr/>
                    <a:lstStyle/>
                    <a:p>
                      <a:r>
                        <a:rPr lang="en-US" sz="1000"/>
                        <a:t>1001115</a:t>
                      </a:r>
                    </a:p>
                  </a:txBody>
                  <a:tcPr/>
                </a:tc>
                <a:tc>
                  <a:txBody>
                    <a:bodyPr/>
                    <a:lstStyle/>
                    <a:p>
                      <a:r>
                        <a:rPr lang="en-US" sz="1000"/>
                        <a:t>202</a:t>
                      </a:r>
                    </a:p>
                  </a:txBody>
                  <a:tcPr/>
                </a:tc>
                <a:tc>
                  <a:txBody>
                    <a:bodyPr/>
                    <a:lstStyle/>
                    <a:p>
                      <a:r>
                        <a:rPr lang="en-US" sz="1000"/>
                        <a:t>70</a:t>
                      </a:r>
                    </a:p>
                  </a:txBody>
                  <a:tcPr/>
                </a:tc>
                <a:tc>
                  <a:txBody>
                    <a:bodyPr/>
                    <a:lstStyle/>
                    <a:p>
                      <a:r>
                        <a:rPr lang="en-US" sz="1000"/>
                        <a:t>4097</a:t>
                      </a:r>
                    </a:p>
                  </a:txBody>
                  <a:tcPr/>
                </a:tc>
                <a:tc>
                  <a:txBody>
                    <a:bodyPr/>
                    <a:lstStyle/>
                    <a:p>
                      <a:r>
                        <a:rPr lang="en-US" sz="1000"/>
                        <a:t>307</a:t>
                      </a:r>
                    </a:p>
                  </a:txBody>
                  <a:tcPr/>
                </a:tc>
                <a:tc>
                  <a:txBody>
                    <a:bodyPr/>
                    <a:lstStyle/>
                    <a:p>
                      <a:r>
                        <a:rPr lang="en-US" sz="1000"/>
                        <a:t>198</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2281768576"/>
                  </a:ext>
                </a:extLst>
              </a:tr>
              <a:tr h="370840">
                <a:tc>
                  <a:txBody>
                    <a:bodyPr/>
                    <a:lstStyle/>
                    <a:p>
                      <a:r>
                        <a:rPr lang="en-US" sz="1000"/>
                        <a:t>Bajaj Argentina</a:t>
                      </a:r>
                    </a:p>
                  </a:txBody>
                  <a:tcPr/>
                </a:tc>
                <a:tc>
                  <a:txBody>
                    <a:bodyPr/>
                    <a:lstStyle/>
                    <a:p>
                      <a:r>
                        <a:rPr lang="en-US" sz="1000"/>
                        <a:t>153771</a:t>
                      </a:r>
                    </a:p>
                  </a:txBody>
                  <a:tcPr/>
                </a:tc>
                <a:tc>
                  <a:txBody>
                    <a:bodyPr/>
                    <a:lstStyle/>
                    <a:p>
                      <a:r>
                        <a:rPr lang="en-US" sz="1000"/>
                        <a:t>-48</a:t>
                      </a:r>
                    </a:p>
                  </a:txBody>
                  <a:tcPr/>
                </a:tc>
                <a:tc>
                  <a:txBody>
                    <a:bodyPr/>
                    <a:lstStyle/>
                    <a:p>
                      <a:r>
                        <a:rPr lang="en-US" sz="1000"/>
                        <a:t>10</a:t>
                      </a:r>
                    </a:p>
                  </a:txBody>
                  <a:tcPr/>
                </a:tc>
                <a:tc>
                  <a:txBody>
                    <a:bodyPr/>
                    <a:lstStyle/>
                    <a:p>
                      <a:r>
                        <a:rPr lang="en-US" sz="1000"/>
                        <a:t>133</a:t>
                      </a:r>
                    </a:p>
                  </a:txBody>
                  <a:tcPr/>
                </a:tc>
                <a:tc>
                  <a:txBody>
                    <a:bodyPr/>
                    <a:lstStyle/>
                    <a:p>
                      <a:r>
                        <a:rPr lang="en-US" sz="1000"/>
                        <a:t>13</a:t>
                      </a:r>
                    </a:p>
                  </a:txBody>
                  <a:tcPr/>
                </a:tc>
                <a:tc>
                  <a:txBody>
                    <a:bodyPr/>
                    <a:lstStyle/>
                    <a:p>
                      <a:r>
                        <a:rPr lang="en-US" sz="1000"/>
                        <a:t>11</a:t>
                      </a:r>
                    </a:p>
                  </a:txBody>
                  <a:tcPr/>
                </a:tc>
                <a:tc>
                  <a:txBody>
                    <a:bodyPr/>
                    <a:lstStyle/>
                    <a:p>
                      <a:r>
                        <a:rPr lang="en-US" sz="1000"/>
                        <a:t>1</a:t>
                      </a:r>
                    </a:p>
                  </a:txBody>
                  <a:tcPr/>
                </a:tc>
                <a:tc>
                  <a:txBody>
                    <a:bodyPr/>
                    <a:lstStyle/>
                    <a:p>
                      <a:r>
                        <a:rPr lang="en-US" sz="1000"/>
                        <a:t>0.0102 %</a:t>
                      </a:r>
                    </a:p>
                  </a:txBody>
                  <a:tcPr/>
                </a:tc>
                <a:extLst>
                  <a:ext uri="{0D108BD9-81ED-4DB2-BD59-A6C34878D82A}">
                    <a16:rowId xmlns:a16="http://schemas.microsoft.com/office/drawing/2014/main" val="2994914324"/>
                  </a:ext>
                </a:extLst>
              </a:tr>
            </a:tbl>
          </a:graphicData>
        </a:graphic>
      </p:graphicFrame>
      <p:sp>
        <p:nvSpPr>
          <p:cNvPr id="4" name="Text Placeholder 3">
            <a:extLst>
              <a:ext uri="{FF2B5EF4-FFF2-40B4-BE49-F238E27FC236}">
                <a16:creationId xmlns:a16="http://schemas.microsoft.com/office/drawing/2014/main" id="{6449BC05-F980-46C6-8C92-A4B9EEE0B4F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54094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73406-4AB3-46D3-B5B7-D6D0A8C7FD5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AC2288EA-14B5-4C0D-8C40-0AD19AF2FD35}"/>
              </a:ext>
            </a:extLst>
          </p:cNvPr>
          <p:cNvGraphicFramePr>
            <a:graphicFrameLocks noGrp="1"/>
          </p:cNvGraphicFramePr>
          <p:nvPr>
            <p:ph type="chart" sz="quarter" idx="13"/>
            <p:extLst>
              <p:ext uri="{D42A27DB-BD31-4B8C-83A1-F6EECF244321}">
                <p14:modId xmlns:p14="http://schemas.microsoft.com/office/powerpoint/2010/main" val="3042229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D3A98-F970-4430-A87E-75F495B9EF6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3C5DED8-1843-4CF6-B3AD-8A8B2F84F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82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4A1A-E56A-4414-A81A-0DA890BB9BA4}"/>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B4622124-87FA-4FE9-BADD-F79DD46909E2}"/>
              </a:ext>
            </a:extLst>
          </p:cNvPr>
          <p:cNvGraphicFramePr>
            <a:graphicFrameLocks noGrp="1"/>
          </p:cNvGraphicFramePr>
          <p:nvPr>
            <p:ph type="chart" sz="quarter" idx="13"/>
            <p:extLst>
              <p:ext uri="{D42A27DB-BD31-4B8C-83A1-F6EECF244321}">
                <p14:modId xmlns:p14="http://schemas.microsoft.com/office/powerpoint/2010/main" val="3118629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23314-E40B-4EA4-81D7-391B0ED71F8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CBF52DD-EC01-404E-B9E5-AAA5A6397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14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5BA6-D833-47DC-B8A2-64BA87ECB049}"/>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4E0E8847-7F89-4E6A-8763-E0528ECCF797}"/>
              </a:ext>
            </a:extLst>
          </p:cNvPr>
          <p:cNvGraphicFramePr>
            <a:graphicFrameLocks noGrp="1"/>
          </p:cNvGraphicFramePr>
          <p:nvPr>
            <p:ph type="chart" sz="quarter" idx="13"/>
            <p:extLst>
              <p:ext uri="{D42A27DB-BD31-4B8C-83A1-F6EECF244321}">
                <p14:modId xmlns:p14="http://schemas.microsoft.com/office/powerpoint/2010/main" val="3186196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0015C-4188-4CC5-BDDD-A152644D879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C7ADE77-7863-4F05-B0B1-95732B258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37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561A-C040-4CFE-A600-0F681892B2B8}"/>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81D42B24-358E-4CD2-A51A-50E6380F22B8}"/>
              </a:ext>
            </a:extLst>
          </p:cNvPr>
          <p:cNvGraphicFramePr>
            <a:graphicFrameLocks noGrp="1"/>
          </p:cNvGraphicFramePr>
          <p:nvPr>
            <p:ph type="chart" sz="quarter" idx="13"/>
            <p:extLst>
              <p:ext uri="{D42A27DB-BD31-4B8C-83A1-F6EECF244321}">
                <p14:modId xmlns:p14="http://schemas.microsoft.com/office/powerpoint/2010/main" val="898500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87F19-5B92-4B8A-A514-95775ADF368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1B88FA3-A11D-435F-8B8C-EC6EF084D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464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259EC-39AE-4CB5-83FC-B8234F6F9629}"/>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577D949B-4F7A-48D1-AEF7-C9A05559A139}"/>
              </a:ext>
            </a:extLst>
          </p:cNvPr>
          <p:cNvGraphicFramePr>
            <a:graphicFrameLocks noGrp="1"/>
          </p:cNvGraphicFramePr>
          <p:nvPr>
            <p:ph type="chart" sz="quarter" idx="13"/>
            <p:extLst>
              <p:ext uri="{D42A27DB-BD31-4B8C-83A1-F6EECF244321}">
                <p14:modId xmlns:p14="http://schemas.microsoft.com/office/powerpoint/2010/main" val="228522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ECFCF0-AD75-49AA-9B05-ABF4132E7FC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40E5B8C-9F6A-4513-8330-15DB3294E4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775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BEE7-D326-464A-AEB0-1E24C6D54B44}"/>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0FFF5F7A-9054-427F-81FE-DA8D944C99C7}"/>
              </a:ext>
            </a:extLst>
          </p:cNvPr>
          <p:cNvGraphicFramePr>
            <a:graphicFrameLocks noGrp="1"/>
          </p:cNvGraphicFramePr>
          <p:nvPr>
            <p:ph type="chart" sz="quarter" idx="13"/>
            <p:extLst>
              <p:ext uri="{D42A27DB-BD31-4B8C-83A1-F6EECF244321}">
                <p14:modId xmlns:p14="http://schemas.microsoft.com/office/powerpoint/2010/main" val="1465390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3AEA4E-FB50-4C3A-9363-31B0681F7E9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611B11D-26CB-43BA-9FCF-32C09C1473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479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0636-37B2-46A8-92C4-F879370C2EDD}"/>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9D3C3A9E-2FB0-4818-B73C-E00A770F71C6}"/>
              </a:ext>
            </a:extLst>
          </p:cNvPr>
          <p:cNvGraphicFramePr>
            <a:graphicFrameLocks noGrp="1"/>
          </p:cNvGraphicFramePr>
          <p:nvPr>
            <p:ph type="chart" sz="quarter" idx="13"/>
            <p:extLst>
              <p:ext uri="{D42A27DB-BD31-4B8C-83A1-F6EECF244321}">
                <p14:modId xmlns:p14="http://schemas.microsoft.com/office/powerpoint/2010/main" val="1810360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31BD2-C619-45E0-B353-9828647354E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737E874-F78A-4B02-8867-1F072E861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282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FCACD-8C4A-4CA6-90B1-D890B87779C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04608CA-6B7C-48BC-878C-55A32F3131CC}"/>
              </a:ext>
            </a:extLst>
          </p:cNvPr>
          <p:cNvGraphicFramePr>
            <a:graphicFrameLocks noGrp="1"/>
          </p:cNvGraphicFramePr>
          <p:nvPr>
            <p:ph type="chart" sz="quarter" idx="13"/>
            <p:extLst>
              <p:ext uri="{D42A27DB-BD31-4B8C-83A1-F6EECF244321}">
                <p14:modId xmlns:p14="http://schemas.microsoft.com/office/powerpoint/2010/main" val="4239225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75651-9D49-41C9-AC7E-9D6C889F569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1053E3F-6E7C-46D1-B14B-039EFE53E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255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0E8E-07DD-4AC2-B71A-8F5DA91F2C63}"/>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2EEBF34C-01FB-4732-8607-E9A8742EAD99}"/>
              </a:ext>
            </a:extLst>
          </p:cNvPr>
          <p:cNvGraphicFramePr>
            <a:graphicFrameLocks noGrp="1"/>
          </p:cNvGraphicFramePr>
          <p:nvPr>
            <p:ph type="chart" sz="quarter" idx="13"/>
            <p:extLst>
              <p:ext uri="{D42A27DB-BD31-4B8C-83A1-F6EECF244321}">
                <p14:modId xmlns:p14="http://schemas.microsoft.com/office/powerpoint/2010/main" val="1634153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06187-CBD9-4D78-AE73-A07E7BE90AA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ED44CBA-2732-4774-ACEF-34888762B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785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C108-16D1-4A2F-B4B1-AD5755253F8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071B2992-ACCB-4EAE-A268-7C5FAF612183}"/>
              </a:ext>
            </a:extLst>
          </p:cNvPr>
          <p:cNvGraphicFramePr>
            <a:graphicFrameLocks noGrp="1"/>
          </p:cNvGraphicFramePr>
          <p:nvPr>
            <p:ph type="chart" sz="quarter" idx="13"/>
            <p:extLst>
              <p:ext uri="{D42A27DB-BD31-4B8C-83A1-F6EECF244321}">
                <p14:modId xmlns:p14="http://schemas.microsoft.com/office/powerpoint/2010/main" val="1192347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32383-C880-4E5E-AC61-258C494B8ED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803502F-0F78-49C7-BBAE-838B55F5E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656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21A-04B3-4BAF-9BD4-827A8C7CF1D8}"/>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0FE27C04-2941-4BA5-A182-0D3B230E42B9}"/>
              </a:ext>
            </a:extLst>
          </p:cNvPr>
          <p:cNvGraphicFramePr>
            <a:graphicFrameLocks noGrp="1"/>
          </p:cNvGraphicFramePr>
          <p:nvPr>
            <p:ph type="chart" sz="quarter" idx="13"/>
            <p:extLst>
              <p:ext uri="{D42A27DB-BD31-4B8C-83A1-F6EECF244321}">
                <p14:modId xmlns:p14="http://schemas.microsoft.com/office/powerpoint/2010/main" val="3552220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A87B0-97A3-4BBA-80DE-A1ACA570722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CB41976-D9A9-4E42-BD2D-A8BED37DA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5910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B94DA-004C-4490-9939-4CBB64794E0D}"/>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18B7BF65-84E7-4869-AF6C-2A558D28D945}"/>
              </a:ext>
            </a:extLst>
          </p:cNvPr>
          <p:cNvGraphicFramePr>
            <a:graphicFrameLocks noGrp="1"/>
          </p:cNvGraphicFramePr>
          <p:nvPr>
            <p:ph type="chart" sz="quarter" idx="13"/>
            <p:extLst>
              <p:ext uri="{D42A27DB-BD31-4B8C-83A1-F6EECF244321}">
                <p14:modId xmlns:p14="http://schemas.microsoft.com/office/powerpoint/2010/main" val="253768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836E2-F182-4808-BEDF-F015C3A613E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07AF83F-8C79-41BF-B99D-88DC03CBB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292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1CA7E-F6D9-47E0-B8BB-FB1D7C50D539}"/>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90A90CC-0885-477B-A047-E3B2D1B02179}"/>
              </a:ext>
            </a:extLst>
          </p:cNvPr>
          <p:cNvGraphicFramePr>
            <a:graphicFrameLocks noGrp="1"/>
          </p:cNvGraphicFramePr>
          <p:nvPr>
            <p:ph type="chart" sz="quarter" idx="13"/>
            <p:extLst>
              <p:ext uri="{D42A27DB-BD31-4B8C-83A1-F6EECF244321}">
                <p14:modId xmlns:p14="http://schemas.microsoft.com/office/powerpoint/2010/main" val="66143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35E2F-C48C-4F88-B891-EEB475A071F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7984CCF-1069-411F-8CB7-55D034392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567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0A1F-5F3D-4B5E-9085-2BA5D0528565}"/>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56AD11A8-1CFA-413D-A80B-D43575D99D75}"/>
              </a:ext>
            </a:extLst>
          </p:cNvPr>
          <p:cNvGraphicFramePr>
            <a:graphicFrameLocks noGrp="1"/>
          </p:cNvGraphicFramePr>
          <p:nvPr>
            <p:ph type="chart" sz="quarter" idx="13"/>
            <p:extLst>
              <p:ext uri="{D42A27DB-BD31-4B8C-83A1-F6EECF244321}">
                <p14:modId xmlns:p14="http://schemas.microsoft.com/office/powerpoint/2010/main" val="220158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F410A-3512-4AAB-A9E3-28FF678D24F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8138F94-1C8F-46CC-937E-B3D7EAA9B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133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57D11-67E2-4DAB-BE43-34032954A11D}"/>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D1BEA03A-C595-4063-8A62-322110BFFF53}"/>
              </a:ext>
            </a:extLst>
          </p:cNvPr>
          <p:cNvGraphicFramePr>
            <a:graphicFrameLocks noGrp="1"/>
          </p:cNvGraphicFramePr>
          <p:nvPr>
            <p:ph type="chart" sz="quarter" idx="13"/>
            <p:extLst>
              <p:ext uri="{D42A27DB-BD31-4B8C-83A1-F6EECF244321}">
                <p14:modId xmlns:p14="http://schemas.microsoft.com/office/powerpoint/2010/main" val="1801159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867648-0EF2-4D6A-9D57-AD5954FC8C9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550F33B-BEB4-4C4E-8EDE-5519939E29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707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BFA6-0538-47D2-86E1-CD7B0BE4012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003733C5-EAB5-48ED-8B75-09C716503C93}"/>
              </a:ext>
            </a:extLst>
          </p:cNvPr>
          <p:cNvGraphicFramePr>
            <a:graphicFrameLocks noGrp="1"/>
          </p:cNvGraphicFramePr>
          <p:nvPr>
            <p:ph type="chart" sz="quarter" idx="13"/>
            <p:extLst>
              <p:ext uri="{D42A27DB-BD31-4B8C-83A1-F6EECF244321}">
                <p14:modId xmlns:p14="http://schemas.microsoft.com/office/powerpoint/2010/main" val="293545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49274-B495-469D-AF30-36B2A72E0B3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2883783-D460-4D39-85CA-BAEA06067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2381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B9CA-1769-4393-85E4-4CD5EB77135F}"/>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6C6B439C-8757-4F72-8F2E-C10CD58EE9A1}"/>
              </a:ext>
            </a:extLst>
          </p:cNvPr>
          <p:cNvGraphicFramePr>
            <a:graphicFrameLocks noGrp="1"/>
          </p:cNvGraphicFramePr>
          <p:nvPr>
            <p:ph type="chart" sz="quarter" idx="13"/>
            <p:extLst>
              <p:ext uri="{D42A27DB-BD31-4B8C-83A1-F6EECF244321}">
                <p14:modId xmlns:p14="http://schemas.microsoft.com/office/powerpoint/2010/main" val="1467253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B690C0-5A78-4A2E-9F5B-72B41437B03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B41E85F-567D-4A89-AC2F-C5012948D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212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ADEB-BF6D-4C6F-8DC7-4592C38B96E7}"/>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EC0B6292-E9B1-44D8-A937-C07CAA125653}"/>
              </a:ext>
            </a:extLst>
          </p:cNvPr>
          <p:cNvGraphicFramePr>
            <a:graphicFrameLocks noGrp="1"/>
          </p:cNvGraphicFramePr>
          <p:nvPr>
            <p:ph type="chart" sz="quarter" idx="13"/>
            <p:extLst>
              <p:ext uri="{D42A27DB-BD31-4B8C-83A1-F6EECF244321}">
                <p14:modId xmlns:p14="http://schemas.microsoft.com/office/powerpoint/2010/main" val="443251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FC7776-D896-4051-904A-DDB00D57D6E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93AE01E-1A39-443B-B2D5-27EFDE944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289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BA26-E80F-4387-90B1-DEBD0EC713AD}"/>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06FA5748-5780-44EC-9D48-5C953DC9121A}"/>
              </a:ext>
            </a:extLst>
          </p:cNvPr>
          <p:cNvGraphicFramePr>
            <a:graphicFrameLocks noGrp="1"/>
          </p:cNvGraphicFramePr>
          <p:nvPr>
            <p:ph type="tbl" sz="quarter" idx="13"/>
            <p:extLst>
              <p:ext uri="{D42A27DB-BD31-4B8C-83A1-F6EECF244321}">
                <p14:modId xmlns:p14="http://schemas.microsoft.com/office/powerpoint/2010/main" val="286651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0448155"/>
                    </a:ext>
                  </a:extLst>
                </a:gridCol>
                <a:gridCol w="1152144">
                  <a:extLst>
                    <a:ext uri="{9D8B030D-6E8A-4147-A177-3AD203B41FA5}">
                      <a16:colId xmlns:a16="http://schemas.microsoft.com/office/drawing/2014/main" val="828671097"/>
                    </a:ext>
                  </a:extLst>
                </a:gridCol>
                <a:gridCol w="1152144">
                  <a:extLst>
                    <a:ext uri="{9D8B030D-6E8A-4147-A177-3AD203B41FA5}">
                      <a16:colId xmlns:a16="http://schemas.microsoft.com/office/drawing/2014/main" val="2395720643"/>
                    </a:ext>
                  </a:extLst>
                </a:gridCol>
                <a:gridCol w="1152144">
                  <a:extLst>
                    <a:ext uri="{9D8B030D-6E8A-4147-A177-3AD203B41FA5}">
                      <a16:colId xmlns:a16="http://schemas.microsoft.com/office/drawing/2014/main" val="4033780551"/>
                    </a:ext>
                  </a:extLst>
                </a:gridCol>
                <a:gridCol w="1152144">
                  <a:extLst>
                    <a:ext uri="{9D8B030D-6E8A-4147-A177-3AD203B41FA5}">
                      <a16:colId xmlns:a16="http://schemas.microsoft.com/office/drawing/2014/main" val="125730614"/>
                    </a:ext>
                  </a:extLst>
                </a:gridCol>
                <a:gridCol w="1152144">
                  <a:extLst>
                    <a:ext uri="{9D8B030D-6E8A-4147-A177-3AD203B41FA5}">
                      <a16:colId xmlns:a16="http://schemas.microsoft.com/office/drawing/2014/main" val="400881396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540208080"/>
                  </a:ext>
                </a:extLst>
              </a:tr>
              <a:tr h="370840">
                <a:tc>
                  <a:txBody>
                    <a:bodyPr/>
                    <a:lstStyle/>
                    <a:p>
                      <a:r>
                        <a:rPr lang="en-US" sz="1000"/>
                        <a:t>#TransporteIdeal</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4271559447"/>
                  </a:ext>
                </a:extLst>
              </a:tr>
              <a:tr h="370840">
                <a:tc>
                  <a:txBody>
                    <a:bodyPr/>
                    <a:lstStyle/>
                    <a:p>
                      <a:r>
                        <a:rPr lang="en-US" sz="1000"/>
                        <a:t>#ViajaSeguro</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2703898503"/>
                  </a:ext>
                </a:extLst>
              </a:tr>
              <a:tr h="370840">
                <a:tc>
                  <a:txBody>
                    <a:bodyPr/>
                    <a:lstStyle/>
                    <a:p>
                      <a:r>
                        <a:rPr lang="en-US" sz="1000"/>
                        <a:t>#MoveteConYamaha</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4035220690"/>
                  </a:ext>
                </a:extLst>
              </a:tr>
              <a:tr h="370840">
                <a:tc>
                  <a:txBody>
                    <a:bodyPr/>
                    <a:lstStyle/>
                    <a:p>
                      <a:r>
                        <a:rPr lang="en-US" sz="1000"/>
                        <a:t>#yamaha</a:t>
                      </a:r>
                    </a:p>
                  </a:txBody>
                  <a:tcPr/>
                </a:tc>
                <a:tc>
                  <a:txBody>
                    <a:bodyPr/>
                    <a:lstStyle/>
                    <a:p>
                      <a:r>
                        <a:rPr lang="en-US" sz="1000"/>
                        <a:t>18</a:t>
                      </a:r>
                    </a:p>
                  </a:txBody>
                  <a:tcPr/>
                </a:tc>
                <a:tc>
                  <a:txBody>
                    <a:bodyPr/>
                    <a:lstStyle/>
                    <a:p>
                      <a:r>
                        <a:rPr lang="en-US" sz="1000"/>
                        <a:t>28.222222222222</a:t>
                      </a:r>
                    </a:p>
                  </a:txBody>
                  <a:tcPr/>
                </a:tc>
                <a:tc>
                  <a:txBody>
                    <a:bodyPr/>
                    <a:lstStyle/>
                    <a:p>
                      <a:r>
                        <a:rPr lang="en-US" sz="1000"/>
                        <a:t>0.38888888888889</a:t>
                      </a:r>
                    </a:p>
                  </a:txBody>
                  <a:tcPr/>
                </a:tc>
                <a:tc>
                  <a:txBody>
                    <a:bodyPr/>
                    <a:lstStyle/>
                    <a:p>
                      <a:r>
                        <a:rPr lang="en-US" sz="1000"/>
                        <a:t>2.8888888888889</a:t>
                      </a:r>
                    </a:p>
                  </a:txBody>
                  <a:tcPr/>
                </a:tc>
                <a:tc>
                  <a:txBody>
                    <a:bodyPr/>
                    <a:lstStyle/>
                    <a:p>
                      <a:r>
                        <a:rPr lang="en-US" sz="1000"/>
                        <a:t>31.5</a:t>
                      </a:r>
                    </a:p>
                  </a:txBody>
                  <a:tcPr/>
                </a:tc>
                <a:extLst>
                  <a:ext uri="{0D108BD9-81ED-4DB2-BD59-A6C34878D82A}">
                    <a16:rowId xmlns:a16="http://schemas.microsoft.com/office/drawing/2014/main" val="1854627392"/>
                  </a:ext>
                </a:extLst>
              </a:tr>
              <a:tr h="370840">
                <a:tc>
                  <a:txBody>
                    <a:bodyPr/>
                    <a:lstStyle/>
                    <a:p>
                      <a:r>
                        <a:rPr lang="en-US" sz="1000"/>
                        <a:t>#Ahora12</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3805739889"/>
                  </a:ext>
                </a:extLst>
              </a:tr>
              <a:tr h="370840">
                <a:tc>
                  <a:txBody>
                    <a:bodyPr/>
                    <a:lstStyle/>
                    <a:p>
                      <a:r>
                        <a:rPr lang="en-US" sz="1000"/>
                        <a:t>#Ahora18</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3845833986"/>
                  </a:ext>
                </a:extLst>
              </a:tr>
              <a:tr h="370840">
                <a:tc>
                  <a:txBody>
                    <a:bodyPr/>
                    <a:lstStyle/>
                    <a:p>
                      <a:r>
                        <a:rPr lang="en-US" sz="1000"/>
                        <a:t>#Benelli</a:t>
                      </a:r>
                    </a:p>
                  </a:txBody>
                  <a:tcPr/>
                </a:tc>
                <a:tc>
                  <a:txBody>
                    <a:bodyPr/>
                    <a:lstStyle/>
                    <a:p>
                      <a:r>
                        <a:rPr lang="en-US" sz="1000"/>
                        <a:t>10</a:t>
                      </a:r>
                    </a:p>
                  </a:txBody>
                  <a:tcPr/>
                </a:tc>
                <a:tc>
                  <a:txBody>
                    <a:bodyPr/>
                    <a:lstStyle/>
                    <a:p>
                      <a:r>
                        <a:rPr lang="en-US" sz="1000"/>
                        <a:t>66</a:t>
                      </a:r>
                    </a:p>
                  </a:txBody>
                  <a:tcPr/>
                </a:tc>
                <a:tc>
                  <a:txBody>
                    <a:bodyPr/>
                    <a:lstStyle/>
                    <a:p>
                      <a:r>
                        <a:rPr lang="en-US" sz="1000"/>
                        <a:t>3.2</a:t>
                      </a:r>
                    </a:p>
                  </a:txBody>
                  <a:tcPr/>
                </a:tc>
                <a:tc>
                  <a:txBody>
                    <a:bodyPr/>
                    <a:lstStyle/>
                    <a:p>
                      <a:r>
                        <a:rPr lang="en-US" sz="1000"/>
                        <a:t>6.2</a:t>
                      </a:r>
                    </a:p>
                  </a:txBody>
                  <a:tcPr/>
                </a:tc>
                <a:tc>
                  <a:txBody>
                    <a:bodyPr/>
                    <a:lstStyle/>
                    <a:p>
                      <a:r>
                        <a:rPr lang="en-US" sz="1000"/>
                        <a:t>75.4</a:t>
                      </a:r>
                    </a:p>
                  </a:txBody>
                  <a:tcPr/>
                </a:tc>
                <a:extLst>
                  <a:ext uri="{0D108BD9-81ED-4DB2-BD59-A6C34878D82A}">
                    <a16:rowId xmlns:a16="http://schemas.microsoft.com/office/drawing/2014/main" val="4092412352"/>
                  </a:ext>
                </a:extLst>
              </a:tr>
              <a:tr h="370840">
                <a:tc>
                  <a:txBody>
                    <a:bodyPr/>
                    <a:lstStyle/>
                    <a:p>
                      <a:r>
                        <a:rPr lang="en-US" sz="1000"/>
                        <a:t>#BajajArgentina</a:t>
                      </a:r>
                    </a:p>
                  </a:txBody>
                  <a:tcPr/>
                </a:tc>
                <a:tc>
                  <a:txBody>
                    <a:bodyPr/>
                    <a:lstStyle/>
                    <a:p>
                      <a:r>
                        <a:rPr lang="en-US" sz="1000"/>
                        <a:t>10</a:t>
                      </a:r>
                    </a:p>
                  </a:txBody>
                  <a:tcPr/>
                </a:tc>
                <a:tc>
                  <a:txBody>
                    <a:bodyPr/>
                    <a:lstStyle/>
                    <a:p>
                      <a:r>
                        <a:rPr lang="en-US" sz="1000"/>
                        <a:t>13.3</a:t>
                      </a:r>
                    </a:p>
                  </a:txBody>
                  <a:tcPr/>
                </a:tc>
                <a:tc>
                  <a:txBody>
                    <a:bodyPr/>
                    <a:lstStyle/>
                    <a:p>
                      <a:r>
                        <a:rPr lang="en-US" sz="1000"/>
                        <a:t>1.3</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1663785281"/>
                  </a:ext>
                </a:extLst>
              </a:tr>
              <a:tr h="370840">
                <a:tc>
                  <a:txBody>
                    <a:bodyPr/>
                    <a:lstStyle/>
                    <a:p>
                      <a:r>
                        <a:rPr lang="en-US" sz="1000"/>
                        <a:t>#Yamaha</a:t>
                      </a:r>
                    </a:p>
                  </a:txBody>
                  <a:tcPr/>
                </a:tc>
                <a:tc>
                  <a:txBody>
                    <a:bodyPr/>
                    <a:lstStyle/>
                    <a:p>
                      <a:r>
                        <a:rPr lang="en-US" sz="1000"/>
                        <a:t>10</a:t>
                      </a:r>
                    </a:p>
                  </a:txBody>
                  <a:tcPr/>
                </a:tc>
                <a:tc>
                  <a:txBody>
                    <a:bodyPr/>
                    <a:lstStyle/>
                    <a:p>
                      <a:r>
                        <a:rPr lang="en-US" sz="1000"/>
                        <a:t>36.7</a:t>
                      </a:r>
                    </a:p>
                  </a:txBody>
                  <a:tcPr/>
                </a:tc>
                <a:tc>
                  <a:txBody>
                    <a:bodyPr/>
                    <a:lstStyle/>
                    <a:p>
                      <a:r>
                        <a:rPr lang="en-US" sz="1000"/>
                        <a:t>2.7</a:t>
                      </a:r>
                    </a:p>
                  </a:txBody>
                  <a:tcPr/>
                </a:tc>
                <a:tc>
                  <a:txBody>
                    <a:bodyPr/>
                    <a:lstStyle/>
                    <a:p>
                      <a:r>
                        <a:rPr lang="en-US" sz="1000"/>
                        <a:t>2.3</a:t>
                      </a:r>
                    </a:p>
                  </a:txBody>
                  <a:tcPr/>
                </a:tc>
                <a:tc>
                  <a:txBody>
                    <a:bodyPr/>
                    <a:lstStyle/>
                    <a:p>
                      <a:r>
                        <a:rPr lang="en-US" sz="1000"/>
                        <a:t>41.7</a:t>
                      </a:r>
                    </a:p>
                  </a:txBody>
                  <a:tcPr/>
                </a:tc>
                <a:extLst>
                  <a:ext uri="{0D108BD9-81ED-4DB2-BD59-A6C34878D82A}">
                    <a16:rowId xmlns:a16="http://schemas.microsoft.com/office/drawing/2014/main" val="1517902728"/>
                  </a:ext>
                </a:extLst>
              </a:tr>
              <a:tr h="370840">
                <a:tc>
                  <a:txBody>
                    <a:bodyPr/>
                    <a:lstStyle/>
                    <a:p>
                      <a:r>
                        <a:rPr lang="en-US" sz="1000"/>
                        <a:t>#motogp</a:t>
                      </a:r>
                    </a:p>
                  </a:txBody>
                  <a:tcPr/>
                </a:tc>
                <a:tc>
                  <a:txBody>
                    <a:bodyPr/>
                    <a:lstStyle/>
                    <a:p>
                      <a:r>
                        <a:rPr lang="en-US" sz="1000"/>
                        <a:t>9</a:t>
                      </a:r>
                    </a:p>
                  </a:txBody>
                  <a:tcPr/>
                </a:tc>
                <a:tc>
                  <a:txBody>
                    <a:bodyPr/>
                    <a:lstStyle/>
                    <a:p>
                      <a:r>
                        <a:rPr lang="en-US" sz="1000"/>
                        <a:t>39.555555555556</a:t>
                      </a:r>
                    </a:p>
                  </a:txBody>
                  <a:tcPr/>
                </a:tc>
                <a:tc>
                  <a:txBody>
                    <a:bodyPr/>
                    <a:lstStyle/>
                    <a:p>
                      <a:r>
                        <a:rPr lang="en-US" sz="1000"/>
                        <a:t>0.33333333333333</a:t>
                      </a:r>
                    </a:p>
                  </a:txBody>
                  <a:tcPr/>
                </a:tc>
                <a:tc>
                  <a:txBody>
                    <a:bodyPr/>
                    <a:lstStyle/>
                    <a:p>
                      <a:r>
                        <a:rPr lang="en-US" sz="1000"/>
                        <a:t>4.3333333333333</a:t>
                      </a:r>
                    </a:p>
                  </a:txBody>
                  <a:tcPr/>
                </a:tc>
                <a:tc>
                  <a:txBody>
                    <a:bodyPr/>
                    <a:lstStyle/>
                    <a:p>
                      <a:r>
                        <a:rPr lang="en-US" sz="1000"/>
                        <a:t>44.222222222222</a:t>
                      </a:r>
                    </a:p>
                  </a:txBody>
                  <a:tcPr/>
                </a:tc>
                <a:extLst>
                  <a:ext uri="{0D108BD9-81ED-4DB2-BD59-A6C34878D82A}">
                    <a16:rowId xmlns:a16="http://schemas.microsoft.com/office/drawing/2014/main" val="811709911"/>
                  </a:ext>
                </a:extLst>
              </a:tr>
            </a:tbl>
          </a:graphicData>
        </a:graphic>
      </p:graphicFrame>
      <p:sp>
        <p:nvSpPr>
          <p:cNvPr id="4" name="Text Placeholder 3">
            <a:extLst>
              <a:ext uri="{FF2B5EF4-FFF2-40B4-BE49-F238E27FC236}">
                <a16:creationId xmlns:a16="http://schemas.microsoft.com/office/drawing/2014/main" id="{41A1D1A9-F9AF-43AE-BAEA-A20001AB249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01529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8B93-963C-476A-B072-F1A962F655C2}"/>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E4666004-5A1D-4FA0-ACD7-E7207B1C1CCC}"/>
              </a:ext>
            </a:extLst>
          </p:cNvPr>
          <p:cNvGraphicFramePr>
            <a:graphicFrameLocks noGrp="1"/>
          </p:cNvGraphicFramePr>
          <p:nvPr>
            <p:ph type="tbl" sz="quarter" idx="13"/>
            <p:extLst>
              <p:ext uri="{D42A27DB-BD31-4B8C-83A1-F6EECF244321}">
                <p14:modId xmlns:p14="http://schemas.microsoft.com/office/powerpoint/2010/main" val="121400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0900563"/>
                    </a:ext>
                  </a:extLst>
                </a:gridCol>
                <a:gridCol w="493776">
                  <a:extLst>
                    <a:ext uri="{9D8B030D-6E8A-4147-A177-3AD203B41FA5}">
                      <a16:colId xmlns:a16="http://schemas.microsoft.com/office/drawing/2014/main" val="1468603448"/>
                    </a:ext>
                  </a:extLst>
                </a:gridCol>
                <a:gridCol w="493776">
                  <a:extLst>
                    <a:ext uri="{9D8B030D-6E8A-4147-A177-3AD203B41FA5}">
                      <a16:colId xmlns:a16="http://schemas.microsoft.com/office/drawing/2014/main" val="361086236"/>
                    </a:ext>
                  </a:extLst>
                </a:gridCol>
                <a:gridCol w="493776">
                  <a:extLst>
                    <a:ext uri="{9D8B030D-6E8A-4147-A177-3AD203B41FA5}">
                      <a16:colId xmlns:a16="http://schemas.microsoft.com/office/drawing/2014/main" val="1686342480"/>
                    </a:ext>
                  </a:extLst>
                </a:gridCol>
                <a:gridCol w="493776">
                  <a:extLst>
                    <a:ext uri="{9D8B030D-6E8A-4147-A177-3AD203B41FA5}">
                      <a16:colId xmlns:a16="http://schemas.microsoft.com/office/drawing/2014/main" val="3540188933"/>
                    </a:ext>
                  </a:extLst>
                </a:gridCol>
                <a:gridCol w="493776">
                  <a:extLst>
                    <a:ext uri="{9D8B030D-6E8A-4147-A177-3AD203B41FA5}">
                      <a16:colId xmlns:a16="http://schemas.microsoft.com/office/drawing/2014/main" val="652468047"/>
                    </a:ext>
                  </a:extLst>
                </a:gridCol>
                <a:gridCol w="493776">
                  <a:extLst>
                    <a:ext uri="{9D8B030D-6E8A-4147-A177-3AD203B41FA5}">
                      <a16:colId xmlns:a16="http://schemas.microsoft.com/office/drawing/2014/main" val="1079431628"/>
                    </a:ext>
                  </a:extLst>
                </a:gridCol>
                <a:gridCol w="493776">
                  <a:extLst>
                    <a:ext uri="{9D8B030D-6E8A-4147-A177-3AD203B41FA5}">
                      <a16:colId xmlns:a16="http://schemas.microsoft.com/office/drawing/2014/main" val="2535410607"/>
                    </a:ext>
                  </a:extLst>
                </a:gridCol>
                <a:gridCol w="493776">
                  <a:extLst>
                    <a:ext uri="{9D8B030D-6E8A-4147-A177-3AD203B41FA5}">
                      <a16:colId xmlns:a16="http://schemas.microsoft.com/office/drawing/2014/main" val="3932514334"/>
                    </a:ext>
                  </a:extLst>
                </a:gridCol>
                <a:gridCol w="493776">
                  <a:extLst>
                    <a:ext uri="{9D8B030D-6E8A-4147-A177-3AD203B41FA5}">
                      <a16:colId xmlns:a16="http://schemas.microsoft.com/office/drawing/2014/main" val="1350470215"/>
                    </a:ext>
                  </a:extLst>
                </a:gridCol>
                <a:gridCol w="493776">
                  <a:extLst>
                    <a:ext uri="{9D8B030D-6E8A-4147-A177-3AD203B41FA5}">
                      <a16:colId xmlns:a16="http://schemas.microsoft.com/office/drawing/2014/main" val="3065937817"/>
                    </a:ext>
                  </a:extLst>
                </a:gridCol>
                <a:gridCol w="493776">
                  <a:extLst>
                    <a:ext uri="{9D8B030D-6E8A-4147-A177-3AD203B41FA5}">
                      <a16:colId xmlns:a16="http://schemas.microsoft.com/office/drawing/2014/main" val="281151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771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249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12:00:24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4036965"/>
                  </a:ext>
                </a:extLst>
              </a:tr>
            </a:tbl>
          </a:graphicData>
        </a:graphic>
      </p:graphicFrame>
      <p:sp>
        <p:nvSpPr>
          <p:cNvPr id="4" name="Text Placeholder 3">
            <a:extLst>
              <a:ext uri="{FF2B5EF4-FFF2-40B4-BE49-F238E27FC236}">
                <a16:creationId xmlns:a16="http://schemas.microsoft.com/office/drawing/2014/main" id="{6B58C734-FC89-4392-8906-D5B4614BC4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55171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DF14E-CA61-4C6B-AD54-BD385C5BBFE8}"/>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0CBC7D18-AD17-42BC-A924-0C4B2773065B}"/>
              </a:ext>
            </a:extLst>
          </p:cNvPr>
          <p:cNvGraphicFramePr>
            <a:graphicFrameLocks noGrp="1"/>
          </p:cNvGraphicFramePr>
          <p:nvPr>
            <p:ph type="tbl" sz="quarter" idx="13"/>
            <p:extLst>
              <p:ext uri="{D42A27DB-BD31-4B8C-83A1-F6EECF244321}">
                <p14:modId xmlns:p14="http://schemas.microsoft.com/office/powerpoint/2010/main" val="64559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905145"/>
                    </a:ext>
                  </a:extLst>
                </a:gridCol>
                <a:gridCol w="493776">
                  <a:extLst>
                    <a:ext uri="{9D8B030D-6E8A-4147-A177-3AD203B41FA5}">
                      <a16:colId xmlns:a16="http://schemas.microsoft.com/office/drawing/2014/main" val="694012693"/>
                    </a:ext>
                  </a:extLst>
                </a:gridCol>
                <a:gridCol w="493776">
                  <a:extLst>
                    <a:ext uri="{9D8B030D-6E8A-4147-A177-3AD203B41FA5}">
                      <a16:colId xmlns:a16="http://schemas.microsoft.com/office/drawing/2014/main" val="2135735593"/>
                    </a:ext>
                  </a:extLst>
                </a:gridCol>
                <a:gridCol w="493776">
                  <a:extLst>
                    <a:ext uri="{9D8B030D-6E8A-4147-A177-3AD203B41FA5}">
                      <a16:colId xmlns:a16="http://schemas.microsoft.com/office/drawing/2014/main" val="2314999010"/>
                    </a:ext>
                  </a:extLst>
                </a:gridCol>
                <a:gridCol w="493776">
                  <a:extLst>
                    <a:ext uri="{9D8B030D-6E8A-4147-A177-3AD203B41FA5}">
                      <a16:colId xmlns:a16="http://schemas.microsoft.com/office/drawing/2014/main" val="2032437647"/>
                    </a:ext>
                  </a:extLst>
                </a:gridCol>
                <a:gridCol w="493776">
                  <a:extLst>
                    <a:ext uri="{9D8B030D-6E8A-4147-A177-3AD203B41FA5}">
                      <a16:colId xmlns:a16="http://schemas.microsoft.com/office/drawing/2014/main" val="2699961282"/>
                    </a:ext>
                  </a:extLst>
                </a:gridCol>
                <a:gridCol w="493776">
                  <a:extLst>
                    <a:ext uri="{9D8B030D-6E8A-4147-A177-3AD203B41FA5}">
                      <a16:colId xmlns:a16="http://schemas.microsoft.com/office/drawing/2014/main" val="1795164818"/>
                    </a:ext>
                  </a:extLst>
                </a:gridCol>
                <a:gridCol w="493776">
                  <a:extLst>
                    <a:ext uri="{9D8B030D-6E8A-4147-A177-3AD203B41FA5}">
                      <a16:colId xmlns:a16="http://schemas.microsoft.com/office/drawing/2014/main" val="753347589"/>
                    </a:ext>
                  </a:extLst>
                </a:gridCol>
                <a:gridCol w="493776">
                  <a:extLst>
                    <a:ext uri="{9D8B030D-6E8A-4147-A177-3AD203B41FA5}">
                      <a16:colId xmlns:a16="http://schemas.microsoft.com/office/drawing/2014/main" val="4182240407"/>
                    </a:ext>
                  </a:extLst>
                </a:gridCol>
                <a:gridCol w="493776">
                  <a:extLst>
                    <a:ext uri="{9D8B030D-6E8A-4147-A177-3AD203B41FA5}">
                      <a16:colId xmlns:a16="http://schemas.microsoft.com/office/drawing/2014/main" val="1119394225"/>
                    </a:ext>
                  </a:extLst>
                </a:gridCol>
                <a:gridCol w="493776">
                  <a:extLst>
                    <a:ext uri="{9D8B030D-6E8A-4147-A177-3AD203B41FA5}">
                      <a16:colId xmlns:a16="http://schemas.microsoft.com/office/drawing/2014/main" val="4275279797"/>
                    </a:ext>
                  </a:extLst>
                </a:gridCol>
                <a:gridCol w="493776">
                  <a:extLst>
                    <a:ext uri="{9D8B030D-6E8A-4147-A177-3AD203B41FA5}">
                      <a16:colId xmlns:a16="http://schemas.microsoft.com/office/drawing/2014/main" val="258057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312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2562209"/>
                  </a:ext>
                </a:extLst>
              </a:tr>
            </a:tbl>
          </a:graphicData>
        </a:graphic>
      </p:graphicFrame>
      <p:sp>
        <p:nvSpPr>
          <p:cNvPr id="4" name="Text Placeholder 3">
            <a:extLst>
              <a:ext uri="{FF2B5EF4-FFF2-40B4-BE49-F238E27FC236}">
                <a16:creationId xmlns:a16="http://schemas.microsoft.com/office/drawing/2014/main" id="{A1868B43-7ADB-44F7-A8B7-DC3801A42EE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19631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D5D3-F6F1-4BD3-8E6F-5C42B22F8A45}"/>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0EB9728E-7ADD-4DDC-83B3-E25C95CF3A62}"/>
              </a:ext>
            </a:extLst>
          </p:cNvPr>
          <p:cNvGraphicFramePr>
            <a:graphicFrameLocks noGrp="1"/>
          </p:cNvGraphicFramePr>
          <p:nvPr>
            <p:ph type="tbl" sz="quarter" idx="13"/>
            <p:extLst>
              <p:ext uri="{D42A27DB-BD31-4B8C-83A1-F6EECF244321}">
                <p14:modId xmlns:p14="http://schemas.microsoft.com/office/powerpoint/2010/main" val="140396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5335392"/>
                    </a:ext>
                  </a:extLst>
                </a:gridCol>
                <a:gridCol w="493776">
                  <a:extLst>
                    <a:ext uri="{9D8B030D-6E8A-4147-A177-3AD203B41FA5}">
                      <a16:colId xmlns:a16="http://schemas.microsoft.com/office/drawing/2014/main" val="2029655487"/>
                    </a:ext>
                  </a:extLst>
                </a:gridCol>
                <a:gridCol w="493776">
                  <a:extLst>
                    <a:ext uri="{9D8B030D-6E8A-4147-A177-3AD203B41FA5}">
                      <a16:colId xmlns:a16="http://schemas.microsoft.com/office/drawing/2014/main" val="2482072940"/>
                    </a:ext>
                  </a:extLst>
                </a:gridCol>
                <a:gridCol w="493776">
                  <a:extLst>
                    <a:ext uri="{9D8B030D-6E8A-4147-A177-3AD203B41FA5}">
                      <a16:colId xmlns:a16="http://schemas.microsoft.com/office/drawing/2014/main" val="732849856"/>
                    </a:ext>
                  </a:extLst>
                </a:gridCol>
                <a:gridCol w="493776">
                  <a:extLst>
                    <a:ext uri="{9D8B030D-6E8A-4147-A177-3AD203B41FA5}">
                      <a16:colId xmlns:a16="http://schemas.microsoft.com/office/drawing/2014/main" val="2110601800"/>
                    </a:ext>
                  </a:extLst>
                </a:gridCol>
                <a:gridCol w="493776">
                  <a:extLst>
                    <a:ext uri="{9D8B030D-6E8A-4147-A177-3AD203B41FA5}">
                      <a16:colId xmlns:a16="http://schemas.microsoft.com/office/drawing/2014/main" val="3666666806"/>
                    </a:ext>
                  </a:extLst>
                </a:gridCol>
                <a:gridCol w="493776">
                  <a:extLst>
                    <a:ext uri="{9D8B030D-6E8A-4147-A177-3AD203B41FA5}">
                      <a16:colId xmlns:a16="http://schemas.microsoft.com/office/drawing/2014/main" val="1532941196"/>
                    </a:ext>
                  </a:extLst>
                </a:gridCol>
                <a:gridCol w="493776">
                  <a:extLst>
                    <a:ext uri="{9D8B030D-6E8A-4147-A177-3AD203B41FA5}">
                      <a16:colId xmlns:a16="http://schemas.microsoft.com/office/drawing/2014/main" val="470956447"/>
                    </a:ext>
                  </a:extLst>
                </a:gridCol>
                <a:gridCol w="493776">
                  <a:extLst>
                    <a:ext uri="{9D8B030D-6E8A-4147-A177-3AD203B41FA5}">
                      <a16:colId xmlns:a16="http://schemas.microsoft.com/office/drawing/2014/main" val="3173533397"/>
                    </a:ext>
                  </a:extLst>
                </a:gridCol>
                <a:gridCol w="493776">
                  <a:extLst>
                    <a:ext uri="{9D8B030D-6E8A-4147-A177-3AD203B41FA5}">
                      <a16:colId xmlns:a16="http://schemas.microsoft.com/office/drawing/2014/main" val="1065806763"/>
                    </a:ext>
                  </a:extLst>
                </a:gridCol>
                <a:gridCol w="493776">
                  <a:extLst>
                    <a:ext uri="{9D8B030D-6E8A-4147-A177-3AD203B41FA5}">
                      <a16:colId xmlns:a16="http://schemas.microsoft.com/office/drawing/2014/main" val="1829498289"/>
                    </a:ext>
                  </a:extLst>
                </a:gridCol>
                <a:gridCol w="493776">
                  <a:extLst>
                    <a:ext uri="{9D8B030D-6E8A-4147-A177-3AD203B41FA5}">
                      <a16:colId xmlns:a16="http://schemas.microsoft.com/office/drawing/2014/main" val="105700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96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15:56:23</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091898"/>
                  </a:ext>
                </a:extLst>
              </a:tr>
            </a:tbl>
          </a:graphicData>
        </a:graphic>
      </p:graphicFrame>
      <p:sp>
        <p:nvSpPr>
          <p:cNvPr id="4" name="Text Placeholder 3">
            <a:extLst>
              <a:ext uri="{FF2B5EF4-FFF2-40B4-BE49-F238E27FC236}">
                <a16:creationId xmlns:a16="http://schemas.microsoft.com/office/drawing/2014/main" id="{6342CC5D-FAC0-49D8-BBE3-8AAAD2719E8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78563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ED62-7882-491E-8677-D31C2C9D31A1}"/>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D8048CD3-5777-4003-8A95-261E0956567C}"/>
              </a:ext>
            </a:extLst>
          </p:cNvPr>
          <p:cNvGraphicFramePr>
            <a:graphicFrameLocks noGrp="1"/>
          </p:cNvGraphicFramePr>
          <p:nvPr>
            <p:ph type="tbl" sz="quarter" idx="13"/>
            <p:extLst>
              <p:ext uri="{D42A27DB-BD31-4B8C-83A1-F6EECF244321}">
                <p14:modId xmlns:p14="http://schemas.microsoft.com/office/powerpoint/2010/main" val="262792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6342847"/>
                    </a:ext>
                  </a:extLst>
                </a:gridCol>
                <a:gridCol w="493776">
                  <a:extLst>
                    <a:ext uri="{9D8B030D-6E8A-4147-A177-3AD203B41FA5}">
                      <a16:colId xmlns:a16="http://schemas.microsoft.com/office/drawing/2014/main" val="3371363781"/>
                    </a:ext>
                  </a:extLst>
                </a:gridCol>
                <a:gridCol w="493776">
                  <a:extLst>
                    <a:ext uri="{9D8B030D-6E8A-4147-A177-3AD203B41FA5}">
                      <a16:colId xmlns:a16="http://schemas.microsoft.com/office/drawing/2014/main" val="8278394"/>
                    </a:ext>
                  </a:extLst>
                </a:gridCol>
                <a:gridCol w="493776">
                  <a:extLst>
                    <a:ext uri="{9D8B030D-6E8A-4147-A177-3AD203B41FA5}">
                      <a16:colId xmlns:a16="http://schemas.microsoft.com/office/drawing/2014/main" val="1732736635"/>
                    </a:ext>
                  </a:extLst>
                </a:gridCol>
                <a:gridCol w="493776">
                  <a:extLst>
                    <a:ext uri="{9D8B030D-6E8A-4147-A177-3AD203B41FA5}">
                      <a16:colId xmlns:a16="http://schemas.microsoft.com/office/drawing/2014/main" val="1380831677"/>
                    </a:ext>
                  </a:extLst>
                </a:gridCol>
                <a:gridCol w="493776">
                  <a:extLst>
                    <a:ext uri="{9D8B030D-6E8A-4147-A177-3AD203B41FA5}">
                      <a16:colId xmlns:a16="http://schemas.microsoft.com/office/drawing/2014/main" val="2439251609"/>
                    </a:ext>
                  </a:extLst>
                </a:gridCol>
                <a:gridCol w="493776">
                  <a:extLst>
                    <a:ext uri="{9D8B030D-6E8A-4147-A177-3AD203B41FA5}">
                      <a16:colId xmlns:a16="http://schemas.microsoft.com/office/drawing/2014/main" val="308445382"/>
                    </a:ext>
                  </a:extLst>
                </a:gridCol>
                <a:gridCol w="493776">
                  <a:extLst>
                    <a:ext uri="{9D8B030D-6E8A-4147-A177-3AD203B41FA5}">
                      <a16:colId xmlns:a16="http://schemas.microsoft.com/office/drawing/2014/main" val="3757113403"/>
                    </a:ext>
                  </a:extLst>
                </a:gridCol>
                <a:gridCol w="493776">
                  <a:extLst>
                    <a:ext uri="{9D8B030D-6E8A-4147-A177-3AD203B41FA5}">
                      <a16:colId xmlns:a16="http://schemas.microsoft.com/office/drawing/2014/main" val="3618575436"/>
                    </a:ext>
                  </a:extLst>
                </a:gridCol>
                <a:gridCol w="493776">
                  <a:extLst>
                    <a:ext uri="{9D8B030D-6E8A-4147-A177-3AD203B41FA5}">
                      <a16:colId xmlns:a16="http://schemas.microsoft.com/office/drawing/2014/main" val="3551792310"/>
                    </a:ext>
                  </a:extLst>
                </a:gridCol>
                <a:gridCol w="493776">
                  <a:extLst>
                    <a:ext uri="{9D8B030D-6E8A-4147-A177-3AD203B41FA5}">
                      <a16:colId xmlns:a16="http://schemas.microsoft.com/office/drawing/2014/main" val="1450379975"/>
                    </a:ext>
                  </a:extLst>
                </a:gridCol>
                <a:gridCol w="493776">
                  <a:extLst>
                    <a:ext uri="{9D8B030D-6E8A-4147-A177-3AD203B41FA5}">
                      <a16:colId xmlns:a16="http://schemas.microsoft.com/office/drawing/2014/main" val="290616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46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- 2021-05-05 16:19:19</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372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1286993"/>
                  </a:ext>
                </a:extLst>
              </a:tr>
            </a:tbl>
          </a:graphicData>
        </a:graphic>
      </p:graphicFrame>
      <p:sp>
        <p:nvSpPr>
          <p:cNvPr id="4" name="Text Placeholder 3">
            <a:extLst>
              <a:ext uri="{FF2B5EF4-FFF2-40B4-BE49-F238E27FC236}">
                <a16:creationId xmlns:a16="http://schemas.microsoft.com/office/drawing/2014/main" id="{6FACC8AA-5FAE-4165-88F8-4C45A0741F8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08728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56EA1-38F5-4011-8125-83E207D67ED0}"/>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05C45753-B1DB-4B07-90A5-D2E2111CDAFD}"/>
              </a:ext>
            </a:extLst>
          </p:cNvPr>
          <p:cNvGraphicFramePr>
            <a:graphicFrameLocks noGrp="1"/>
          </p:cNvGraphicFramePr>
          <p:nvPr>
            <p:ph type="tbl" sz="quarter" idx="13"/>
            <p:extLst>
              <p:ext uri="{D42A27DB-BD31-4B8C-83A1-F6EECF244321}">
                <p14:modId xmlns:p14="http://schemas.microsoft.com/office/powerpoint/2010/main" val="421908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8374732"/>
                    </a:ext>
                  </a:extLst>
                </a:gridCol>
                <a:gridCol w="493776">
                  <a:extLst>
                    <a:ext uri="{9D8B030D-6E8A-4147-A177-3AD203B41FA5}">
                      <a16:colId xmlns:a16="http://schemas.microsoft.com/office/drawing/2014/main" val="4182579758"/>
                    </a:ext>
                  </a:extLst>
                </a:gridCol>
                <a:gridCol w="493776">
                  <a:extLst>
                    <a:ext uri="{9D8B030D-6E8A-4147-A177-3AD203B41FA5}">
                      <a16:colId xmlns:a16="http://schemas.microsoft.com/office/drawing/2014/main" val="2218960000"/>
                    </a:ext>
                  </a:extLst>
                </a:gridCol>
                <a:gridCol w="493776">
                  <a:extLst>
                    <a:ext uri="{9D8B030D-6E8A-4147-A177-3AD203B41FA5}">
                      <a16:colId xmlns:a16="http://schemas.microsoft.com/office/drawing/2014/main" val="4262415054"/>
                    </a:ext>
                  </a:extLst>
                </a:gridCol>
                <a:gridCol w="493776">
                  <a:extLst>
                    <a:ext uri="{9D8B030D-6E8A-4147-A177-3AD203B41FA5}">
                      <a16:colId xmlns:a16="http://schemas.microsoft.com/office/drawing/2014/main" val="2346199423"/>
                    </a:ext>
                  </a:extLst>
                </a:gridCol>
                <a:gridCol w="493776">
                  <a:extLst>
                    <a:ext uri="{9D8B030D-6E8A-4147-A177-3AD203B41FA5}">
                      <a16:colId xmlns:a16="http://schemas.microsoft.com/office/drawing/2014/main" val="454774327"/>
                    </a:ext>
                  </a:extLst>
                </a:gridCol>
                <a:gridCol w="493776">
                  <a:extLst>
                    <a:ext uri="{9D8B030D-6E8A-4147-A177-3AD203B41FA5}">
                      <a16:colId xmlns:a16="http://schemas.microsoft.com/office/drawing/2014/main" val="3589962027"/>
                    </a:ext>
                  </a:extLst>
                </a:gridCol>
                <a:gridCol w="493776">
                  <a:extLst>
                    <a:ext uri="{9D8B030D-6E8A-4147-A177-3AD203B41FA5}">
                      <a16:colId xmlns:a16="http://schemas.microsoft.com/office/drawing/2014/main" val="11377481"/>
                    </a:ext>
                  </a:extLst>
                </a:gridCol>
                <a:gridCol w="493776">
                  <a:extLst>
                    <a:ext uri="{9D8B030D-6E8A-4147-A177-3AD203B41FA5}">
                      <a16:colId xmlns:a16="http://schemas.microsoft.com/office/drawing/2014/main" val="3104852962"/>
                    </a:ext>
                  </a:extLst>
                </a:gridCol>
                <a:gridCol w="493776">
                  <a:extLst>
                    <a:ext uri="{9D8B030D-6E8A-4147-A177-3AD203B41FA5}">
                      <a16:colId xmlns:a16="http://schemas.microsoft.com/office/drawing/2014/main" val="2090023820"/>
                    </a:ext>
                  </a:extLst>
                </a:gridCol>
                <a:gridCol w="493776">
                  <a:extLst>
                    <a:ext uri="{9D8B030D-6E8A-4147-A177-3AD203B41FA5}">
                      <a16:colId xmlns:a16="http://schemas.microsoft.com/office/drawing/2014/main" val="1988969626"/>
                    </a:ext>
                  </a:extLst>
                </a:gridCol>
                <a:gridCol w="493776">
                  <a:extLst>
                    <a:ext uri="{9D8B030D-6E8A-4147-A177-3AD203B41FA5}">
                      <a16:colId xmlns:a16="http://schemas.microsoft.com/office/drawing/2014/main" val="287399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461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705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- 2021-05-11 15:59:55</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8808145"/>
                  </a:ext>
                </a:extLst>
              </a:tr>
            </a:tbl>
          </a:graphicData>
        </a:graphic>
      </p:graphicFrame>
      <p:sp>
        <p:nvSpPr>
          <p:cNvPr id="4" name="Text Placeholder 3">
            <a:extLst>
              <a:ext uri="{FF2B5EF4-FFF2-40B4-BE49-F238E27FC236}">
                <a16:creationId xmlns:a16="http://schemas.microsoft.com/office/drawing/2014/main" id="{2D99BC0D-2498-4C3E-A55F-66AFFE445CE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06456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7055-DD1F-469E-B009-20349AB13D50}"/>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91DAD2F6-C6E1-439B-AE85-DFB334BEB3B8}"/>
              </a:ext>
            </a:extLst>
          </p:cNvPr>
          <p:cNvGraphicFramePr>
            <a:graphicFrameLocks noGrp="1"/>
          </p:cNvGraphicFramePr>
          <p:nvPr>
            <p:ph type="tbl" sz="quarter" idx="13"/>
            <p:extLst>
              <p:ext uri="{D42A27DB-BD31-4B8C-83A1-F6EECF244321}">
                <p14:modId xmlns:p14="http://schemas.microsoft.com/office/powerpoint/2010/main" val="400403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0414334"/>
                    </a:ext>
                  </a:extLst>
                </a:gridCol>
                <a:gridCol w="493776">
                  <a:extLst>
                    <a:ext uri="{9D8B030D-6E8A-4147-A177-3AD203B41FA5}">
                      <a16:colId xmlns:a16="http://schemas.microsoft.com/office/drawing/2014/main" val="3042172130"/>
                    </a:ext>
                  </a:extLst>
                </a:gridCol>
                <a:gridCol w="493776">
                  <a:extLst>
                    <a:ext uri="{9D8B030D-6E8A-4147-A177-3AD203B41FA5}">
                      <a16:colId xmlns:a16="http://schemas.microsoft.com/office/drawing/2014/main" val="787736321"/>
                    </a:ext>
                  </a:extLst>
                </a:gridCol>
                <a:gridCol w="493776">
                  <a:extLst>
                    <a:ext uri="{9D8B030D-6E8A-4147-A177-3AD203B41FA5}">
                      <a16:colId xmlns:a16="http://schemas.microsoft.com/office/drawing/2014/main" val="3343673043"/>
                    </a:ext>
                  </a:extLst>
                </a:gridCol>
                <a:gridCol w="493776">
                  <a:extLst>
                    <a:ext uri="{9D8B030D-6E8A-4147-A177-3AD203B41FA5}">
                      <a16:colId xmlns:a16="http://schemas.microsoft.com/office/drawing/2014/main" val="3046386425"/>
                    </a:ext>
                  </a:extLst>
                </a:gridCol>
                <a:gridCol w="493776">
                  <a:extLst>
                    <a:ext uri="{9D8B030D-6E8A-4147-A177-3AD203B41FA5}">
                      <a16:colId xmlns:a16="http://schemas.microsoft.com/office/drawing/2014/main" val="661215146"/>
                    </a:ext>
                  </a:extLst>
                </a:gridCol>
                <a:gridCol w="493776">
                  <a:extLst>
                    <a:ext uri="{9D8B030D-6E8A-4147-A177-3AD203B41FA5}">
                      <a16:colId xmlns:a16="http://schemas.microsoft.com/office/drawing/2014/main" val="170438668"/>
                    </a:ext>
                  </a:extLst>
                </a:gridCol>
                <a:gridCol w="493776">
                  <a:extLst>
                    <a:ext uri="{9D8B030D-6E8A-4147-A177-3AD203B41FA5}">
                      <a16:colId xmlns:a16="http://schemas.microsoft.com/office/drawing/2014/main" val="1094235168"/>
                    </a:ext>
                  </a:extLst>
                </a:gridCol>
                <a:gridCol w="493776">
                  <a:extLst>
                    <a:ext uri="{9D8B030D-6E8A-4147-A177-3AD203B41FA5}">
                      <a16:colId xmlns:a16="http://schemas.microsoft.com/office/drawing/2014/main" val="969065634"/>
                    </a:ext>
                  </a:extLst>
                </a:gridCol>
                <a:gridCol w="493776">
                  <a:extLst>
                    <a:ext uri="{9D8B030D-6E8A-4147-A177-3AD203B41FA5}">
                      <a16:colId xmlns:a16="http://schemas.microsoft.com/office/drawing/2014/main" val="2596961262"/>
                    </a:ext>
                  </a:extLst>
                </a:gridCol>
                <a:gridCol w="493776">
                  <a:extLst>
                    <a:ext uri="{9D8B030D-6E8A-4147-A177-3AD203B41FA5}">
                      <a16:colId xmlns:a16="http://schemas.microsoft.com/office/drawing/2014/main" val="1031578793"/>
                    </a:ext>
                  </a:extLst>
                </a:gridCol>
                <a:gridCol w="493776">
                  <a:extLst>
                    <a:ext uri="{9D8B030D-6E8A-4147-A177-3AD203B41FA5}">
                      <a16:colId xmlns:a16="http://schemas.microsoft.com/office/drawing/2014/main" val="311920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982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2355258"/>
                  </a:ext>
                </a:extLst>
              </a:tr>
            </a:tbl>
          </a:graphicData>
        </a:graphic>
      </p:graphicFrame>
      <p:sp>
        <p:nvSpPr>
          <p:cNvPr id="4" name="Text Placeholder 3">
            <a:extLst>
              <a:ext uri="{FF2B5EF4-FFF2-40B4-BE49-F238E27FC236}">
                <a16:creationId xmlns:a16="http://schemas.microsoft.com/office/drawing/2014/main" id="{0835245B-3FFA-4C13-8DB6-FFB135A4556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27790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2FC3-78B9-4AD2-A730-D27DD05ED48C}"/>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8AF20C04-6684-4E6E-9BB2-08A34F478CEB}"/>
              </a:ext>
            </a:extLst>
          </p:cNvPr>
          <p:cNvGraphicFramePr>
            <a:graphicFrameLocks noGrp="1"/>
          </p:cNvGraphicFramePr>
          <p:nvPr>
            <p:ph type="tbl" sz="quarter" idx="13"/>
            <p:extLst>
              <p:ext uri="{D42A27DB-BD31-4B8C-83A1-F6EECF244321}">
                <p14:modId xmlns:p14="http://schemas.microsoft.com/office/powerpoint/2010/main" val="424319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1308807"/>
                    </a:ext>
                  </a:extLst>
                </a:gridCol>
                <a:gridCol w="493776">
                  <a:extLst>
                    <a:ext uri="{9D8B030D-6E8A-4147-A177-3AD203B41FA5}">
                      <a16:colId xmlns:a16="http://schemas.microsoft.com/office/drawing/2014/main" val="1805669762"/>
                    </a:ext>
                  </a:extLst>
                </a:gridCol>
                <a:gridCol w="493776">
                  <a:extLst>
                    <a:ext uri="{9D8B030D-6E8A-4147-A177-3AD203B41FA5}">
                      <a16:colId xmlns:a16="http://schemas.microsoft.com/office/drawing/2014/main" val="3775687920"/>
                    </a:ext>
                  </a:extLst>
                </a:gridCol>
                <a:gridCol w="493776">
                  <a:extLst>
                    <a:ext uri="{9D8B030D-6E8A-4147-A177-3AD203B41FA5}">
                      <a16:colId xmlns:a16="http://schemas.microsoft.com/office/drawing/2014/main" val="1538086855"/>
                    </a:ext>
                  </a:extLst>
                </a:gridCol>
                <a:gridCol w="493776">
                  <a:extLst>
                    <a:ext uri="{9D8B030D-6E8A-4147-A177-3AD203B41FA5}">
                      <a16:colId xmlns:a16="http://schemas.microsoft.com/office/drawing/2014/main" val="729367250"/>
                    </a:ext>
                  </a:extLst>
                </a:gridCol>
                <a:gridCol w="493776">
                  <a:extLst>
                    <a:ext uri="{9D8B030D-6E8A-4147-A177-3AD203B41FA5}">
                      <a16:colId xmlns:a16="http://schemas.microsoft.com/office/drawing/2014/main" val="2032550625"/>
                    </a:ext>
                  </a:extLst>
                </a:gridCol>
                <a:gridCol w="493776">
                  <a:extLst>
                    <a:ext uri="{9D8B030D-6E8A-4147-A177-3AD203B41FA5}">
                      <a16:colId xmlns:a16="http://schemas.microsoft.com/office/drawing/2014/main" val="1063411565"/>
                    </a:ext>
                  </a:extLst>
                </a:gridCol>
                <a:gridCol w="493776">
                  <a:extLst>
                    <a:ext uri="{9D8B030D-6E8A-4147-A177-3AD203B41FA5}">
                      <a16:colId xmlns:a16="http://schemas.microsoft.com/office/drawing/2014/main" val="593069297"/>
                    </a:ext>
                  </a:extLst>
                </a:gridCol>
                <a:gridCol w="493776">
                  <a:extLst>
                    <a:ext uri="{9D8B030D-6E8A-4147-A177-3AD203B41FA5}">
                      <a16:colId xmlns:a16="http://schemas.microsoft.com/office/drawing/2014/main" val="1457215841"/>
                    </a:ext>
                  </a:extLst>
                </a:gridCol>
                <a:gridCol w="493776">
                  <a:extLst>
                    <a:ext uri="{9D8B030D-6E8A-4147-A177-3AD203B41FA5}">
                      <a16:colId xmlns:a16="http://schemas.microsoft.com/office/drawing/2014/main" val="3414882529"/>
                    </a:ext>
                  </a:extLst>
                </a:gridCol>
                <a:gridCol w="493776">
                  <a:extLst>
                    <a:ext uri="{9D8B030D-6E8A-4147-A177-3AD203B41FA5}">
                      <a16:colId xmlns:a16="http://schemas.microsoft.com/office/drawing/2014/main" val="1235447212"/>
                    </a:ext>
                  </a:extLst>
                </a:gridCol>
                <a:gridCol w="493776">
                  <a:extLst>
                    <a:ext uri="{9D8B030D-6E8A-4147-A177-3AD203B41FA5}">
                      <a16:colId xmlns:a16="http://schemas.microsoft.com/office/drawing/2014/main" val="138190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954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3941908"/>
                  </a:ext>
                </a:extLst>
              </a:tr>
            </a:tbl>
          </a:graphicData>
        </a:graphic>
      </p:graphicFrame>
      <p:sp>
        <p:nvSpPr>
          <p:cNvPr id="4" name="Text Placeholder 3">
            <a:extLst>
              <a:ext uri="{FF2B5EF4-FFF2-40B4-BE49-F238E27FC236}">
                <a16:creationId xmlns:a16="http://schemas.microsoft.com/office/drawing/2014/main" id="{3EAB5E03-CC7B-49B5-A378-646BA305211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77699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24E4-59FF-401A-9F03-6B6EC4F31572}"/>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7400F870-16FB-4D4C-B10D-19F724CF4D98}"/>
              </a:ext>
            </a:extLst>
          </p:cNvPr>
          <p:cNvGraphicFramePr>
            <a:graphicFrameLocks noGrp="1"/>
          </p:cNvGraphicFramePr>
          <p:nvPr>
            <p:ph type="tbl" sz="quarter" idx="13"/>
            <p:extLst>
              <p:ext uri="{D42A27DB-BD31-4B8C-83A1-F6EECF244321}">
                <p14:modId xmlns:p14="http://schemas.microsoft.com/office/powerpoint/2010/main" val="159277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9484526"/>
                    </a:ext>
                  </a:extLst>
                </a:gridCol>
                <a:gridCol w="493776">
                  <a:extLst>
                    <a:ext uri="{9D8B030D-6E8A-4147-A177-3AD203B41FA5}">
                      <a16:colId xmlns:a16="http://schemas.microsoft.com/office/drawing/2014/main" val="3913267477"/>
                    </a:ext>
                  </a:extLst>
                </a:gridCol>
                <a:gridCol w="493776">
                  <a:extLst>
                    <a:ext uri="{9D8B030D-6E8A-4147-A177-3AD203B41FA5}">
                      <a16:colId xmlns:a16="http://schemas.microsoft.com/office/drawing/2014/main" val="511986062"/>
                    </a:ext>
                  </a:extLst>
                </a:gridCol>
                <a:gridCol w="493776">
                  <a:extLst>
                    <a:ext uri="{9D8B030D-6E8A-4147-A177-3AD203B41FA5}">
                      <a16:colId xmlns:a16="http://schemas.microsoft.com/office/drawing/2014/main" val="3170646595"/>
                    </a:ext>
                  </a:extLst>
                </a:gridCol>
                <a:gridCol w="493776">
                  <a:extLst>
                    <a:ext uri="{9D8B030D-6E8A-4147-A177-3AD203B41FA5}">
                      <a16:colId xmlns:a16="http://schemas.microsoft.com/office/drawing/2014/main" val="3883529805"/>
                    </a:ext>
                  </a:extLst>
                </a:gridCol>
                <a:gridCol w="493776">
                  <a:extLst>
                    <a:ext uri="{9D8B030D-6E8A-4147-A177-3AD203B41FA5}">
                      <a16:colId xmlns:a16="http://schemas.microsoft.com/office/drawing/2014/main" val="908842337"/>
                    </a:ext>
                  </a:extLst>
                </a:gridCol>
                <a:gridCol w="493776">
                  <a:extLst>
                    <a:ext uri="{9D8B030D-6E8A-4147-A177-3AD203B41FA5}">
                      <a16:colId xmlns:a16="http://schemas.microsoft.com/office/drawing/2014/main" val="793869772"/>
                    </a:ext>
                  </a:extLst>
                </a:gridCol>
                <a:gridCol w="493776">
                  <a:extLst>
                    <a:ext uri="{9D8B030D-6E8A-4147-A177-3AD203B41FA5}">
                      <a16:colId xmlns:a16="http://schemas.microsoft.com/office/drawing/2014/main" val="2038245096"/>
                    </a:ext>
                  </a:extLst>
                </a:gridCol>
                <a:gridCol w="493776">
                  <a:extLst>
                    <a:ext uri="{9D8B030D-6E8A-4147-A177-3AD203B41FA5}">
                      <a16:colId xmlns:a16="http://schemas.microsoft.com/office/drawing/2014/main" val="2267997054"/>
                    </a:ext>
                  </a:extLst>
                </a:gridCol>
                <a:gridCol w="493776">
                  <a:extLst>
                    <a:ext uri="{9D8B030D-6E8A-4147-A177-3AD203B41FA5}">
                      <a16:colId xmlns:a16="http://schemas.microsoft.com/office/drawing/2014/main" val="1303655176"/>
                    </a:ext>
                  </a:extLst>
                </a:gridCol>
                <a:gridCol w="493776">
                  <a:extLst>
                    <a:ext uri="{9D8B030D-6E8A-4147-A177-3AD203B41FA5}">
                      <a16:colId xmlns:a16="http://schemas.microsoft.com/office/drawing/2014/main" val="308781974"/>
                    </a:ext>
                  </a:extLst>
                </a:gridCol>
                <a:gridCol w="493776">
                  <a:extLst>
                    <a:ext uri="{9D8B030D-6E8A-4147-A177-3AD203B41FA5}">
                      <a16:colId xmlns:a16="http://schemas.microsoft.com/office/drawing/2014/main" val="3794270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969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- 2021-05-14 16:02:32</a:t>
                      </a:r>
                      <a:r>
                        <a:rPr kumimoji="0" lang="es-ES" sz="1000" b="0" i="0" u="none" strike="noStrike" kern="1200" cap="none" spc="0" normalizeH="0" baseline="0" noProof="0">
                          <a:ln>
                            <a:noFill/>
                          </a:ln>
                          <a:solidFill>
                            <a:prstClr val="black"/>
                          </a:solidFill>
                          <a:effectLst/>
                          <a:uLnTx/>
                          <a:uFillTx/>
                          <a:latin typeface="+mn-lt"/>
                          <a:ea typeface="+mn-ea"/>
                          <a:cs typeface="+mn-cs"/>
                        </a:rPr>
                        <a:t>
 El Museo Benelli cuenta la evolución de la historia de Benelli. Si sos fanático de las motocicletas y estás en San Rafael, Mendoza no dudes en visitarlo.⁣
⁣
¡Te mostramos un poco de lo que es!⁣
⁣
Un nuevo camino comienza. Encontrá el tuyo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412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- 2021-05-08 13:27:00</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 TNT es inigualable, único,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38441290"/>
                  </a:ext>
                </a:extLst>
              </a:tr>
            </a:tbl>
          </a:graphicData>
        </a:graphic>
      </p:graphicFrame>
      <p:sp>
        <p:nvSpPr>
          <p:cNvPr id="4" name="Text Placeholder 3">
            <a:extLst>
              <a:ext uri="{FF2B5EF4-FFF2-40B4-BE49-F238E27FC236}">
                <a16:creationId xmlns:a16="http://schemas.microsoft.com/office/drawing/2014/main" id="{DD0D3CB8-27B3-42A0-9CEE-56C714ACE8E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03581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97DC3-A40A-4FCD-A6FD-B9626F153C24}"/>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E2EA4D56-2727-4BDE-A77E-EE317B76DE5F}"/>
              </a:ext>
            </a:extLst>
          </p:cNvPr>
          <p:cNvGraphicFramePr>
            <a:graphicFrameLocks noGrp="1"/>
          </p:cNvGraphicFramePr>
          <p:nvPr>
            <p:ph type="tbl" sz="quarter" idx="13"/>
            <p:extLst>
              <p:ext uri="{D42A27DB-BD31-4B8C-83A1-F6EECF244321}">
                <p14:modId xmlns:p14="http://schemas.microsoft.com/office/powerpoint/2010/main" val="124090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0877258"/>
                    </a:ext>
                  </a:extLst>
                </a:gridCol>
                <a:gridCol w="493776">
                  <a:extLst>
                    <a:ext uri="{9D8B030D-6E8A-4147-A177-3AD203B41FA5}">
                      <a16:colId xmlns:a16="http://schemas.microsoft.com/office/drawing/2014/main" val="598075845"/>
                    </a:ext>
                  </a:extLst>
                </a:gridCol>
                <a:gridCol w="493776">
                  <a:extLst>
                    <a:ext uri="{9D8B030D-6E8A-4147-A177-3AD203B41FA5}">
                      <a16:colId xmlns:a16="http://schemas.microsoft.com/office/drawing/2014/main" val="2561790765"/>
                    </a:ext>
                  </a:extLst>
                </a:gridCol>
                <a:gridCol w="493776">
                  <a:extLst>
                    <a:ext uri="{9D8B030D-6E8A-4147-A177-3AD203B41FA5}">
                      <a16:colId xmlns:a16="http://schemas.microsoft.com/office/drawing/2014/main" val="97273281"/>
                    </a:ext>
                  </a:extLst>
                </a:gridCol>
                <a:gridCol w="493776">
                  <a:extLst>
                    <a:ext uri="{9D8B030D-6E8A-4147-A177-3AD203B41FA5}">
                      <a16:colId xmlns:a16="http://schemas.microsoft.com/office/drawing/2014/main" val="1916085701"/>
                    </a:ext>
                  </a:extLst>
                </a:gridCol>
                <a:gridCol w="493776">
                  <a:extLst>
                    <a:ext uri="{9D8B030D-6E8A-4147-A177-3AD203B41FA5}">
                      <a16:colId xmlns:a16="http://schemas.microsoft.com/office/drawing/2014/main" val="2404954939"/>
                    </a:ext>
                  </a:extLst>
                </a:gridCol>
                <a:gridCol w="493776">
                  <a:extLst>
                    <a:ext uri="{9D8B030D-6E8A-4147-A177-3AD203B41FA5}">
                      <a16:colId xmlns:a16="http://schemas.microsoft.com/office/drawing/2014/main" val="2642973062"/>
                    </a:ext>
                  </a:extLst>
                </a:gridCol>
                <a:gridCol w="493776">
                  <a:extLst>
                    <a:ext uri="{9D8B030D-6E8A-4147-A177-3AD203B41FA5}">
                      <a16:colId xmlns:a16="http://schemas.microsoft.com/office/drawing/2014/main" val="2642855271"/>
                    </a:ext>
                  </a:extLst>
                </a:gridCol>
                <a:gridCol w="493776">
                  <a:extLst>
                    <a:ext uri="{9D8B030D-6E8A-4147-A177-3AD203B41FA5}">
                      <a16:colId xmlns:a16="http://schemas.microsoft.com/office/drawing/2014/main" val="481706153"/>
                    </a:ext>
                  </a:extLst>
                </a:gridCol>
                <a:gridCol w="493776">
                  <a:extLst>
                    <a:ext uri="{9D8B030D-6E8A-4147-A177-3AD203B41FA5}">
                      <a16:colId xmlns:a16="http://schemas.microsoft.com/office/drawing/2014/main" val="2308871395"/>
                    </a:ext>
                  </a:extLst>
                </a:gridCol>
                <a:gridCol w="493776">
                  <a:extLst>
                    <a:ext uri="{9D8B030D-6E8A-4147-A177-3AD203B41FA5}">
                      <a16:colId xmlns:a16="http://schemas.microsoft.com/office/drawing/2014/main" val="246021502"/>
                    </a:ext>
                  </a:extLst>
                </a:gridCol>
                <a:gridCol w="493776">
                  <a:extLst>
                    <a:ext uri="{9D8B030D-6E8A-4147-A177-3AD203B41FA5}">
                      <a16:colId xmlns:a16="http://schemas.microsoft.com/office/drawing/2014/main" val="326892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662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- 2021-05-06 14:00:32</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573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- 2021-05-01 09:55:28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5001104"/>
                  </a:ext>
                </a:extLst>
              </a:tr>
            </a:tbl>
          </a:graphicData>
        </a:graphic>
      </p:graphicFrame>
      <p:sp>
        <p:nvSpPr>
          <p:cNvPr id="4" name="Text Placeholder 3">
            <a:extLst>
              <a:ext uri="{FF2B5EF4-FFF2-40B4-BE49-F238E27FC236}">
                <a16:creationId xmlns:a16="http://schemas.microsoft.com/office/drawing/2014/main" id="{5853A629-8B65-47F4-8E34-A6D8575284C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11326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030F1-8CEC-4B8D-9D39-737E1496B417}"/>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FAE7A98D-A24D-47D9-B6C7-4E60277DD98D}"/>
              </a:ext>
            </a:extLst>
          </p:cNvPr>
          <p:cNvGraphicFramePr>
            <a:graphicFrameLocks noGrp="1"/>
          </p:cNvGraphicFramePr>
          <p:nvPr>
            <p:ph type="tbl" sz="quarter" idx="13"/>
            <p:extLst>
              <p:ext uri="{D42A27DB-BD31-4B8C-83A1-F6EECF244321}">
                <p14:modId xmlns:p14="http://schemas.microsoft.com/office/powerpoint/2010/main" val="368249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1827415"/>
                    </a:ext>
                  </a:extLst>
                </a:gridCol>
                <a:gridCol w="493776">
                  <a:extLst>
                    <a:ext uri="{9D8B030D-6E8A-4147-A177-3AD203B41FA5}">
                      <a16:colId xmlns:a16="http://schemas.microsoft.com/office/drawing/2014/main" val="2539497130"/>
                    </a:ext>
                  </a:extLst>
                </a:gridCol>
                <a:gridCol w="493776">
                  <a:extLst>
                    <a:ext uri="{9D8B030D-6E8A-4147-A177-3AD203B41FA5}">
                      <a16:colId xmlns:a16="http://schemas.microsoft.com/office/drawing/2014/main" val="3105898169"/>
                    </a:ext>
                  </a:extLst>
                </a:gridCol>
                <a:gridCol w="493776">
                  <a:extLst>
                    <a:ext uri="{9D8B030D-6E8A-4147-A177-3AD203B41FA5}">
                      <a16:colId xmlns:a16="http://schemas.microsoft.com/office/drawing/2014/main" val="3539287430"/>
                    </a:ext>
                  </a:extLst>
                </a:gridCol>
                <a:gridCol w="493776">
                  <a:extLst>
                    <a:ext uri="{9D8B030D-6E8A-4147-A177-3AD203B41FA5}">
                      <a16:colId xmlns:a16="http://schemas.microsoft.com/office/drawing/2014/main" val="3623385251"/>
                    </a:ext>
                  </a:extLst>
                </a:gridCol>
                <a:gridCol w="493776">
                  <a:extLst>
                    <a:ext uri="{9D8B030D-6E8A-4147-A177-3AD203B41FA5}">
                      <a16:colId xmlns:a16="http://schemas.microsoft.com/office/drawing/2014/main" val="2487389854"/>
                    </a:ext>
                  </a:extLst>
                </a:gridCol>
                <a:gridCol w="493776">
                  <a:extLst>
                    <a:ext uri="{9D8B030D-6E8A-4147-A177-3AD203B41FA5}">
                      <a16:colId xmlns:a16="http://schemas.microsoft.com/office/drawing/2014/main" val="3507165658"/>
                    </a:ext>
                  </a:extLst>
                </a:gridCol>
                <a:gridCol w="493776">
                  <a:extLst>
                    <a:ext uri="{9D8B030D-6E8A-4147-A177-3AD203B41FA5}">
                      <a16:colId xmlns:a16="http://schemas.microsoft.com/office/drawing/2014/main" val="1910952730"/>
                    </a:ext>
                  </a:extLst>
                </a:gridCol>
                <a:gridCol w="493776">
                  <a:extLst>
                    <a:ext uri="{9D8B030D-6E8A-4147-A177-3AD203B41FA5}">
                      <a16:colId xmlns:a16="http://schemas.microsoft.com/office/drawing/2014/main" val="1094318009"/>
                    </a:ext>
                  </a:extLst>
                </a:gridCol>
                <a:gridCol w="493776">
                  <a:extLst>
                    <a:ext uri="{9D8B030D-6E8A-4147-A177-3AD203B41FA5}">
                      <a16:colId xmlns:a16="http://schemas.microsoft.com/office/drawing/2014/main" val="2814575164"/>
                    </a:ext>
                  </a:extLst>
                </a:gridCol>
                <a:gridCol w="493776">
                  <a:extLst>
                    <a:ext uri="{9D8B030D-6E8A-4147-A177-3AD203B41FA5}">
                      <a16:colId xmlns:a16="http://schemas.microsoft.com/office/drawing/2014/main" val="2995869307"/>
                    </a:ext>
                  </a:extLst>
                </a:gridCol>
                <a:gridCol w="493776">
                  <a:extLst>
                    <a:ext uri="{9D8B030D-6E8A-4147-A177-3AD203B41FA5}">
                      <a16:colId xmlns:a16="http://schemas.microsoft.com/office/drawing/2014/main" val="415815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50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- 2021-05-03 18:00:19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3163020"/>
                  </a:ext>
                </a:extLst>
              </a:tr>
            </a:tbl>
          </a:graphicData>
        </a:graphic>
      </p:graphicFrame>
      <p:sp>
        <p:nvSpPr>
          <p:cNvPr id="4" name="Text Placeholder 3">
            <a:extLst>
              <a:ext uri="{FF2B5EF4-FFF2-40B4-BE49-F238E27FC236}">
                <a16:creationId xmlns:a16="http://schemas.microsoft.com/office/drawing/2014/main" id="{24ADD2FC-CAEC-4F9D-95C3-E7ACB35437E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87077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D0862-C08B-4FA0-BD1C-264C1DC68F51}"/>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20A05B08-8813-4ECD-A91B-62EDCDCE118D}"/>
              </a:ext>
            </a:extLst>
          </p:cNvPr>
          <p:cNvGraphicFramePr>
            <a:graphicFrameLocks noGrp="1"/>
          </p:cNvGraphicFramePr>
          <p:nvPr>
            <p:ph type="tbl" sz="quarter" idx="13"/>
            <p:extLst>
              <p:ext uri="{D42A27DB-BD31-4B8C-83A1-F6EECF244321}">
                <p14:modId xmlns:p14="http://schemas.microsoft.com/office/powerpoint/2010/main" val="1824655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1893606"/>
                    </a:ext>
                  </a:extLst>
                </a:gridCol>
                <a:gridCol w="493776">
                  <a:extLst>
                    <a:ext uri="{9D8B030D-6E8A-4147-A177-3AD203B41FA5}">
                      <a16:colId xmlns:a16="http://schemas.microsoft.com/office/drawing/2014/main" val="3875423055"/>
                    </a:ext>
                  </a:extLst>
                </a:gridCol>
                <a:gridCol w="493776">
                  <a:extLst>
                    <a:ext uri="{9D8B030D-6E8A-4147-A177-3AD203B41FA5}">
                      <a16:colId xmlns:a16="http://schemas.microsoft.com/office/drawing/2014/main" val="759448614"/>
                    </a:ext>
                  </a:extLst>
                </a:gridCol>
                <a:gridCol w="493776">
                  <a:extLst>
                    <a:ext uri="{9D8B030D-6E8A-4147-A177-3AD203B41FA5}">
                      <a16:colId xmlns:a16="http://schemas.microsoft.com/office/drawing/2014/main" val="2004294000"/>
                    </a:ext>
                  </a:extLst>
                </a:gridCol>
                <a:gridCol w="493776">
                  <a:extLst>
                    <a:ext uri="{9D8B030D-6E8A-4147-A177-3AD203B41FA5}">
                      <a16:colId xmlns:a16="http://schemas.microsoft.com/office/drawing/2014/main" val="2486425729"/>
                    </a:ext>
                  </a:extLst>
                </a:gridCol>
                <a:gridCol w="493776">
                  <a:extLst>
                    <a:ext uri="{9D8B030D-6E8A-4147-A177-3AD203B41FA5}">
                      <a16:colId xmlns:a16="http://schemas.microsoft.com/office/drawing/2014/main" val="1628283026"/>
                    </a:ext>
                  </a:extLst>
                </a:gridCol>
                <a:gridCol w="493776">
                  <a:extLst>
                    <a:ext uri="{9D8B030D-6E8A-4147-A177-3AD203B41FA5}">
                      <a16:colId xmlns:a16="http://schemas.microsoft.com/office/drawing/2014/main" val="2578738114"/>
                    </a:ext>
                  </a:extLst>
                </a:gridCol>
                <a:gridCol w="493776">
                  <a:extLst>
                    <a:ext uri="{9D8B030D-6E8A-4147-A177-3AD203B41FA5}">
                      <a16:colId xmlns:a16="http://schemas.microsoft.com/office/drawing/2014/main" val="1020508269"/>
                    </a:ext>
                  </a:extLst>
                </a:gridCol>
                <a:gridCol w="493776">
                  <a:extLst>
                    <a:ext uri="{9D8B030D-6E8A-4147-A177-3AD203B41FA5}">
                      <a16:colId xmlns:a16="http://schemas.microsoft.com/office/drawing/2014/main" val="1628111276"/>
                    </a:ext>
                  </a:extLst>
                </a:gridCol>
                <a:gridCol w="493776">
                  <a:extLst>
                    <a:ext uri="{9D8B030D-6E8A-4147-A177-3AD203B41FA5}">
                      <a16:colId xmlns:a16="http://schemas.microsoft.com/office/drawing/2014/main" val="3982969418"/>
                    </a:ext>
                  </a:extLst>
                </a:gridCol>
                <a:gridCol w="493776">
                  <a:extLst>
                    <a:ext uri="{9D8B030D-6E8A-4147-A177-3AD203B41FA5}">
                      <a16:colId xmlns:a16="http://schemas.microsoft.com/office/drawing/2014/main" val="3611153462"/>
                    </a:ext>
                  </a:extLst>
                </a:gridCol>
                <a:gridCol w="493776">
                  <a:extLst>
                    <a:ext uri="{9D8B030D-6E8A-4147-A177-3AD203B41FA5}">
                      <a16:colId xmlns:a16="http://schemas.microsoft.com/office/drawing/2014/main" val="3068827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31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- 2021-05-07 17:52:16</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102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- 2021-05-03 17:48:22</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9472611"/>
                  </a:ext>
                </a:extLst>
              </a:tr>
            </a:tbl>
          </a:graphicData>
        </a:graphic>
      </p:graphicFrame>
      <p:sp>
        <p:nvSpPr>
          <p:cNvPr id="4" name="Text Placeholder 3">
            <a:extLst>
              <a:ext uri="{FF2B5EF4-FFF2-40B4-BE49-F238E27FC236}">
                <a16:creationId xmlns:a16="http://schemas.microsoft.com/office/drawing/2014/main" id="{CFD57CA7-4BDF-448D-A3EC-F6BBA216CDE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49204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84CA8-A945-4890-9918-170D1C5EF6AF}"/>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24B81DA4-B218-4234-808F-4BFD6316C6F8}"/>
              </a:ext>
            </a:extLst>
          </p:cNvPr>
          <p:cNvGraphicFramePr>
            <a:graphicFrameLocks noGrp="1"/>
          </p:cNvGraphicFramePr>
          <p:nvPr>
            <p:ph type="tbl" sz="quarter" idx="13"/>
            <p:extLst>
              <p:ext uri="{D42A27DB-BD31-4B8C-83A1-F6EECF244321}">
                <p14:modId xmlns:p14="http://schemas.microsoft.com/office/powerpoint/2010/main" val="3608575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3339911"/>
                    </a:ext>
                  </a:extLst>
                </a:gridCol>
                <a:gridCol w="493776">
                  <a:extLst>
                    <a:ext uri="{9D8B030D-6E8A-4147-A177-3AD203B41FA5}">
                      <a16:colId xmlns:a16="http://schemas.microsoft.com/office/drawing/2014/main" val="2378243234"/>
                    </a:ext>
                  </a:extLst>
                </a:gridCol>
                <a:gridCol w="493776">
                  <a:extLst>
                    <a:ext uri="{9D8B030D-6E8A-4147-A177-3AD203B41FA5}">
                      <a16:colId xmlns:a16="http://schemas.microsoft.com/office/drawing/2014/main" val="3364977195"/>
                    </a:ext>
                  </a:extLst>
                </a:gridCol>
                <a:gridCol w="493776">
                  <a:extLst>
                    <a:ext uri="{9D8B030D-6E8A-4147-A177-3AD203B41FA5}">
                      <a16:colId xmlns:a16="http://schemas.microsoft.com/office/drawing/2014/main" val="1446962314"/>
                    </a:ext>
                  </a:extLst>
                </a:gridCol>
                <a:gridCol w="493776">
                  <a:extLst>
                    <a:ext uri="{9D8B030D-6E8A-4147-A177-3AD203B41FA5}">
                      <a16:colId xmlns:a16="http://schemas.microsoft.com/office/drawing/2014/main" val="1114068110"/>
                    </a:ext>
                  </a:extLst>
                </a:gridCol>
                <a:gridCol w="493776">
                  <a:extLst>
                    <a:ext uri="{9D8B030D-6E8A-4147-A177-3AD203B41FA5}">
                      <a16:colId xmlns:a16="http://schemas.microsoft.com/office/drawing/2014/main" val="1201777704"/>
                    </a:ext>
                  </a:extLst>
                </a:gridCol>
                <a:gridCol w="493776">
                  <a:extLst>
                    <a:ext uri="{9D8B030D-6E8A-4147-A177-3AD203B41FA5}">
                      <a16:colId xmlns:a16="http://schemas.microsoft.com/office/drawing/2014/main" val="2400929218"/>
                    </a:ext>
                  </a:extLst>
                </a:gridCol>
                <a:gridCol w="493776">
                  <a:extLst>
                    <a:ext uri="{9D8B030D-6E8A-4147-A177-3AD203B41FA5}">
                      <a16:colId xmlns:a16="http://schemas.microsoft.com/office/drawing/2014/main" val="2549765865"/>
                    </a:ext>
                  </a:extLst>
                </a:gridCol>
                <a:gridCol w="493776">
                  <a:extLst>
                    <a:ext uri="{9D8B030D-6E8A-4147-A177-3AD203B41FA5}">
                      <a16:colId xmlns:a16="http://schemas.microsoft.com/office/drawing/2014/main" val="253207755"/>
                    </a:ext>
                  </a:extLst>
                </a:gridCol>
                <a:gridCol w="493776">
                  <a:extLst>
                    <a:ext uri="{9D8B030D-6E8A-4147-A177-3AD203B41FA5}">
                      <a16:colId xmlns:a16="http://schemas.microsoft.com/office/drawing/2014/main" val="3046660410"/>
                    </a:ext>
                  </a:extLst>
                </a:gridCol>
                <a:gridCol w="493776">
                  <a:extLst>
                    <a:ext uri="{9D8B030D-6E8A-4147-A177-3AD203B41FA5}">
                      <a16:colId xmlns:a16="http://schemas.microsoft.com/office/drawing/2014/main" val="1964535567"/>
                    </a:ext>
                  </a:extLst>
                </a:gridCol>
                <a:gridCol w="493776">
                  <a:extLst>
                    <a:ext uri="{9D8B030D-6E8A-4147-A177-3AD203B41FA5}">
                      <a16:colId xmlns:a16="http://schemas.microsoft.com/office/drawing/2014/main" val="2785969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63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9940030"/>
                  </a:ext>
                </a:extLst>
              </a:tr>
            </a:tbl>
          </a:graphicData>
        </a:graphic>
      </p:graphicFrame>
      <p:sp>
        <p:nvSpPr>
          <p:cNvPr id="4" name="Text Placeholder 3">
            <a:extLst>
              <a:ext uri="{FF2B5EF4-FFF2-40B4-BE49-F238E27FC236}">
                <a16:creationId xmlns:a16="http://schemas.microsoft.com/office/drawing/2014/main" id="{388233F9-F71E-4E21-983F-295E7F65E12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39794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94A2-BF4B-4698-8C8B-B9E6DEB1C3F0}"/>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F5B59F5D-080D-4945-AF5A-56EA10A019A2}"/>
              </a:ext>
            </a:extLst>
          </p:cNvPr>
          <p:cNvGraphicFramePr>
            <a:graphicFrameLocks noGrp="1"/>
          </p:cNvGraphicFramePr>
          <p:nvPr>
            <p:ph type="tbl" sz="quarter" idx="13"/>
            <p:extLst>
              <p:ext uri="{D42A27DB-BD31-4B8C-83A1-F6EECF244321}">
                <p14:modId xmlns:p14="http://schemas.microsoft.com/office/powerpoint/2010/main" val="370629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6503930"/>
                    </a:ext>
                  </a:extLst>
                </a:gridCol>
                <a:gridCol w="493776">
                  <a:extLst>
                    <a:ext uri="{9D8B030D-6E8A-4147-A177-3AD203B41FA5}">
                      <a16:colId xmlns:a16="http://schemas.microsoft.com/office/drawing/2014/main" val="916380083"/>
                    </a:ext>
                  </a:extLst>
                </a:gridCol>
                <a:gridCol w="493776">
                  <a:extLst>
                    <a:ext uri="{9D8B030D-6E8A-4147-A177-3AD203B41FA5}">
                      <a16:colId xmlns:a16="http://schemas.microsoft.com/office/drawing/2014/main" val="1019303388"/>
                    </a:ext>
                  </a:extLst>
                </a:gridCol>
                <a:gridCol w="493776">
                  <a:extLst>
                    <a:ext uri="{9D8B030D-6E8A-4147-A177-3AD203B41FA5}">
                      <a16:colId xmlns:a16="http://schemas.microsoft.com/office/drawing/2014/main" val="4015238897"/>
                    </a:ext>
                  </a:extLst>
                </a:gridCol>
                <a:gridCol w="493776">
                  <a:extLst>
                    <a:ext uri="{9D8B030D-6E8A-4147-A177-3AD203B41FA5}">
                      <a16:colId xmlns:a16="http://schemas.microsoft.com/office/drawing/2014/main" val="1771069512"/>
                    </a:ext>
                  </a:extLst>
                </a:gridCol>
                <a:gridCol w="493776">
                  <a:extLst>
                    <a:ext uri="{9D8B030D-6E8A-4147-A177-3AD203B41FA5}">
                      <a16:colId xmlns:a16="http://schemas.microsoft.com/office/drawing/2014/main" val="3569831923"/>
                    </a:ext>
                  </a:extLst>
                </a:gridCol>
                <a:gridCol w="493776">
                  <a:extLst>
                    <a:ext uri="{9D8B030D-6E8A-4147-A177-3AD203B41FA5}">
                      <a16:colId xmlns:a16="http://schemas.microsoft.com/office/drawing/2014/main" val="2760031933"/>
                    </a:ext>
                  </a:extLst>
                </a:gridCol>
                <a:gridCol w="493776">
                  <a:extLst>
                    <a:ext uri="{9D8B030D-6E8A-4147-A177-3AD203B41FA5}">
                      <a16:colId xmlns:a16="http://schemas.microsoft.com/office/drawing/2014/main" val="3300870296"/>
                    </a:ext>
                  </a:extLst>
                </a:gridCol>
                <a:gridCol w="493776">
                  <a:extLst>
                    <a:ext uri="{9D8B030D-6E8A-4147-A177-3AD203B41FA5}">
                      <a16:colId xmlns:a16="http://schemas.microsoft.com/office/drawing/2014/main" val="1746225580"/>
                    </a:ext>
                  </a:extLst>
                </a:gridCol>
                <a:gridCol w="493776">
                  <a:extLst>
                    <a:ext uri="{9D8B030D-6E8A-4147-A177-3AD203B41FA5}">
                      <a16:colId xmlns:a16="http://schemas.microsoft.com/office/drawing/2014/main" val="207208769"/>
                    </a:ext>
                  </a:extLst>
                </a:gridCol>
                <a:gridCol w="493776">
                  <a:extLst>
                    <a:ext uri="{9D8B030D-6E8A-4147-A177-3AD203B41FA5}">
                      <a16:colId xmlns:a16="http://schemas.microsoft.com/office/drawing/2014/main" val="2506644940"/>
                    </a:ext>
                  </a:extLst>
                </a:gridCol>
                <a:gridCol w="493776">
                  <a:extLst>
                    <a:ext uri="{9D8B030D-6E8A-4147-A177-3AD203B41FA5}">
                      <a16:colId xmlns:a16="http://schemas.microsoft.com/office/drawing/2014/main" val="396106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12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2905766"/>
                  </a:ext>
                </a:extLst>
              </a:tr>
            </a:tbl>
          </a:graphicData>
        </a:graphic>
      </p:graphicFrame>
      <p:sp>
        <p:nvSpPr>
          <p:cNvPr id="4" name="Text Placeholder 3">
            <a:extLst>
              <a:ext uri="{FF2B5EF4-FFF2-40B4-BE49-F238E27FC236}">
                <a16:creationId xmlns:a16="http://schemas.microsoft.com/office/drawing/2014/main" id="{A896088D-482D-4BD2-B2A5-BA5CD3C7AE6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47944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8FC8-89C3-488F-B7CF-AB4F49A2D0A1}"/>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618EBE9D-8F20-46DD-9D62-71AECA9BDF85}"/>
              </a:ext>
            </a:extLst>
          </p:cNvPr>
          <p:cNvGraphicFramePr>
            <a:graphicFrameLocks noGrp="1"/>
          </p:cNvGraphicFramePr>
          <p:nvPr>
            <p:ph type="tbl" sz="quarter" idx="13"/>
            <p:extLst>
              <p:ext uri="{D42A27DB-BD31-4B8C-83A1-F6EECF244321}">
                <p14:modId xmlns:p14="http://schemas.microsoft.com/office/powerpoint/2010/main" val="355058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3863708"/>
                    </a:ext>
                  </a:extLst>
                </a:gridCol>
                <a:gridCol w="493776">
                  <a:extLst>
                    <a:ext uri="{9D8B030D-6E8A-4147-A177-3AD203B41FA5}">
                      <a16:colId xmlns:a16="http://schemas.microsoft.com/office/drawing/2014/main" val="924307839"/>
                    </a:ext>
                  </a:extLst>
                </a:gridCol>
                <a:gridCol w="493776">
                  <a:extLst>
                    <a:ext uri="{9D8B030D-6E8A-4147-A177-3AD203B41FA5}">
                      <a16:colId xmlns:a16="http://schemas.microsoft.com/office/drawing/2014/main" val="2324936336"/>
                    </a:ext>
                  </a:extLst>
                </a:gridCol>
                <a:gridCol w="493776">
                  <a:extLst>
                    <a:ext uri="{9D8B030D-6E8A-4147-A177-3AD203B41FA5}">
                      <a16:colId xmlns:a16="http://schemas.microsoft.com/office/drawing/2014/main" val="1648978800"/>
                    </a:ext>
                  </a:extLst>
                </a:gridCol>
                <a:gridCol w="493776">
                  <a:extLst>
                    <a:ext uri="{9D8B030D-6E8A-4147-A177-3AD203B41FA5}">
                      <a16:colId xmlns:a16="http://schemas.microsoft.com/office/drawing/2014/main" val="2914601668"/>
                    </a:ext>
                  </a:extLst>
                </a:gridCol>
                <a:gridCol w="493776">
                  <a:extLst>
                    <a:ext uri="{9D8B030D-6E8A-4147-A177-3AD203B41FA5}">
                      <a16:colId xmlns:a16="http://schemas.microsoft.com/office/drawing/2014/main" val="3114075369"/>
                    </a:ext>
                  </a:extLst>
                </a:gridCol>
                <a:gridCol w="493776">
                  <a:extLst>
                    <a:ext uri="{9D8B030D-6E8A-4147-A177-3AD203B41FA5}">
                      <a16:colId xmlns:a16="http://schemas.microsoft.com/office/drawing/2014/main" val="187174372"/>
                    </a:ext>
                  </a:extLst>
                </a:gridCol>
                <a:gridCol w="493776">
                  <a:extLst>
                    <a:ext uri="{9D8B030D-6E8A-4147-A177-3AD203B41FA5}">
                      <a16:colId xmlns:a16="http://schemas.microsoft.com/office/drawing/2014/main" val="3702530126"/>
                    </a:ext>
                  </a:extLst>
                </a:gridCol>
                <a:gridCol w="493776">
                  <a:extLst>
                    <a:ext uri="{9D8B030D-6E8A-4147-A177-3AD203B41FA5}">
                      <a16:colId xmlns:a16="http://schemas.microsoft.com/office/drawing/2014/main" val="1447791136"/>
                    </a:ext>
                  </a:extLst>
                </a:gridCol>
                <a:gridCol w="493776">
                  <a:extLst>
                    <a:ext uri="{9D8B030D-6E8A-4147-A177-3AD203B41FA5}">
                      <a16:colId xmlns:a16="http://schemas.microsoft.com/office/drawing/2014/main" val="840288941"/>
                    </a:ext>
                  </a:extLst>
                </a:gridCol>
                <a:gridCol w="493776">
                  <a:extLst>
                    <a:ext uri="{9D8B030D-6E8A-4147-A177-3AD203B41FA5}">
                      <a16:colId xmlns:a16="http://schemas.microsoft.com/office/drawing/2014/main" val="2613807212"/>
                    </a:ext>
                  </a:extLst>
                </a:gridCol>
                <a:gridCol w="493776">
                  <a:extLst>
                    <a:ext uri="{9D8B030D-6E8A-4147-A177-3AD203B41FA5}">
                      <a16:colId xmlns:a16="http://schemas.microsoft.com/office/drawing/2014/main" val="4884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97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- 2021-05-04 20:13:33</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FZ25 y XTZ125 y no pierdas la oportunidad de tener tu Yamaha.
Pedí ahora mismo tu cotización en bit.ly/FZ-25yXTZ-125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709241"/>
                  </a:ext>
                </a:extLst>
              </a:tr>
            </a:tbl>
          </a:graphicData>
        </a:graphic>
      </p:graphicFrame>
      <p:sp>
        <p:nvSpPr>
          <p:cNvPr id="4" name="Text Placeholder 3">
            <a:extLst>
              <a:ext uri="{FF2B5EF4-FFF2-40B4-BE49-F238E27FC236}">
                <a16:creationId xmlns:a16="http://schemas.microsoft.com/office/drawing/2014/main" id="{6225C358-2896-41A9-B870-7E9A596A41B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55191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FCC15-239D-4A1E-88EC-C890EF4FB240}"/>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96974BF3-A225-478A-A3B7-45F84FBD30CA}"/>
              </a:ext>
            </a:extLst>
          </p:cNvPr>
          <p:cNvGraphicFramePr>
            <a:graphicFrameLocks noGrp="1"/>
          </p:cNvGraphicFramePr>
          <p:nvPr>
            <p:ph type="tbl" sz="quarter" idx="13"/>
            <p:extLst>
              <p:ext uri="{D42A27DB-BD31-4B8C-83A1-F6EECF244321}">
                <p14:modId xmlns:p14="http://schemas.microsoft.com/office/powerpoint/2010/main" val="40424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8244961"/>
                    </a:ext>
                  </a:extLst>
                </a:gridCol>
                <a:gridCol w="493776">
                  <a:extLst>
                    <a:ext uri="{9D8B030D-6E8A-4147-A177-3AD203B41FA5}">
                      <a16:colId xmlns:a16="http://schemas.microsoft.com/office/drawing/2014/main" val="914921919"/>
                    </a:ext>
                  </a:extLst>
                </a:gridCol>
                <a:gridCol w="493776">
                  <a:extLst>
                    <a:ext uri="{9D8B030D-6E8A-4147-A177-3AD203B41FA5}">
                      <a16:colId xmlns:a16="http://schemas.microsoft.com/office/drawing/2014/main" val="2673946531"/>
                    </a:ext>
                  </a:extLst>
                </a:gridCol>
                <a:gridCol w="493776">
                  <a:extLst>
                    <a:ext uri="{9D8B030D-6E8A-4147-A177-3AD203B41FA5}">
                      <a16:colId xmlns:a16="http://schemas.microsoft.com/office/drawing/2014/main" val="1602070222"/>
                    </a:ext>
                  </a:extLst>
                </a:gridCol>
                <a:gridCol w="493776">
                  <a:extLst>
                    <a:ext uri="{9D8B030D-6E8A-4147-A177-3AD203B41FA5}">
                      <a16:colId xmlns:a16="http://schemas.microsoft.com/office/drawing/2014/main" val="1247300113"/>
                    </a:ext>
                  </a:extLst>
                </a:gridCol>
                <a:gridCol w="493776">
                  <a:extLst>
                    <a:ext uri="{9D8B030D-6E8A-4147-A177-3AD203B41FA5}">
                      <a16:colId xmlns:a16="http://schemas.microsoft.com/office/drawing/2014/main" val="4164311800"/>
                    </a:ext>
                  </a:extLst>
                </a:gridCol>
                <a:gridCol w="493776">
                  <a:extLst>
                    <a:ext uri="{9D8B030D-6E8A-4147-A177-3AD203B41FA5}">
                      <a16:colId xmlns:a16="http://schemas.microsoft.com/office/drawing/2014/main" val="1941687500"/>
                    </a:ext>
                  </a:extLst>
                </a:gridCol>
                <a:gridCol w="493776">
                  <a:extLst>
                    <a:ext uri="{9D8B030D-6E8A-4147-A177-3AD203B41FA5}">
                      <a16:colId xmlns:a16="http://schemas.microsoft.com/office/drawing/2014/main" val="1850943389"/>
                    </a:ext>
                  </a:extLst>
                </a:gridCol>
                <a:gridCol w="493776">
                  <a:extLst>
                    <a:ext uri="{9D8B030D-6E8A-4147-A177-3AD203B41FA5}">
                      <a16:colId xmlns:a16="http://schemas.microsoft.com/office/drawing/2014/main" val="3945597722"/>
                    </a:ext>
                  </a:extLst>
                </a:gridCol>
                <a:gridCol w="493776">
                  <a:extLst>
                    <a:ext uri="{9D8B030D-6E8A-4147-A177-3AD203B41FA5}">
                      <a16:colId xmlns:a16="http://schemas.microsoft.com/office/drawing/2014/main" val="1692991735"/>
                    </a:ext>
                  </a:extLst>
                </a:gridCol>
                <a:gridCol w="493776">
                  <a:extLst>
                    <a:ext uri="{9D8B030D-6E8A-4147-A177-3AD203B41FA5}">
                      <a16:colId xmlns:a16="http://schemas.microsoft.com/office/drawing/2014/main" val="3333896705"/>
                    </a:ext>
                  </a:extLst>
                </a:gridCol>
                <a:gridCol w="493776">
                  <a:extLst>
                    <a:ext uri="{9D8B030D-6E8A-4147-A177-3AD203B41FA5}">
                      <a16:colId xmlns:a16="http://schemas.microsoft.com/office/drawing/2014/main" val="204170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031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9432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5011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- 2021-05-03 17:23:14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8123125"/>
                  </a:ext>
                </a:extLst>
              </a:tr>
            </a:tbl>
          </a:graphicData>
        </a:graphic>
      </p:graphicFrame>
      <p:sp>
        <p:nvSpPr>
          <p:cNvPr id="4" name="Text Placeholder 3">
            <a:extLst>
              <a:ext uri="{FF2B5EF4-FFF2-40B4-BE49-F238E27FC236}">
                <a16:creationId xmlns:a16="http://schemas.microsoft.com/office/drawing/2014/main" id="{EB66CD75-D78D-42FC-BFA8-E45D3D39DC3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38741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2820-41F0-42D9-B08A-B2E9595B4138}"/>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FD06273E-C57A-4CA8-8943-5A8C4DAD44AC}"/>
              </a:ext>
            </a:extLst>
          </p:cNvPr>
          <p:cNvGraphicFramePr>
            <a:graphicFrameLocks noGrp="1"/>
          </p:cNvGraphicFramePr>
          <p:nvPr>
            <p:ph type="tbl" sz="quarter" idx="13"/>
            <p:extLst>
              <p:ext uri="{D42A27DB-BD31-4B8C-83A1-F6EECF244321}">
                <p14:modId xmlns:p14="http://schemas.microsoft.com/office/powerpoint/2010/main" val="170601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6459527"/>
                    </a:ext>
                  </a:extLst>
                </a:gridCol>
                <a:gridCol w="493776">
                  <a:extLst>
                    <a:ext uri="{9D8B030D-6E8A-4147-A177-3AD203B41FA5}">
                      <a16:colId xmlns:a16="http://schemas.microsoft.com/office/drawing/2014/main" val="868617788"/>
                    </a:ext>
                  </a:extLst>
                </a:gridCol>
                <a:gridCol w="493776">
                  <a:extLst>
                    <a:ext uri="{9D8B030D-6E8A-4147-A177-3AD203B41FA5}">
                      <a16:colId xmlns:a16="http://schemas.microsoft.com/office/drawing/2014/main" val="3750120048"/>
                    </a:ext>
                  </a:extLst>
                </a:gridCol>
                <a:gridCol w="493776">
                  <a:extLst>
                    <a:ext uri="{9D8B030D-6E8A-4147-A177-3AD203B41FA5}">
                      <a16:colId xmlns:a16="http://schemas.microsoft.com/office/drawing/2014/main" val="829106217"/>
                    </a:ext>
                  </a:extLst>
                </a:gridCol>
                <a:gridCol w="493776">
                  <a:extLst>
                    <a:ext uri="{9D8B030D-6E8A-4147-A177-3AD203B41FA5}">
                      <a16:colId xmlns:a16="http://schemas.microsoft.com/office/drawing/2014/main" val="2803181570"/>
                    </a:ext>
                  </a:extLst>
                </a:gridCol>
                <a:gridCol w="493776">
                  <a:extLst>
                    <a:ext uri="{9D8B030D-6E8A-4147-A177-3AD203B41FA5}">
                      <a16:colId xmlns:a16="http://schemas.microsoft.com/office/drawing/2014/main" val="3985945341"/>
                    </a:ext>
                  </a:extLst>
                </a:gridCol>
                <a:gridCol w="493776">
                  <a:extLst>
                    <a:ext uri="{9D8B030D-6E8A-4147-A177-3AD203B41FA5}">
                      <a16:colId xmlns:a16="http://schemas.microsoft.com/office/drawing/2014/main" val="3337184670"/>
                    </a:ext>
                  </a:extLst>
                </a:gridCol>
                <a:gridCol w="493776">
                  <a:extLst>
                    <a:ext uri="{9D8B030D-6E8A-4147-A177-3AD203B41FA5}">
                      <a16:colId xmlns:a16="http://schemas.microsoft.com/office/drawing/2014/main" val="3147571409"/>
                    </a:ext>
                  </a:extLst>
                </a:gridCol>
                <a:gridCol w="493776">
                  <a:extLst>
                    <a:ext uri="{9D8B030D-6E8A-4147-A177-3AD203B41FA5}">
                      <a16:colId xmlns:a16="http://schemas.microsoft.com/office/drawing/2014/main" val="1552439216"/>
                    </a:ext>
                  </a:extLst>
                </a:gridCol>
                <a:gridCol w="493776">
                  <a:extLst>
                    <a:ext uri="{9D8B030D-6E8A-4147-A177-3AD203B41FA5}">
                      <a16:colId xmlns:a16="http://schemas.microsoft.com/office/drawing/2014/main" val="2043735318"/>
                    </a:ext>
                  </a:extLst>
                </a:gridCol>
                <a:gridCol w="493776">
                  <a:extLst>
                    <a:ext uri="{9D8B030D-6E8A-4147-A177-3AD203B41FA5}">
                      <a16:colId xmlns:a16="http://schemas.microsoft.com/office/drawing/2014/main" val="4173460818"/>
                    </a:ext>
                  </a:extLst>
                </a:gridCol>
                <a:gridCol w="493776">
                  <a:extLst>
                    <a:ext uri="{9D8B030D-6E8A-4147-A177-3AD203B41FA5}">
                      <a16:colId xmlns:a16="http://schemas.microsoft.com/office/drawing/2014/main" val="212650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500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4773247"/>
                  </a:ext>
                </a:extLst>
              </a:tr>
            </a:tbl>
          </a:graphicData>
        </a:graphic>
      </p:graphicFrame>
      <p:sp>
        <p:nvSpPr>
          <p:cNvPr id="4" name="Text Placeholder 3">
            <a:extLst>
              <a:ext uri="{FF2B5EF4-FFF2-40B4-BE49-F238E27FC236}">
                <a16:creationId xmlns:a16="http://schemas.microsoft.com/office/drawing/2014/main" id="{1A3CA28D-1375-4589-A324-B7DB633ADA6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10348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714D5-752D-4F9E-9432-D2CAC0E34CE7}"/>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3E2F2304-FA61-4D59-8C08-89ADE407158F}"/>
              </a:ext>
            </a:extLst>
          </p:cNvPr>
          <p:cNvGraphicFramePr>
            <a:graphicFrameLocks noGrp="1"/>
          </p:cNvGraphicFramePr>
          <p:nvPr>
            <p:ph type="tbl" sz="quarter" idx="13"/>
            <p:extLst>
              <p:ext uri="{D42A27DB-BD31-4B8C-83A1-F6EECF244321}">
                <p14:modId xmlns:p14="http://schemas.microsoft.com/office/powerpoint/2010/main" val="1684169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8321815"/>
                    </a:ext>
                  </a:extLst>
                </a:gridCol>
                <a:gridCol w="493776">
                  <a:extLst>
                    <a:ext uri="{9D8B030D-6E8A-4147-A177-3AD203B41FA5}">
                      <a16:colId xmlns:a16="http://schemas.microsoft.com/office/drawing/2014/main" val="2914306346"/>
                    </a:ext>
                  </a:extLst>
                </a:gridCol>
                <a:gridCol w="493776">
                  <a:extLst>
                    <a:ext uri="{9D8B030D-6E8A-4147-A177-3AD203B41FA5}">
                      <a16:colId xmlns:a16="http://schemas.microsoft.com/office/drawing/2014/main" val="106623571"/>
                    </a:ext>
                  </a:extLst>
                </a:gridCol>
                <a:gridCol w="493776">
                  <a:extLst>
                    <a:ext uri="{9D8B030D-6E8A-4147-A177-3AD203B41FA5}">
                      <a16:colId xmlns:a16="http://schemas.microsoft.com/office/drawing/2014/main" val="3769332999"/>
                    </a:ext>
                  </a:extLst>
                </a:gridCol>
                <a:gridCol w="493776">
                  <a:extLst>
                    <a:ext uri="{9D8B030D-6E8A-4147-A177-3AD203B41FA5}">
                      <a16:colId xmlns:a16="http://schemas.microsoft.com/office/drawing/2014/main" val="756101422"/>
                    </a:ext>
                  </a:extLst>
                </a:gridCol>
                <a:gridCol w="493776">
                  <a:extLst>
                    <a:ext uri="{9D8B030D-6E8A-4147-A177-3AD203B41FA5}">
                      <a16:colId xmlns:a16="http://schemas.microsoft.com/office/drawing/2014/main" val="2873172473"/>
                    </a:ext>
                  </a:extLst>
                </a:gridCol>
                <a:gridCol w="493776">
                  <a:extLst>
                    <a:ext uri="{9D8B030D-6E8A-4147-A177-3AD203B41FA5}">
                      <a16:colId xmlns:a16="http://schemas.microsoft.com/office/drawing/2014/main" val="1442517838"/>
                    </a:ext>
                  </a:extLst>
                </a:gridCol>
                <a:gridCol w="493776">
                  <a:extLst>
                    <a:ext uri="{9D8B030D-6E8A-4147-A177-3AD203B41FA5}">
                      <a16:colId xmlns:a16="http://schemas.microsoft.com/office/drawing/2014/main" val="2089530308"/>
                    </a:ext>
                  </a:extLst>
                </a:gridCol>
                <a:gridCol w="493776">
                  <a:extLst>
                    <a:ext uri="{9D8B030D-6E8A-4147-A177-3AD203B41FA5}">
                      <a16:colId xmlns:a16="http://schemas.microsoft.com/office/drawing/2014/main" val="3485392279"/>
                    </a:ext>
                  </a:extLst>
                </a:gridCol>
                <a:gridCol w="493776">
                  <a:extLst>
                    <a:ext uri="{9D8B030D-6E8A-4147-A177-3AD203B41FA5}">
                      <a16:colId xmlns:a16="http://schemas.microsoft.com/office/drawing/2014/main" val="3093341986"/>
                    </a:ext>
                  </a:extLst>
                </a:gridCol>
                <a:gridCol w="493776">
                  <a:extLst>
                    <a:ext uri="{9D8B030D-6E8A-4147-A177-3AD203B41FA5}">
                      <a16:colId xmlns:a16="http://schemas.microsoft.com/office/drawing/2014/main" val="1527879148"/>
                    </a:ext>
                  </a:extLst>
                </a:gridCol>
                <a:gridCol w="493776">
                  <a:extLst>
                    <a:ext uri="{9D8B030D-6E8A-4147-A177-3AD203B41FA5}">
                      <a16:colId xmlns:a16="http://schemas.microsoft.com/office/drawing/2014/main" val="28835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951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- 2021-05-13 18:17:56</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3993488"/>
                  </a:ext>
                </a:extLst>
              </a:tr>
            </a:tbl>
          </a:graphicData>
        </a:graphic>
      </p:graphicFrame>
      <p:sp>
        <p:nvSpPr>
          <p:cNvPr id="4" name="Text Placeholder 3">
            <a:extLst>
              <a:ext uri="{FF2B5EF4-FFF2-40B4-BE49-F238E27FC236}">
                <a16:creationId xmlns:a16="http://schemas.microsoft.com/office/drawing/2014/main" id="{90124583-D5AD-42FF-9353-343AC86BE48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85023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0DC1-B5B1-4D5F-916E-BA99FD12409C}"/>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695D1F11-E6A6-477E-ACBD-07771474AEE1}"/>
              </a:ext>
            </a:extLst>
          </p:cNvPr>
          <p:cNvGraphicFramePr>
            <a:graphicFrameLocks noGrp="1"/>
          </p:cNvGraphicFramePr>
          <p:nvPr>
            <p:ph type="chart" sz="quarter" idx="13"/>
            <p:extLst>
              <p:ext uri="{D42A27DB-BD31-4B8C-83A1-F6EECF244321}">
                <p14:modId xmlns:p14="http://schemas.microsoft.com/office/powerpoint/2010/main" val="2380908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C41C5-732B-410B-A6D5-D494F5AC5F7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34B5347-621C-4CC9-9A31-6FBC5FD69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005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E69A4-2794-481F-ACCE-9E80B578353C}"/>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CEDC503C-FB22-4D00-868B-3D6B2CEDB31F}"/>
              </a:ext>
            </a:extLst>
          </p:cNvPr>
          <p:cNvGraphicFramePr>
            <a:graphicFrameLocks noGrp="1"/>
          </p:cNvGraphicFramePr>
          <p:nvPr>
            <p:ph type="tbl" sz="quarter" idx="13"/>
            <p:extLst>
              <p:ext uri="{D42A27DB-BD31-4B8C-83A1-F6EECF244321}">
                <p14:modId xmlns:p14="http://schemas.microsoft.com/office/powerpoint/2010/main" val="3300532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9276146"/>
                    </a:ext>
                  </a:extLst>
                </a:gridCol>
                <a:gridCol w="1152144">
                  <a:extLst>
                    <a:ext uri="{9D8B030D-6E8A-4147-A177-3AD203B41FA5}">
                      <a16:colId xmlns:a16="http://schemas.microsoft.com/office/drawing/2014/main" val="1290179832"/>
                    </a:ext>
                  </a:extLst>
                </a:gridCol>
                <a:gridCol w="1152144">
                  <a:extLst>
                    <a:ext uri="{9D8B030D-6E8A-4147-A177-3AD203B41FA5}">
                      <a16:colId xmlns:a16="http://schemas.microsoft.com/office/drawing/2014/main" val="3793821357"/>
                    </a:ext>
                  </a:extLst>
                </a:gridCol>
                <a:gridCol w="1152144">
                  <a:extLst>
                    <a:ext uri="{9D8B030D-6E8A-4147-A177-3AD203B41FA5}">
                      <a16:colId xmlns:a16="http://schemas.microsoft.com/office/drawing/2014/main" val="2590701478"/>
                    </a:ext>
                  </a:extLst>
                </a:gridCol>
                <a:gridCol w="1152144">
                  <a:extLst>
                    <a:ext uri="{9D8B030D-6E8A-4147-A177-3AD203B41FA5}">
                      <a16:colId xmlns:a16="http://schemas.microsoft.com/office/drawing/2014/main" val="343630270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138174523"/>
                  </a:ext>
                </a:extLst>
              </a:tr>
              <a:tr h="370840">
                <a:tc>
                  <a:txBody>
                    <a:bodyPr/>
                    <a:lstStyle/>
                    <a:p>
                      <a:r>
                        <a:rPr lang="es-ES" sz="1000" b="1"/>
                        <a:t>Bajaj Argentina - 2021-05-08 11:23:08</a:t>
                      </a:r>
                      <a:r>
                        <a:rPr lang="es-ES" sz="1000"/>
                        <a:t>
 Buenas amigos que tal es esta transmicion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895769642"/>
                  </a:ext>
                </a:extLst>
              </a:tr>
            </a:tbl>
          </a:graphicData>
        </a:graphic>
      </p:graphicFrame>
      <p:sp>
        <p:nvSpPr>
          <p:cNvPr id="4" name="Text Placeholder 3">
            <a:extLst>
              <a:ext uri="{FF2B5EF4-FFF2-40B4-BE49-F238E27FC236}">
                <a16:creationId xmlns:a16="http://schemas.microsoft.com/office/drawing/2014/main" id="{2595D38B-F9EF-4222-9F0A-1BF363C95F6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879683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1393</Words>
  <Application>Microsoft Office PowerPoint</Application>
  <PresentationFormat>On-screen Show (4:3)</PresentationFormat>
  <Paragraphs>724</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2021-06-01T05:23:30Z</dcterms:created>
  <dcterms:modified xsi:type="dcterms:W3CDTF">2021-06-01T05:24:43Z</dcterms:modified>
</cp:coreProperties>
</file>