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63.562600000000003</c:v>
                </c:pt>
                <c:pt idx="1">
                  <c:v>5.7142999999999997</c:v>
                </c:pt>
                <c:pt idx="2">
                  <c:v>10.082599999999999</c:v>
                </c:pt>
                <c:pt idx="3">
                  <c:v>0</c:v>
                </c:pt>
                <c:pt idx="4">
                  <c:v>100</c:v>
                </c:pt>
                <c:pt idx="5">
                  <c:v>-10.9299</c:v>
                </c:pt>
              </c:numCache>
            </c:numRef>
          </c:val>
          <c:extLst>
            <c:ext xmlns:c16="http://schemas.microsoft.com/office/drawing/2014/chart" uri="{C3380CC4-5D6E-409C-BE32-E72D297353CC}">
              <c16:uniqueId val="{00000000-33C9-4AB5-A6FC-ED49A22CF2D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62.166899999999998</c:v>
                </c:pt>
                <c:pt idx="1">
                  <c:v>100</c:v>
                </c:pt>
                <c:pt idx="2">
                  <c:v>100</c:v>
                </c:pt>
                <c:pt idx="3">
                  <c:v>0</c:v>
                </c:pt>
                <c:pt idx="4">
                  <c:v>57.979599999999998</c:v>
                </c:pt>
                <c:pt idx="5">
                  <c:v>2.4119000000000002</c:v>
                </c:pt>
              </c:numCache>
            </c:numRef>
          </c:val>
          <c:extLst>
            <c:ext xmlns:c16="http://schemas.microsoft.com/office/drawing/2014/chart" uri="{C3380CC4-5D6E-409C-BE32-E72D297353CC}">
              <c16:uniqueId val="{00000001-33C9-4AB5-A6FC-ED49A22CF2D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9.5488</c:v>
                </c:pt>
                <c:pt idx="1">
                  <c:v>14.2857</c:v>
                </c:pt>
                <c:pt idx="2">
                  <c:v>3.4116</c:v>
                </c:pt>
                <c:pt idx="3">
                  <c:v>0</c:v>
                </c:pt>
                <c:pt idx="4">
                  <c:v>90.120599999999996</c:v>
                </c:pt>
                <c:pt idx="5">
                  <c:v>-3.7292999999999998</c:v>
                </c:pt>
              </c:numCache>
            </c:numRef>
          </c:val>
          <c:extLst>
            <c:ext xmlns:c16="http://schemas.microsoft.com/office/drawing/2014/chart" uri="{C3380CC4-5D6E-409C-BE32-E72D297353CC}">
              <c16:uniqueId val="{00000002-33C9-4AB5-A6FC-ED49A22CF2D9}"/>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21.428599999999999</c:v>
                </c:pt>
                <c:pt idx="2">
                  <c:v>21.773099999999999</c:v>
                </c:pt>
                <c:pt idx="3">
                  <c:v>0</c:v>
                </c:pt>
                <c:pt idx="4">
                  <c:v>36.772599999999997</c:v>
                </c:pt>
                <c:pt idx="5">
                  <c:v>100</c:v>
                </c:pt>
              </c:numCache>
            </c:numRef>
          </c:val>
          <c:extLst>
            <c:ext xmlns:c16="http://schemas.microsoft.com/office/drawing/2014/chart" uri="{C3380CC4-5D6E-409C-BE32-E72D297353CC}">
              <c16:uniqueId val="{00000003-33C9-4AB5-A6FC-ED49A22CF2D9}"/>
            </c:ext>
          </c:extLst>
        </c:ser>
        <c:dLbls>
          <c:showLegendKey val="0"/>
          <c:showVal val="0"/>
          <c:showCatName val="0"/>
          <c:showSerName val="0"/>
          <c:showPercent val="0"/>
          <c:showBubbleSize val="0"/>
        </c:dLbls>
        <c:axId val="321524568"/>
        <c:axId val="321526536"/>
      </c:radarChart>
      <c:catAx>
        <c:axId val="32152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26536"/>
        <c:crosses val="autoZero"/>
        <c:auto val="1"/>
        <c:lblAlgn val="ctr"/>
        <c:lblOffset val="100"/>
        <c:noMultiLvlLbl val="0"/>
      </c:catAx>
      <c:valAx>
        <c:axId val="32152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2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1610366</c:v>
                </c:pt>
                <c:pt idx="1">
                  <c:v>1023590</c:v>
                </c:pt>
                <c:pt idx="2">
                  <c:v>1001115</c:v>
                </c:pt>
                <c:pt idx="3">
                  <c:v>153771</c:v>
                </c:pt>
              </c:numCache>
            </c:numRef>
          </c:val>
          <c:extLst>
            <c:ext xmlns:c16="http://schemas.microsoft.com/office/drawing/2014/chart" uri="{C3380CC4-5D6E-409C-BE32-E72D297353CC}">
              <c16:uniqueId val="{00000000-4911-447E-980D-0F8BE39426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13363</c:v>
                </c:pt>
                <c:pt idx="1">
                  <c:v>-937</c:v>
                </c:pt>
                <c:pt idx="2">
                  <c:v>202</c:v>
                </c:pt>
                <c:pt idx="3">
                  <c:v>-48</c:v>
                </c:pt>
              </c:numCache>
            </c:numRef>
          </c:val>
          <c:extLst>
            <c:ext xmlns:c16="http://schemas.microsoft.com/office/drawing/2014/chart" uri="{C3380CC4-5D6E-409C-BE32-E72D297353CC}">
              <c16:uniqueId val="{00000000-4416-4FDA-8FC8-8BAC8C43D16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c:v>
                </c:pt>
                <c:pt idx="1">
                  <c:v>4</c:v>
                </c:pt>
                <c:pt idx="2">
                  <c:v>70</c:v>
                </c:pt>
                <c:pt idx="3">
                  <c:v>10</c:v>
                </c:pt>
              </c:numCache>
            </c:numRef>
          </c:val>
          <c:extLst>
            <c:ext xmlns:c16="http://schemas.microsoft.com/office/drawing/2014/chart" uri="{C3380CC4-5D6E-409C-BE32-E72D297353CC}">
              <c16:uniqueId val="{00000000-207B-4029-8035-FA67DFE8149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1002</c:v>
                </c:pt>
                <c:pt idx="1">
                  <c:v>464</c:v>
                </c:pt>
                <c:pt idx="2">
                  <c:v>4602</c:v>
                </c:pt>
                <c:pt idx="3">
                  <c:v>157</c:v>
                </c:pt>
              </c:numCache>
            </c:numRef>
          </c:val>
          <c:extLst>
            <c:ext xmlns:c16="http://schemas.microsoft.com/office/drawing/2014/chart" uri="{C3380CC4-5D6E-409C-BE32-E72D297353CC}">
              <c16:uniqueId val="{00000000-16EC-4257-8AE2-097B65D489D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1024499</c:v>
                </c:pt>
                <c:pt idx="1">
                  <c:v>1024479</c:v>
                </c:pt>
                <c:pt idx="2">
                  <c:v>1024463</c:v>
                </c:pt>
                <c:pt idx="3">
                  <c:v>1024450</c:v>
                </c:pt>
                <c:pt idx="4">
                  <c:v>1024423</c:v>
                </c:pt>
                <c:pt idx="5">
                  <c:v>1024397</c:v>
                </c:pt>
                <c:pt idx="6">
                  <c:v>1024367</c:v>
                </c:pt>
                <c:pt idx="7">
                  <c:v>1024346</c:v>
                </c:pt>
                <c:pt idx="8">
                  <c:v>1024324</c:v>
                </c:pt>
                <c:pt idx="9">
                  <c:v>1024303</c:v>
                </c:pt>
                <c:pt idx="10">
                  <c:v>1024289</c:v>
                </c:pt>
                <c:pt idx="11">
                  <c:v>1024242</c:v>
                </c:pt>
                <c:pt idx="12">
                  <c:v>1024189</c:v>
                </c:pt>
                <c:pt idx="13">
                  <c:v>1024166</c:v>
                </c:pt>
                <c:pt idx="14">
                  <c:v>1024136</c:v>
                </c:pt>
                <c:pt idx="15">
                  <c:v>1024108</c:v>
                </c:pt>
                <c:pt idx="16">
                  <c:v>1024089</c:v>
                </c:pt>
                <c:pt idx="17">
                  <c:v>1024066</c:v>
                </c:pt>
                <c:pt idx="18">
                  <c:v>1024019</c:v>
                </c:pt>
                <c:pt idx="19">
                  <c:v>1023980</c:v>
                </c:pt>
                <c:pt idx="20">
                  <c:v>1023947</c:v>
                </c:pt>
                <c:pt idx="21">
                  <c:v>1023904</c:v>
                </c:pt>
                <c:pt idx="22">
                  <c:v>1023860</c:v>
                </c:pt>
                <c:pt idx="23">
                  <c:v>1023818</c:v>
                </c:pt>
                <c:pt idx="24">
                  <c:v>1023786</c:v>
                </c:pt>
                <c:pt idx="25">
                  <c:v>1023769</c:v>
                </c:pt>
                <c:pt idx="26">
                  <c:v>1023739</c:v>
                </c:pt>
                <c:pt idx="27">
                  <c:v>1023692</c:v>
                </c:pt>
                <c:pt idx="28">
                  <c:v>1023655</c:v>
                </c:pt>
                <c:pt idx="29">
                  <c:v>1023628</c:v>
                </c:pt>
                <c:pt idx="30">
                  <c:v>1023590</c:v>
                </c:pt>
              </c:numCache>
            </c:numRef>
          </c:val>
          <c:smooth val="0"/>
          <c:extLst>
            <c:ext xmlns:c16="http://schemas.microsoft.com/office/drawing/2014/chart" uri="{C3380CC4-5D6E-409C-BE32-E72D297353CC}">
              <c16:uniqueId val="{00000000-132B-4D60-A135-68770E8B61A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1000884</c:v>
                </c:pt>
                <c:pt idx="1">
                  <c:v>1000855</c:v>
                </c:pt>
                <c:pt idx="2">
                  <c:v>1000821</c:v>
                </c:pt>
                <c:pt idx="3">
                  <c:v>1000780</c:v>
                </c:pt>
                <c:pt idx="4">
                  <c:v>1000820</c:v>
                </c:pt>
                <c:pt idx="5">
                  <c:v>1000816</c:v>
                </c:pt>
                <c:pt idx="6">
                  <c:v>1000805</c:v>
                </c:pt>
                <c:pt idx="7">
                  <c:v>1000828</c:v>
                </c:pt>
                <c:pt idx="8">
                  <c:v>1000849</c:v>
                </c:pt>
                <c:pt idx="9">
                  <c:v>1000874</c:v>
                </c:pt>
                <c:pt idx="10">
                  <c:v>1000872</c:v>
                </c:pt>
                <c:pt idx="11">
                  <c:v>1000877</c:v>
                </c:pt>
                <c:pt idx="12">
                  <c:v>1000870</c:v>
                </c:pt>
                <c:pt idx="13">
                  <c:v>1000882</c:v>
                </c:pt>
                <c:pt idx="14">
                  <c:v>1000885</c:v>
                </c:pt>
                <c:pt idx="15">
                  <c:v>1000899</c:v>
                </c:pt>
                <c:pt idx="16">
                  <c:v>1000923</c:v>
                </c:pt>
                <c:pt idx="17">
                  <c:v>1000935</c:v>
                </c:pt>
                <c:pt idx="18">
                  <c:v>1000968</c:v>
                </c:pt>
                <c:pt idx="19">
                  <c:v>1000977</c:v>
                </c:pt>
                <c:pt idx="20">
                  <c:v>1000990</c:v>
                </c:pt>
                <c:pt idx="21">
                  <c:v>1000977</c:v>
                </c:pt>
                <c:pt idx="22">
                  <c:v>1000961</c:v>
                </c:pt>
                <c:pt idx="23">
                  <c:v>1000995</c:v>
                </c:pt>
                <c:pt idx="24">
                  <c:v>1001018</c:v>
                </c:pt>
                <c:pt idx="25">
                  <c:v>1001049</c:v>
                </c:pt>
                <c:pt idx="26">
                  <c:v>1001053</c:v>
                </c:pt>
                <c:pt idx="27">
                  <c:v>1001067</c:v>
                </c:pt>
                <c:pt idx="28">
                  <c:v>1001062</c:v>
                </c:pt>
                <c:pt idx="29">
                  <c:v>1001095</c:v>
                </c:pt>
                <c:pt idx="30">
                  <c:v>1001115</c:v>
                </c:pt>
              </c:numCache>
            </c:numRef>
          </c:val>
          <c:smooth val="0"/>
          <c:extLst>
            <c:ext xmlns:c16="http://schemas.microsoft.com/office/drawing/2014/chart" uri="{C3380CC4-5D6E-409C-BE32-E72D297353CC}">
              <c16:uniqueId val="{00000001-132B-4D60-A135-68770E8B61A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153821</c:v>
                </c:pt>
                <c:pt idx="1">
                  <c:v>153822</c:v>
                </c:pt>
                <c:pt idx="2">
                  <c:v>153826</c:v>
                </c:pt>
                <c:pt idx="3">
                  <c:v>153827</c:v>
                </c:pt>
                <c:pt idx="4">
                  <c:v>153826</c:v>
                </c:pt>
                <c:pt idx="5">
                  <c:v>153829</c:v>
                </c:pt>
                <c:pt idx="6">
                  <c:v>153828</c:v>
                </c:pt>
                <c:pt idx="7">
                  <c:v>153828</c:v>
                </c:pt>
                <c:pt idx="8">
                  <c:v>153828</c:v>
                </c:pt>
                <c:pt idx="9">
                  <c:v>153824</c:v>
                </c:pt>
                <c:pt idx="10">
                  <c:v>153824</c:v>
                </c:pt>
                <c:pt idx="11">
                  <c:v>153825</c:v>
                </c:pt>
                <c:pt idx="12">
                  <c:v>153823</c:v>
                </c:pt>
                <c:pt idx="13">
                  <c:v>153825</c:v>
                </c:pt>
                <c:pt idx="14">
                  <c:v>153821</c:v>
                </c:pt>
                <c:pt idx="15">
                  <c:v>153821</c:v>
                </c:pt>
                <c:pt idx="16">
                  <c:v>153823</c:v>
                </c:pt>
                <c:pt idx="17">
                  <c:v>153829</c:v>
                </c:pt>
                <c:pt idx="18">
                  <c:v>153820</c:v>
                </c:pt>
                <c:pt idx="19">
                  <c:v>153817</c:v>
                </c:pt>
                <c:pt idx="20">
                  <c:v>153816</c:v>
                </c:pt>
                <c:pt idx="21">
                  <c:v>153801</c:v>
                </c:pt>
                <c:pt idx="22">
                  <c:v>153798</c:v>
                </c:pt>
                <c:pt idx="23">
                  <c:v>153800</c:v>
                </c:pt>
                <c:pt idx="24">
                  <c:v>153795</c:v>
                </c:pt>
                <c:pt idx="25">
                  <c:v>153794</c:v>
                </c:pt>
                <c:pt idx="26">
                  <c:v>153789</c:v>
                </c:pt>
                <c:pt idx="27">
                  <c:v>153785</c:v>
                </c:pt>
                <c:pt idx="28">
                  <c:v>153777</c:v>
                </c:pt>
                <c:pt idx="29">
                  <c:v>153778</c:v>
                </c:pt>
                <c:pt idx="30">
                  <c:v>153771</c:v>
                </c:pt>
              </c:numCache>
            </c:numRef>
          </c:val>
          <c:smooth val="0"/>
          <c:extLst>
            <c:ext xmlns:c16="http://schemas.microsoft.com/office/drawing/2014/chart" uri="{C3380CC4-5D6E-409C-BE32-E72D297353CC}">
              <c16:uniqueId val="{00000002-132B-4D60-A135-68770E8B61A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1597100</c:v>
                </c:pt>
                <c:pt idx="1">
                  <c:v>1597135</c:v>
                </c:pt>
                <c:pt idx="2">
                  <c:v>1597404</c:v>
                </c:pt>
                <c:pt idx="3">
                  <c:v>1597679</c:v>
                </c:pt>
                <c:pt idx="4">
                  <c:v>1597720</c:v>
                </c:pt>
                <c:pt idx="5">
                  <c:v>1597639</c:v>
                </c:pt>
                <c:pt idx="6">
                  <c:v>1597626</c:v>
                </c:pt>
                <c:pt idx="7">
                  <c:v>1597906</c:v>
                </c:pt>
                <c:pt idx="8">
                  <c:v>1597929</c:v>
                </c:pt>
                <c:pt idx="9">
                  <c:v>1598013</c:v>
                </c:pt>
                <c:pt idx="10">
                  <c:v>1597909</c:v>
                </c:pt>
                <c:pt idx="11">
                  <c:v>1598132</c:v>
                </c:pt>
                <c:pt idx="12">
                  <c:v>1598232</c:v>
                </c:pt>
                <c:pt idx="13">
                  <c:v>1598097</c:v>
                </c:pt>
                <c:pt idx="14">
                  <c:v>1598449</c:v>
                </c:pt>
                <c:pt idx="15">
                  <c:v>1598621</c:v>
                </c:pt>
                <c:pt idx="16">
                  <c:v>1598563</c:v>
                </c:pt>
                <c:pt idx="17">
                  <c:v>1597446</c:v>
                </c:pt>
                <c:pt idx="18">
                  <c:v>1596646</c:v>
                </c:pt>
                <c:pt idx="19">
                  <c:v>1595753</c:v>
                </c:pt>
                <c:pt idx="20">
                  <c:v>1595079</c:v>
                </c:pt>
                <c:pt idx="21">
                  <c:v>1594368</c:v>
                </c:pt>
                <c:pt idx="22">
                  <c:v>1593642</c:v>
                </c:pt>
                <c:pt idx="23">
                  <c:v>1614115</c:v>
                </c:pt>
                <c:pt idx="24">
                  <c:v>1612817</c:v>
                </c:pt>
                <c:pt idx="25">
                  <c:v>1611566</c:v>
                </c:pt>
                <c:pt idx="26">
                  <c:v>1615634</c:v>
                </c:pt>
                <c:pt idx="27">
                  <c:v>1613406</c:v>
                </c:pt>
                <c:pt idx="28">
                  <c:v>1612000</c:v>
                </c:pt>
                <c:pt idx="29">
                  <c:v>1610948</c:v>
                </c:pt>
                <c:pt idx="30">
                  <c:v>1610366</c:v>
                </c:pt>
              </c:numCache>
            </c:numRef>
          </c:val>
          <c:smooth val="0"/>
          <c:extLst>
            <c:ext xmlns:c16="http://schemas.microsoft.com/office/drawing/2014/chart" uri="{C3380CC4-5D6E-409C-BE32-E72D297353CC}">
              <c16:uniqueId val="{00000003-132B-4D60-A135-68770E8B61A3}"/>
            </c:ext>
          </c:extLst>
        </c:ser>
        <c:dLbls>
          <c:showLegendKey val="0"/>
          <c:showVal val="0"/>
          <c:showCatName val="0"/>
          <c:showSerName val="0"/>
          <c:showPercent val="0"/>
          <c:showBubbleSize val="0"/>
        </c:dLbls>
        <c:smooth val="0"/>
        <c:axId val="269591000"/>
        <c:axId val="269591656"/>
      </c:lineChart>
      <c:dateAx>
        <c:axId val="26959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91656"/>
        <c:crosses val="autoZero"/>
        <c:auto val="1"/>
        <c:lblOffset val="100"/>
        <c:baseTimeUnit val="days"/>
      </c:dateAx>
      <c:valAx>
        <c:axId val="26959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9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-28</c:v>
                </c:pt>
                <c:pt idx="1">
                  <c:v>-20</c:v>
                </c:pt>
                <c:pt idx="2">
                  <c:v>-16</c:v>
                </c:pt>
                <c:pt idx="3">
                  <c:v>-13</c:v>
                </c:pt>
                <c:pt idx="4">
                  <c:v>-27</c:v>
                </c:pt>
                <c:pt idx="5">
                  <c:v>-26</c:v>
                </c:pt>
                <c:pt idx="6">
                  <c:v>-30</c:v>
                </c:pt>
                <c:pt idx="7">
                  <c:v>-21</c:v>
                </c:pt>
                <c:pt idx="8">
                  <c:v>-22</c:v>
                </c:pt>
                <c:pt idx="9">
                  <c:v>-21</c:v>
                </c:pt>
                <c:pt idx="10">
                  <c:v>-14</c:v>
                </c:pt>
                <c:pt idx="11">
                  <c:v>-47</c:v>
                </c:pt>
                <c:pt idx="12">
                  <c:v>-53</c:v>
                </c:pt>
                <c:pt idx="13">
                  <c:v>-23</c:v>
                </c:pt>
                <c:pt idx="14">
                  <c:v>-30</c:v>
                </c:pt>
                <c:pt idx="15">
                  <c:v>-28</c:v>
                </c:pt>
                <c:pt idx="16">
                  <c:v>-19</c:v>
                </c:pt>
                <c:pt idx="17">
                  <c:v>-23</c:v>
                </c:pt>
                <c:pt idx="18">
                  <c:v>-47</c:v>
                </c:pt>
                <c:pt idx="19">
                  <c:v>-39</c:v>
                </c:pt>
                <c:pt idx="20">
                  <c:v>-33</c:v>
                </c:pt>
                <c:pt idx="21">
                  <c:v>-43</c:v>
                </c:pt>
                <c:pt idx="22">
                  <c:v>-44</c:v>
                </c:pt>
                <c:pt idx="23">
                  <c:v>-42</c:v>
                </c:pt>
                <c:pt idx="24">
                  <c:v>-32</c:v>
                </c:pt>
                <c:pt idx="25">
                  <c:v>-17</c:v>
                </c:pt>
                <c:pt idx="26">
                  <c:v>-30</c:v>
                </c:pt>
                <c:pt idx="27">
                  <c:v>-47</c:v>
                </c:pt>
                <c:pt idx="28">
                  <c:v>-37</c:v>
                </c:pt>
                <c:pt idx="29">
                  <c:v>-27</c:v>
                </c:pt>
                <c:pt idx="30">
                  <c:v>-38</c:v>
                </c:pt>
              </c:numCache>
            </c:numRef>
          </c:val>
          <c:smooth val="0"/>
          <c:extLst>
            <c:ext xmlns:c16="http://schemas.microsoft.com/office/drawing/2014/chart" uri="{C3380CC4-5D6E-409C-BE32-E72D297353CC}">
              <c16:uniqueId val="{00000000-44C1-43A5-99B6-5187743F9AA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-29</c:v>
                </c:pt>
                <c:pt idx="1">
                  <c:v>-29</c:v>
                </c:pt>
                <c:pt idx="2">
                  <c:v>-34</c:v>
                </c:pt>
                <c:pt idx="3">
                  <c:v>-41</c:v>
                </c:pt>
                <c:pt idx="4">
                  <c:v>40</c:v>
                </c:pt>
                <c:pt idx="5">
                  <c:v>-4</c:v>
                </c:pt>
                <c:pt idx="6">
                  <c:v>-11</c:v>
                </c:pt>
                <c:pt idx="7">
                  <c:v>23</c:v>
                </c:pt>
                <c:pt idx="8">
                  <c:v>21</c:v>
                </c:pt>
                <c:pt idx="9">
                  <c:v>25</c:v>
                </c:pt>
                <c:pt idx="10">
                  <c:v>-2</c:v>
                </c:pt>
                <c:pt idx="11">
                  <c:v>5</c:v>
                </c:pt>
                <c:pt idx="12">
                  <c:v>-7</c:v>
                </c:pt>
                <c:pt idx="13">
                  <c:v>12</c:v>
                </c:pt>
                <c:pt idx="14">
                  <c:v>3</c:v>
                </c:pt>
                <c:pt idx="15">
                  <c:v>14</c:v>
                </c:pt>
                <c:pt idx="16">
                  <c:v>24</c:v>
                </c:pt>
                <c:pt idx="17">
                  <c:v>12</c:v>
                </c:pt>
                <c:pt idx="18">
                  <c:v>33</c:v>
                </c:pt>
                <c:pt idx="19">
                  <c:v>9</c:v>
                </c:pt>
                <c:pt idx="20">
                  <c:v>13</c:v>
                </c:pt>
                <c:pt idx="21">
                  <c:v>-13</c:v>
                </c:pt>
                <c:pt idx="22">
                  <c:v>-16</c:v>
                </c:pt>
                <c:pt idx="23">
                  <c:v>34</c:v>
                </c:pt>
                <c:pt idx="24">
                  <c:v>23</c:v>
                </c:pt>
                <c:pt idx="25">
                  <c:v>31</c:v>
                </c:pt>
                <c:pt idx="26">
                  <c:v>4</c:v>
                </c:pt>
                <c:pt idx="27">
                  <c:v>14</c:v>
                </c:pt>
                <c:pt idx="28">
                  <c:v>-5</c:v>
                </c:pt>
                <c:pt idx="29">
                  <c:v>33</c:v>
                </c:pt>
                <c:pt idx="30">
                  <c:v>20</c:v>
                </c:pt>
              </c:numCache>
            </c:numRef>
          </c:val>
          <c:smooth val="0"/>
          <c:extLst>
            <c:ext xmlns:c16="http://schemas.microsoft.com/office/drawing/2014/chart" uri="{C3380CC4-5D6E-409C-BE32-E72D297353CC}">
              <c16:uniqueId val="{00000001-44C1-43A5-99B6-5187743F9AA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2</c:v>
                </c:pt>
                <c:pt idx="1">
                  <c:v>1</c:v>
                </c:pt>
                <c:pt idx="2">
                  <c:v>4</c:v>
                </c:pt>
                <c:pt idx="3">
                  <c:v>1</c:v>
                </c:pt>
                <c:pt idx="4">
                  <c:v>-1</c:v>
                </c:pt>
                <c:pt idx="5">
                  <c:v>3</c:v>
                </c:pt>
                <c:pt idx="6">
                  <c:v>-1</c:v>
                </c:pt>
                <c:pt idx="7">
                  <c:v>0</c:v>
                </c:pt>
                <c:pt idx="8">
                  <c:v>0</c:v>
                </c:pt>
                <c:pt idx="9">
                  <c:v>-4</c:v>
                </c:pt>
                <c:pt idx="10">
                  <c:v>0</c:v>
                </c:pt>
                <c:pt idx="11">
                  <c:v>1</c:v>
                </c:pt>
                <c:pt idx="12">
                  <c:v>-2</c:v>
                </c:pt>
                <c:pt idx="13">
                  <c:v>2</c:v>
                </c:pt>
                <c:pt idx="14">
                  <c:v>-4</c:v>
                </c:pt>
                <c:pt idx="15">
                  <c:v>0</c:v>
                </c:pt>
                <c:pt idx="16">
                  <c:v>2</c:v>
                </c:pt>
                <c:pt idx="17">
                  <c:v>6</c:v>
                </c:pt>
                <c:pt idx="18">
                  <c:v>-9</c:v>
                </c:pt>
                <c:pt idx="19">
                  <c:v>-3</c:v>
                </c:pt>
                <c:pt idx="20">
                  <c:v>-1</c:v>
                </c:pt>
                <c:pt idx="21">
                  <c:v>-15</c:v>
                </c:pt>
                <c:pt idx="22">
                  <c:v>-3</c:v>
                </c:pt>
                <c:pt idx="23">
                  <c:v>2</c:v>
                </c:pt>
                <c:pt idx="24">
                  <c:v>-5</c:v>
                </c:pt>
                <c:pt idx="25">
                  <c:v>-1</c:v>
                </c:pt>
                <c:pt idx="26">
                  <c:v>-5</c:v>
                </c:pt>
                <c:pt idx="27">
                  <c:v>-4</c:v>
                </c:pt>
                <c:pt idx="28">
                  <c:v>-8</c:v>
                </c:pt>
                <c:pt idx="29">
                  <c:v>1</c:v>
                </c:pt>
                <c:pt idx="30">
                  <c:v>-7</c:v>
                </c:pt>
              </c:numCache>
            </c:numRef>
          </c:val>
          <c:smooth val="0"/>
          <c:extLst>
            <c:ext xmlns:c16="http://schemas.microsoft.com/office/drawing/2014/chart" uri="{C3380CC4-5D6E-409C-BE32-E72D297353CC}">
              <c16:uniqueId val="{00000002-44C1-43A5-99B6-5187743F9AA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97</c:v>
                </c:pt>
                <c:pt idx="1">
                  <c:v>35</c:v>
                </c:pt>
                <c:pt idx="2">
                  <c:v>269</c:v>
                </c:pt>
                <c:pt idx="3">
                  <c:v>275</c:v>
                </c:pt>
                <c:pt idx="4">
                  <c:v>41</c:v>
                </c:pt>
                <c:pt idx="5">
                  <c:v>-81</c:v>
                </c:pt>
                <c:pt idx="6">
                  <c:v>-13</c:v>
                </c:pt>
                <c:pt idx="7">
                  <c:v>280</c:v>
                </c:pt>
                <c:pt idx="8">
                  <c:v>23</c:v>
                </c:pt>
                <c:pt idx="9">
                  <c:v>84</c:v>
                </c:pt>
                <c:pt idx="10">
                  <c:v>-104</c:v>
                </c:pt>
                <c:pt idx="11">
                  <c:v>223</c:v>
                </c:pt>
                <c:pt idx="12">
                  <c:v>100</c:v>
                </c:pt>
                <c:pt idx="13">
                  <c:v>-135</c:v>
                </c:pt>
                <c:pt idx="14">
                  <c:v>352</c:v>
                </c:pt>
                <c:pt idx="15">
                  <c:v>172</c:v>
                </c:pt>
                <c:pt idx="16">
                  <c:v>-58</c:v>
                </c:pt>
                <c:pt idx="17">
                  <c:v>-1117</c:v>
                </c:pt>
                <c:pt idx="18">
                  <c:v>-800</c:v>
                </c:pt>
                <c:pt idx="19">
                  <c:v>-893</c:v>
                </c:pt>
                <c:pt idx="20">
                  <c:v>-674</c:v>
                </c:pt>
                <c:pt idx="21">
                  <c:v>-711</c:v>
                </c:pt>
                <c:pt idx="22">
                  <c:v>-726</c:v>
                </c:pt>
                <c:pt idx="23">
                  <c:v>20473</c:v>
                </c:pt>
                <c:pt idx="24">
                  <c:v>-1298</c:v>
                </c:pt>
                <c:pt idx="25">
                  <c:v>-1251</c:v>
                </c:pt>
                <c:pt idx="26">
                  <c:v>4068</c:v>
                </c:pt>
                <c:pt idx="27">
                  <c:v>-2228</c:v>
                </c:pt>
                <c:pt idx="28">
                  <c:v>-1406</c:v>
                </c:pt>
                <c:pt idx="29">
                  <c:v>-1052</c:v>
                </c:pt>
                <c:pt idx="30">
                  <c:v>-582</c:v>
                </c:pt>
              </c:numCache>
            </c:numRef>
          </c:val>
          <c:smooth val="0"/>
          <c:extLst>
            <c:ext xmlns:c16="http://schemas.microsoft.com/office/drawing/2014/chart" uri="{C3380CC4-5D6E-409C-BE32-E72D297353CC}">
              <c16:uniqueId val="{00000003-44C1-43A5-99B6-5187743F9AA8}"/>
            </c:ext>
          </c:extLst>
        </c:ser>
        <c:dLbls>
          <c:showLegendKey val="0"/>
          <c:showVal val="0"/>
          <c:showCatName val="0"/>
          <c:showSerName val="0"/>
          <c:showPercent val="0"/>
          <c:showBubbleSize val="0"/>
        </c:dLbls>
        <c:smooth val="0"/>
        <c:axId val="330318144"/>
        <c:axId val="330317160"/>
      </c:lineChart>
      <c:dateAx>
        <c:axId val="33031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7160"/>
        <c:crosses val="autoZero"/>
        <c:auto val="1"/>
        <c:lblOffset val="100"/>
        <c:baseTimeUnit val="days"/>
      </c:dateAx>
      <c:valAx>
        <c:axId val="33031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-21</c:v>
                </c:pt>
                <c:pt idx="2">
                  <c:v>-35</c:v>
                </c:pt>
                <c:pt idx="3">
                  <c:v>-37</c:v>
                </c:pt>
                <c:pt idx="4">
                  <c:v>-33</c:v>
                </c:pt>
                <c:pt idx="5">
                  <c:v>-32</c:v>
                </c:pt>
                <c:pt idx="6">
                  <c:v>-28</c:v>
                </c:pt>
              </c:numCache>
            </c:numRef>
          </c:val>
          <c:extLst>
            <c:ext xmlns:c16="http://schemas.microsoft.com/office/drawing/2014/chart" uri="{C3380CC4-5D6E-409C-BE32-E72D297353CC}">
              <c16:uniqueId val="{00000000-556E-46A0-8303-D8BFBA1B38D0}"/>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-2</c:v>
                </c:pt>
                <c:pt idx="2">
                  <c:v>27</c:v>
                </c:pt>
                <c:pt idx="3">
                  <c:v>1</c:v>
                </c:pt>
                <c:pt idx="4">
                  <c:v>7</c:v>
                </c:pt>
                <c:pt idx="5">
                  <c:v>-4</c:v>
                </c:pt>
                <c:pt idx="6">
                  <c:v>5</c:v>
                </c:pt>
              </c:numCache>
            </c:numRef>
          </c:val>
          <c:extLst>
            <c:ext xmlns:c16="http://schemas.microsoft.com/office/drawing/2014/chart" uri="{C3380CC4-5D6E-409C-BE32-E72D297353CC}">
              <c16:uniqueId val="{00000001-556E-46A0-8303-D8BFBA1B38D0}"/>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-2</c:v>
                </c:pt>
                <c:pt idx="4">
                  <c:v>-1</c:v>
                </c:pt>
                <c:pt idx="5">
                  <c:v>-5</c:v>
                </c:pt>
                <c:pt idx="6">
                  <c:v>0</c:v>
                </c:pt>
              </c:numCache>
            </c:numRef>
          </c:val>
          <c:extLst>
            <c:ext xmlns:c16="http://schemas.microsoft.com/office/drawing/2014/chart" uri="{C3380CC4-5D6E-409C-BE32-E72D297353CC}">
              <c16:uniqueId val="{00000002-556E-46A0-8303-D8BFBA1B38D0}"/>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4037</c:v>
                </c:pt>
                <c:pt idx="1">
                  <c:v>-561</c:v>
                </c:pt>
                <c:pt idx="2">
                  <c:v>-447</c:v>
                </c:pt>
                <c:pt idx="3">
                  <c:v>799</c:v>
                </c:pt>
                <c:pt idx="4">
                  <c:v>-763</c:v>
                </c:pt>
                <c:pt idx="5">
                  <c:v>-278</c:v>
                </c:pt>
                <c:pt idx="6">
                  <c:v>-310</c:v>
                </c:pt>
              </c:numCache>
            </c:numRef>
          </c:val>
          <c:extLst>
            <c:ext xmlns:c16="http://schemas.microsoft.com/office/drawing/2014/chart" uri="{C3380CC4-5D6E-409C-BE32-E72D297353CC}">
              <c16:uniqueId val="{00000003-556E-46A0-8303-D8BFBA1B38D0}"/>
            </c:ext>
          </c:extLst>
        </c:ser>
        <c:dLbls>
          <c:showLegendKey val="0"/>
          <c:showVal val="0"/>
          <c:showCatName val="0"/>
          <c:showSerName val="0"/>
          <c:showPercent val="0"/>
          <c:showBubbleSize val="0"/>
        </c:dLbls>
        <c:gapWidth val="219"/>
        <c:overlap val="-27"/>
        <c:axId val="330305024"/>
        <c:axId val="330305352"/>
      </c:barChart>
      <c:catAx>
        <c:axId val="33030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5352"/>
        <c:crosses val="autoZero"/>
        <c:auto val="1"/>
        <c:lblAlgn val="ctr"/>
        <c:lblOffset val="100"/>
        <c:noMultiLvlLbl val="0"/>
      </c:catAx>
      <c:valAx>
        <c:axId val="33030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-2.7329684820409802E-3</c:v>
                </c:pt>
                <c:pt idx="1">
                  <c:v>-1.9521736966068299E-3</c:v>
                </c:pt>
                <c:pt idx="2">
                  <c:v>-1.56176944573778E-3</c:v>
                </c:pt>
                <c:pt idx="3">
                  <c:v>-1.2689574928523501E-3</c:v>
                </c:pt>
                <c:pt idx="4">
                  <c:v>-2.6355605446825099E-3</c:v>
                </c:pt>
                <c:pt idx="5">
                  <c:v>-2.5380140820735202E-3</c:v>
                </c:pt>
                <c:pt idx="6">
                  <c:v>-2.9285521140729599E-3</c:v>
                </c:pt>
                <c:pt idx="7">
                  <c:v>-2.0500465165316701E-3</c:v>
                </c:pt>
                <c:pt idx="8">
                  <c:v>-2.1477118083147702E-3</c:v>
                </c:pt>
                <c:pt idx="9">
                  <c:v>-2.0501325752398701E-3</c:v>
                </c:pt>
                <c:pt idx="10">
                  <c:v>-1.3667830710248801E-3</c:v>
                </c:pt>
                <c:pt idx="11">
                  <c:v>-4.5885487396623396E-3</c:v>
                </c:pt>
                <c:pt idx="12">
                  <c:v>-5.1745583563259498E-3</c:v>
                </c:pt>
                <c:pt idx="13">
                  <c:v>-2.2456792642764202E-3</c:v>
                </c:pt>
                <c:pt idx="14">
                  <c:v>-2.9292126471685302E-3</c:v>
                </c:pt>
                <c:pt idx="15">
                  <c:v>-2.7340118890459902E-3</c:v>
                </c:pt>
                <c:pt idx="16">
                  <c:v>-1.8552730766676999E-3</c:v>
                </c:pt>
                <c:pt idx="17">
                  <c:v>-2.2458985498330702E-3</c:v>
                </c:pt>
                <c:pt idx="18">
                  <c:v>-4.5895479392929796E-3</c:v>
                </c:pt>
                <c:pt idx="19">
                  <c:v>-3.8085230840443399E-3</c:v>
                </c:pt>
                <c:pt idx="20">
                  <c:v>-3.2227191937342502E-3</c:v>
                </c:pt>
                <c:pt idx="21">
                  <c:v>-4.1994361036264598E-3</c:v>
                </c:pt>
                <c:pt idx="22">
                  <c:v>-4.2972778698002903E-3</c:v>
                </c:pt>
                <c:pt idx="23">
                  <c:v>-4.1021233371749998E-3</c:v>
                </c:pt>
                <c:pt idx="24">
                  <c:v>-3.1255555186566401E-3</c:v>
                </c:pt>
                <c:pt idx="25">
                  <c:v>-1.66050326923791E-3</c:v>
                </c:pt>
                <c:pt idx="26">
                  <c:v>-2.93034854542382E-3</c:v>
                </c:pt>
                <c:pt idx="27">
                  <c:v>-4.5910139205402904E-3</c:v>
                </c:pt>
                <c:pt idx="28">
                  <c:v>-3.6143683842405701E-3</c:v>
                </c:pt>
                <c:pt idx="29">
                  <c:v>-2.63760739702341E-3</c:v>
                </c:pt>
                <c:pt idx="30">
                  <c:v>-3.7122861039361999E-3</c:v>
                </c:pt>
              </c:numCache>
            </c:numRef>
          </c:val>
          <c:smooth val="0"/>
          <c:extLst>
            <c:ext xmlns:c16="http://schemas.microsoft.com/office/drawing/2014/chart" uri="{C3380CC4-5D6E-409C-BE32-E72D297353CC}">
              <c16:uniqueId val="{00000000-4EB8-408B-A384-A59AC16F3CA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-2.8973547151450699E-3</c:v>
                </c:pt>
                <c:pt idx="1">
                  <c:v>-2.8974386642208298E-3</c:v>
                </c:pt>
                <c:pt idx="2">
                  <c:v>-3.3970954833617301E-3</c:v>
                </c:pt>
                <c:pt idx="3">
                  <c:v>-4.0966366613010702E-3</c:v>
                </c:pt>
                <c:pt idx="4">
                  <c:v>3.9968824317032697E-3</c:v>
                </c:pt>
                <c:pt idx="5">
                  <c:v>-3.9967226873963401E-4</c:v>
                </c:pt>
                <c:pt idx="6">
                  <c:v>-1.0991031318444101E-3</c:v>
                </c:pt>
                <c:pt idx="7">
                  <c:v>2.29814998925865E-3</c:v>
                </c:pt>
                <c:pt idx="8">
                  <c:v>2.0982626385352898E-3</c:v>
                </c:pt>
                <c:pt idx="9">
                  <c:v>2.4978793004738998E-3</c:v>
                </c:pt>
                <c:pt idx="10">
                  <c:v>-1.99825352641791E-4</c:v>
                </c:pt>
                <c:pt idx="11">
                  <c:v>4.9956437986076099E-4</c:v>
                </c:pt>
                <c:pt idx="12">
                  <c:v>-6.99386637918545E-4</c:v>
                </c:pt>
                <c:pt idx="13">
                  <c:v>1.1989569074904801E-3</c:v>
                </c:pt>
                <c:pt idx="14">
                  <c:v>2.99735633171543E-4</c:v>
                </c:pt>
                <c:pt idx="15">
                  <c:v>1.3987620955454401E-3</c:v>
                </c:pt>
                <c:pt idx="16">
                  <c:v>2.3978443379401898E-3</c:v>
                </c:pt>
                <c:pt idx="17">
                  <c:v>1.19889342137207E-3</c:v>
                </c:pt>
                <c:pt idx="18">
                  <c:v>3.2969173822475998E-3</c:v>
                </c:pt>
                <c:pt idx="19">
                  <c:v>8.9912964250605403E-4</c:v>
                </c:pt>
                <c:pt idx="20">
                  <c:v>1.2987311396765401E-3</c:v>
                </c:pt>
                <c:pt idx="21">
                  <c:v>-1.29871427286986E-3</c:v>
                </c:pt>
                <c:pt idx="22">
                  <c:v>-1.5984383257557401E-3</c:v>
                </c:pt>
                <c:pt idx="23">
                  <c:v>3.39673573695678E-3</c:v>
                </c:pt>
                <c:pt idx="24">
                  <c:v>2.2977137747940799E-3</c:v>
                </c:pt>
                <c:pt idx="25">
                  <c:v>3.09684740933729E-3</c:v>
                </c:pt>
                <c:pt idx="26">
                  <c:v>3.9958083969915599E-4</c:v>
                </c:pt>
                <c:pt idx="27">
                  <c:v>1.39852735069971E-3</c:v>
                </c:pt>
                <c:pt idx="28">
                  <c:v>-4.9946706863776395E-4</c:v>
                </c:pt>
                <c:pt idx="29">
                  <c:v>3.2964991179367498E-3</c:v>
                </c:pt>
                <c:pt idx="30">
                  <c:v>1.99781239542701E-3</c:v>
                </c:pt>
              </c:numCache>
            </c:numRef>
          </c:val>
          <c:smooth val="0"/>
          <c:extLst>
            <c:ext xmlns:c16="http://schemas.microsoft.com/office/drawing/2014/chart" uri="{C3380CC4-5D6E-409C-BE32-E72D297353CC}">
              <c16:uniqueId val="{00000001-4EB8-408B-A384-A59AC16F3CA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1.3002294905050699E-3</c:v>
                </c:pt>
                <c:pt idx="1">
                  <c:v>6.5010629237880401E-4</c:v>
                </c:pt>
                <c:pt idx="2">
                  <c:v>2.6004082640974598E-3</c:v>
                </c:pt>
                <c:pt idx="3">
                  <c:v>6.5008516115611103E-4</c:v>
                </c:pt>
                <c:pt idx="4">
                  <c:v>-6.5008093507641705E-4</c:v>
                </c:pt>
                <c:pt idx="5">
                  <c:v>1.95025548346833E-3</c:v>
                </c:pt>
                <c:pt idx="6">
                  <c:v>-6.5007248308186403E-4</c:v>
                </c:pt>
                <c:pt idx="7">
                  <c:v>0</c:v>
                </c:pt>
                <c:pt idx="8">
                  <c:v>0</c:v>
                </c:pt>
                <c:pt idx="9">
                  <c:v>-2.60030683620667E-3</c:v>
                </c:pt>
                <c:pt idx="10">
                  <c:v>0</c:v>
                </c:pt>
                <c:pt idx="11">
                  <c:v>6.5009361348034099E-4</c:v>
                </c:pt>
                <c:pt idx="12">
                  <c:v>-1.3001787745815E-3</c:v>
                </c:pt>
                <c:pt idx="13">
                  <c:v>1.30019567944976E-3</c:v>
                </c:pt>
                <c:pt idx="14">
                  <c:v>-2.60035754916301E-3</c:v>
                </c:pt>
                <c:pt idx="15">
                  <c:v>0</c:v>
                </c:pt>
                <c:pt idx="16">
                  <c:v>1.30021258475761E-3</c:v>
                </c:pt>
                <c:pt idx="17">
                  <c:v>3.90058703834927E-3</c:v>
                </c:pt>
                <c:pt idx="18">
                  <c:v>-5.8506523477367704E-3</c:v>
                </c:pt>
                <c:pt idx="19">
                  <c:v>-1.9503315563645801E-3</c:v>
                </c:pt>
                <c:pt idx="20">
                  <c:v>-6.5012319834608701E-4</c:v>
                </c:pt>
                <c:pt idx="21">
                  <c:v>-9.7519113746294302E-3</c:v>
                </c:pt>
                <c:pt idx="22">
                  <c:v>-1.9505724930267E-3</c:v>
                </c:pt>
                <c:pt idx="23">
                  <c:v>1.30040702739958E-3</c:v>
                </c:pt>
                <c:pt idx="24">
                  <c:v>-3.2509752925877801E-3</c:v>
                </c:pt>
                <c:pt idx="25">
                  <c:v>-6.50216196885464E-4</c:v>
                </c:pt>
                <c:pt idx="26">
                  <c:v>-3.25110212361991E-3</c:v>
                </c:pt>
                <c:pt idx="27">
                  <c:v>-2.6009662589652101E-3</c:v>
                </c:pt>
                <c:pt idx="28">
                  <c:v>-5.2020678219592302E-3</c:v>
                </c:pt>
                <c:pt idx="29">
                  <c:v>6.5029230639172299E-4</c:v>
                </c:pt>
                <c:pt idx="30">
                  <c:v>-4.5520165433286901E-3</c:v>
                </c:pt>
              </c:numCache>
            </c:numRef>
          </c:val>
          <c:smooth val="0"/>
          <c:extLst>
            <c:ext xmlns:c16="http://schemas.microsoft.com/office/drawing/2014/chart" uri="{C3380CC4-5D6E-409C-BE32-E72D297353CC}">
              <c16:uniqueId val="{00000002-4EB8-408B-A384-A59AC16F3CA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6.0738771311011899E-3</c:v>
                </c:pt>
                <c:pt idx="1">
                  <c:v>2.19147204307808E-3</c:v>
                </c:pt>
                <c:pt idx="2">
                  <c:v>1.68426588860679E-2</c:v>
                </c:pt>
                <c:pt idx="3">
                  <c:v>1.7215432038482401E-2</c:v>
                </c:pt>
                <c:pt idx="4">
                  <c:v>2.5662226266978498E-3</c:v>
                </c:pt>
                <c:pt idx="5">
                  <c:v>-5.0697243572090196E-3</c:v>
                </c:pt>
                <c:pt idx="6">
                  <c:v>-8.1370071712070103E-4</c:v>
                </c:pt>
                <c:pt idx="7">
                  <c:v>1.75260042087447E-2</c:v>
                </c:pt>
                <c:pt idx="8">
                  <c:v>1.4393837935398001E-3</c:v>
                </c:pt>
                <c:pt idx="9">
                  <c:v>5.25680427603479E-3</c:v>
                </c:pt>
                <c:pt idx="10">
                  <c:v>-6.5080822246126897E-3</c:v>
                </c:pt>
                <c:pt idx="11">
                  <c:v>1.3955738405628901E-2</c:v>
                </c:pt>
                <c:pt idx="12">
                  <c:v>6.2573054040592404E-3</c:v>
                </c:pt>
                <c:pt idx="13">
                  <c:v>-8.4468337512951797E-3</c:v>
                </c:pt>
                <c:pt idx="14">
                  <c:v>2.2026197408542801E-2</c:v>
                </c:pt>
                <c:pt idx="15">
                  <c:v>1.07604308926966E-2</c:v>
                </c:pt>
                <c:pt idx="16">
                  <c:v>-3.6281269919511902E-3</c:v>
                </c:pt>
                <c:pt idx="17">
                  <c:v>-6.9875256714937106E-2</c:v>
                </c:pt>
                <c:pt idx="18">
                  <c:v>-5.0079940104391603E-2</c:v>
                </c:pt>
                <c:pt idx="19">
                  <c:v>-5.5929742723183497E-2</c:v>
                </c:pt>
                <c:pt idx="20">
                  <c:v>-4.22371131371835E-2</c:v>
                </c:pt>
                <c:pt idx="21">
                  <c:v>-4.4574594737940898E-2</c:v>
                </c:pt>
                <c:pt idx="22">
                  <c:v>-4.5535284200385398E-2</c:v>
                </c:pt>
                <c:pt idx="23">
                  <c:v>1.28466744726858</c:v>
                </c:pt>
                <c:pt idx="24">
                  <c:v>-8.04155837719122E-2</c:v>
                </c:pt>
                <c:pt idx="25">
                  <c:v>-7.7566146686201806E-2</c:v>
                </c:pt>
                <c:pt idx="26">
                  <c:v>0.25242528075176601</c:v>
                </c:pt>
                <c:pt idx="27">
                  <c:v>-0.13790252000143599</c:v>
                </c:pt>
                <c:pt idx="28">
                  <c:v>-8.7144835211967697E-2</c:v>
                </c:pt>
                <c:pt idx="29">
                  <c:v>-6.5260545905707207E-2</c:v>
                </c:pt>
                <c:pt idx="30">
                  <c:v>-3.6127795558888301E-2</c:v>
                </c:pt>
              </c:numCache>
            </c:numRef>
          </c:val>
          <c:smooth val="0"/>
          <c:extLst>
            <c:ext xmlns:c16="http://schemas.microsoft.com/office/drawing/2014/chart" uri="{C3380CC4-5D6E-409C-BE32-E72D297353CC}">
              <c16:uniqueId val="{00000003-4EB8-408B-A384-A59AC16F3CAC}"/>
            </c:ext>
          </c:extLst>
        </c:ser>
        <c:dLbls>
          <c:showLegendKey val="0"/>
          <c:showVal val="0"/>
          <c:showCatName val="0"/>
          <c:showSerName val="0"/>
          <c:showPercent val="0"/>
          <c:showBubbleSize val="0"/>
        </c:dLbls>
        <c:smooth val="0"/>
        <c:axId val="330306336"/>
        <c:axId val="330306664"/>
      </c:lineChart>
      <c:dateAx>
        <c:axId val="33030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6664"/>
        <c:crosses val="autoZero"/>
        <c:auto val="1"/>
        <c:lblOffset val="100"/>
        <c:baseTimeUnit val="days"/>
      </c:dateAx>
      <c:valAx>
        <c:axId val="33030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6BB-45FE-B4ED-592C4D17116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1</c:v>
                </c:pt>
                <c:pt idx="2">
                  <c:v>4</c:v>
                </c:pt>
                <c:pt idx="3">
                  <c:v>4</c:v>
                </c:pt>
                <c:pt idx="4">
                  <c:v>4</c:v>
                </c:pt>
                <c:pt idx="5">
                  <c:v>4</c:v>
                </c:pt>
                <c:pt idx="6">
                  <c:v>3</c:v>
                </c:pt>
                <c:pt idx="7">
                  <c:v>0</c:v>
                </c:pt>
                <c:pt idx="8">
                  <c:v>0</c:v>
                </c:pt>
                <c:pt idx="9">
                  <c:v>2</c:v>
                </c:pt>
                <c:pt idx="10">
                  <c:v>3</c:v>
                </c:pt>
                <c:pt idx="11">
                  <c:v>4</c:v>
                </c:pt>
                <c:pt idx="12">
                  <c:v>3</c:v>
                </c:pt>
                <c:pt idx="13">
                  <c:v>2</c:v>
                </c:pt>
                <c:pt idx="14">
                  <c:v>0</c:v>
                </c:pt>
                <c:pt idx="15">
                  <c:v>1</c:v>
                </c:pt>
                <c:pt idx="16">
                  <c:v>3</c:v>
                </c:pt>
                <c:pt idx="17">
                  <c:v>2</c:v>
                </c:pt>
                <c:pt idx="18">
                  <c:v>2</c:v>
                </c:pt>
                <c:pt idx="19">
                  <c:v>4</c:v>
                </c:pt>
                <c:pt idx="20">
                  <c:v>5</c:v>
                </c:pt>
                <c:pt idx="21">
                  <c:v>0</c:v>
                </c:pt>
                <c:pt idx="22">
                  <c:v>0</c:v>
                </c:pt>
                <c:pt idx="23">
                  <c:v>3</c:v>
                </c:pt>
                <c:pt idx="24">
                  <c:v>1</c:v>
                </c:pt>
                <c:pt idx="25">
                  <c:v>4</c:v>
                </c:pt>
                <c:pt idx="26">
                  <c:v>3</c:v>
                </c:pt>
                <c:pt idx="27">
                  <c:v>4</c:v>
                </c:pt>
                <c:pt idx="28">
                  <c:v>0</c:v>
                </c:pt>
                <c:pt idx="29">
                  <c:v>1</c:v>
                </c:pt>
                <c:pt idx="30">
                  <c:v>3</c:v>
                </c:pt>
              </c:numCache>
            </c:numRef>
          </c:val>
          <c:smooth val="0"/>
          <c:extLst>
            <c:ext xmlns:c16="http://schemas.microsoft.com/office/drawing/2014/chart" uri="{C3380CC4-5D6E-409C-BE32-E72D297353CC}">
              <c16:uniqueId val="{00000001-36BB-45FE-B4ED-592C4D17116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1</c:v>
                </c:pt>
                <c:pt idx="18">
                  <c:v>1</c:v>
                </c:pt>
                <c:pt idx="19">
                  <c:v>0</c:v>
                </c:pt>
                <c:pt idx="20">
                  <c:v>1</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2-36BB-45FE-B4ED-592C4D17116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c:v>
                </c:pt>
                <c:pt idx="1">
                  <c:v>0</c:v>
                </c:pt>
                <c:pt idx="2">
                  <c:v>2</c:v>
                </c:pt>
                <c:pt idx="3">
                  <c:v>0</c:v>
                </c:pt>
                <c:pt idx="4">
                  <c:v>0</c:v>
                </c:pt>
                <c:pt idx="5">
                  <c:v>1</c:v>
                </c:pt>
                <c:pt idx="6">
                  <c:v>0</c:v>
                </c:pt>
                <c:pt idx="7">
                  <c:v>1</c:v>
                </c:pt>
                <c:pt idx="8">
                  <c:v>0</c:v>
                </c:pt>
                <c:pt idx="9">
                  <c:v>0</c:v>
                </c:pt>
                <c:pt idx="10">
                  <c:v>1</c:v>
                </c:pt>
                <c:pt idx="11">
                  <c:v>0</c:v>
                </c:pt>
                <c:pt idx="12">
                  <c:v>1</c:v>
                </c:pt>
                <c:pt idx="13">
                  <c:v>2</c:v>
                </c:pt>
                <c:pt idx="14">
                  <c:v>0</c:v>
                </c:pt>
                <c:pt idx="15">
                  <c:v>0</c:v>
                </c:pt>
                <c:pt idx="16">
                  <c:v>0</c:v>
                </c:pt>
                <c:pt idx="17">
                  <c:v>1</c:v>
                </c:pt>
                <c:pt idx="18">
                  <c:v>0</c:v>
                </c:pt>
                <c:pt idx="19">
                  <c:v>1</c:v>
                </c:pt>
                <c:pt idx="20">
                  <c:v>1</c:v>
                </c:pt>
                <c:pt idx="21">
                  <c:v>0</c:v>
                </c:pt>
                <c:pt idx="22">
                  <c:v>0</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36BB-45FE-B4ED-592C4D171168}"/>
            </c:ext>
          </c:extLst>
        </c:ser>
        <c:dLbls>
          <c:showLegendKey val="0"/>
          <c:showVal val="0"/>
          <c:showCatName val="0"/>
          <c:showSerName val="0"/>
          <c:showPercent val="0"/>
          <c:showBubbleSize val="0"/>
        </c:dLbls>
        <c:smooth val="0"/>
        <c:axId val="330307320"/>
        <c:axId val="330309944"/>
      </c:lineChart>
      <c:dateAx>
        <c:axId val="33030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9944"/>
        <c:crosses val="autoZero"/>
        <c:auto val="1"/>
        <c:lblOffset val="100"/>
        <c:baseTimeUnit val="days"/>
      </c:dateAx>
      <c:valAx>
        <c:axId val="33030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78D-428D-8B53-6E05460733E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16</c:v>
                </c:pt>
                <c:pt idx="11">
                  <c:v>5</c:v>
                </c:pt>
                <c:pt idx="12">
                  <c:v>10</c:v>
                </c:pt>
                <c:pt idx="13">
                  <c:v>0</c:v>
                </c:pt>
                <c:pt idx="14">
                  <c:v>9</c:v>
                </c:pt>
                <c:pt idx="15">
                  <c:v>7</c:v>
                </c:pt>
                <c:pt idx="16">
                  <c:v>11</c:v>
                </c:pt>
                <c:pt idx="17">
                  <c:v>3</c:v>
                </c:pt>
                <c:pt idx="18">
                  <c:v>4</c:v>
                </c:pt>
                <c:pt idx="19">
                  <c:v>0</c:v>
                </c:pt>
                <c:pt idx="20">
                  <c:v>2</c:v>
                </c:pt>
                <c:pt idx="21">
                  <c:v>0</c:v>
                </c:pt>
                <c:pt idx="22">
                  <c:v>0</c:v>
                </c:pt>
                <c:pt idx="23">
                  <c:v>0</c:v>
                </c:pt>
              </c:numCache>
            </c:numRef>
          </c:val>
          <c:smooth val="0"/>
          <c:extLst>
            <c:ext xmlns:c16="http://schemas.microsoft.com/office/drawing/2014/chart" uri="{C3380CC4-5D6E-409C-BE32-E72D297353CC}">
              <c16:uniqueId val="{00000001-B78D-428D-8B53-6E05460733E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1</c:v>
                </c:pt>
                <c:pt idx="19">
                  <c:v>3</c:v>
                </c:pt>
                <c:pt idx="20">
                  <c:v>1</c:v>
                </c:pt>
                <c:pt idx="21">
                  <c:v>1</c:v>
                </c:pt>
                <c:pt idx="22">
                  <c:v>1</c:v>
                </c:pt>
                <c:pt idx="23">
                  <c:v>1</c:v>
                </c:pt>
              </c:numCache>
            </c:numRef>
          </c:val>
          <c:smooth val="0"/>
          <c:extLst>
            <c:ext xmlns:c16="http://schemas.microsoft.com/office/drawing/2014/chart" uri="{C3380CC4-5D6E-409C-BE32-E72D297353CC}">
              <c16:uniqueId val="{00000002-B78D-428D-8B53-6E05460733E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2</c:v>
                </c:pt>
                <c:pt idx="15">
                  <c:v>1</c:v>
                </c:pt>
                <c:pt idx="16">
                  <c:v>2</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B78D-428D-8B53-6E05460733E2}"/>
            </c:ext>
          </c:extLst>
        </c:ser>
        <c:dLbls>
          <c:showLegendKey val="0"/>
          <c:showVal val="0"/>
          <c:showCatName val="0"/>
          <c:showSerName val="0"/>
          <c:showPercent val="0"/>
          <c:showBubbleSize val="0"/>
        </c:dLbls>
        <c:smooth val="0"/>
        <c:axId val="269599200"/>
        <c:axId val="326252440"/>
      </c:lineChart>
      <c:catAx>
        <c:axId val="26959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52440"/>
        <c:crosses val="autoZero"/>
        <c:auto val="1"/>
        <c:lblAlgn val="ctr"/>
        <c:lblOffset val="100"/>
        <c:noMultiLvlLbl val="0"/>
      </c:catAx>
      <c:valAx>
        <c:axId val="32625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59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0</c:v>
                </c:pt>
                <c:pt idx="4">
                  <c:v>0</c:v>
                </c:pt>
                <c:pt idx="5">
                  <c:v>1</c:v>
                </c:pt>
                <c:pt idx="6">
                  <c:v>0</c:v>
                </c:pt>
              </c:numCache>
            </c:numRef>
          </c:val>
          <c:extLst>
            <c:ext xmlns:c16="http://schemas.microsoft.com/office/drawing/2014/chart" uri="{C3380CC4-5D6E-409C-BE32-E72D297353CC}">
              <c16:uniqueId val="{00000000-6D5B-424E-98AD-5B7B4062EE39}"/>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0</c:v>
                </c:pt>
                <c:pt idx="6">
                  <c:v>3</c:v>
                </c:pt>
              </c:numCache>
            </c:numRef>
          </c:val>
          <c:extLst>
            <c:ext xmlns:c16="http://schemas.microsoft.com/office/drawing/2014/chart" uri="{C3380CC4-5D6E-409C-BE32-E72D297353CC}">
              <c16:uniqueId val="{00000001-6D5B-424E-98AD-5B7B4062EE39}"/>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1</c:v>
                </c:pt>
                <c:pt idx="6">
                  <c:v>2</c:v>
                </c:pt>
              </c:numCache>
            </c:numRef>
          </c:val>
          <c:extLst>
            <c:ext xmlns:c16="http://schemas.microsoft.com/office/drawing/2014/chart" uri="{C3380CC4-5D6E-409C-BE32-E72D297353CC}">
              <c16:uniqueId val="{00000002-6D5B-424E-98AD-5B7B4062EE39}"/>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3</c:v>
                </c:pt>
                <c:pt idx="2">
                  <c:v>0</c:v>
                </c:pt>
                <c:pt idx="3">
                  <c:v>4</c:v>
                </c:pt>
                <c:pt idx="4">
                  <c:v>3</c:v>
                </c:pt>
                <c:pt idx="5">
                  <c:v>3</c:v>
                </c:pt>
                <c:pt idx="6">
                  <c:v>0</c:v>
                </c:pt>
              </c:numCache>
            </c:numRef>
          </c:val>
          <c:extLst>
            <c:ext xmlns:c16="http://schemas.microsoft.com/office/drawing/2014/chart" uri="{C3380CC4-5D6E-409C-BE32-E72D297353CC}">
              <c16:uniqueId val="{00000003-6D5B-424E-98AD-5B7B4062EE39}"/>
            </c:ext>
          </c:extLst>
        </c:ser>
        <c:dLbls>
          <c:showLegendKey val="0"/>
          <c:showVal val="0"/>
          <c:showCatName val="0"/>
          <c:showSerName val="0"/>
          <c:showPercent val="0"/>
          <c:showBubbleSize val="0"/>
        </c:dLbls>
        <c:gapWidth val="219"/>
        <c:overlap val="-27"/>
        <c:axId val="266157248"/>
        <c:axId val="266161184"/>
      </c:barChart>
      <c:catAx>
        <c:axId val="26615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61184"/>
        <c:crosses val="autoZero"/>
        <c:auto val="1"/>
        <c:lblAlgn val="ctr"/>
        <c:lblOffset val="100"/>
        <c:noMultiLvlLbl val="0"/>
      </c:catAx>
      <c:valAx>
        <c:axId val="26616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5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327</c:v>
                </c:pt>
                <c:pt idx="1">
                  <c:v>3824</c:v>
                </c:pt>
                <c:pt idx="2">
                  <c:v>121</c:v>
                </c:pt>
                <c:pt idx="3">
                  <c:v>760</c:v>
                </c:pt>
              </c:numCache>
            </c:numRef>
          </c:val>
          <c:extLst>
            <c:ext xmlns:c16="http://schemas.microsoft.com/office/drawing/2014/chart" uri="{C3380CC4-5D6E-409C-BE32-E72D297353CC}">
              <c16:uniqueId val="{00000000-854A-42BB-A2DE-88FB20C7EF3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34</c:v>
                </c:pt>
                <c:pt idx="1">
                  <c:v>257</c:v>
                </c:pt>
                <c:pt idx="2">
                  <c:v>11</c:v>
                </c:pt>
                <c:pt idx="3">
                  <c:v>119</c:v>
                </c:pt>
              </c:numCache>
            </c:numRef>
          </c:val>
          <c:extLst>
            <c:ext xmlns:c16="http://schemas.microsoft.com/office/drawing/2014/chart" uri="{C3380CC4-5D6E-409C-BE32-E72D297353CC}">
              <c16:uniqueId val="{00000001-854A-42BB-A2DE-88FB20C7EF3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14</c:v>
                </c:pt>
                <c:pt idx="1">
                  <c:v>8</c:v>
                </c:pt>
                <c:pt idx="2">
                  <c:v>1</c:v>
                </c:pt>
                <c:pt idx="3">
                  <c:v>0</c:v>
                </c:pt>
              </c:numCache>
            </c:numRef>
          </c:val>
          <c:extLst>
            <c:ext xmlns:c16="http://schemas.microsoft.com/office/drawing/2014/chart" uri="{C3380CC4-5D6E-409C-BE32-E72D297353CC}">
              <c16:uniqueId val="{00000002-854A-42BB-A2DE-88FB20C7EF3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3</c:v>
                </c:pt>
                <c:pt idx="2">
                  <c:v>0</c:v>
                </c:pt>
                <c:pt idx="3">
                  <c:v>0</c:v>
                </c:pt>
              </c:numCache>
            </c:numRef>
          </c:val>
          <c:extLst>
            <c:ext xmlns:c16="http://schemas.microsoft.com/office/drawing/2014/chart" uri="{C3380CC4-5D6E-409C-BE32-E72D297353CC}">
              <c16:uniqueId val="{00000003-854A-42BB-A2DE-88FB20C7EF3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2</c:v>
                </c:pt>
                <c:pt idx="2">
                  <c:v>0</c:v>
                </c:pt>
                <c:pt idx="3">
                  <c:v>0</c:v>
                </c:pt>
              </c:numCache>
            </c:numRef>
          </c:val>
          <c:extLst>
            <c:ext xmlns:c16="http://schemas.microsoft.com/office/drawing/2014/chart" uri="{C3380CC4-5D6E-409C-BE32-E72D297353CC}">
              <c16:uniqueId val="{00000004-854A-42BB-A2DE-88FB20C7EF3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854A-42BB-A2DE-88FB20C7EF3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59</c:v>
                </c:pt>
                <c:pt idx="1">
                  <c:v>307</c:v>
                </c:pt>
                <c:pt idx="2">
                  <c:v>13</c:v>
                </c:pt>
                <c:pt idx="3">
                  <c:v>44</c:v>
                </c:pt>
              </c:numCache>
            </c:numRef>
          </c:val>
          <c:extLst>
            <c:ext xmlns:c16="http://schemas.microsoft.com/office/drawing/2014/chart" uri="{C3380CC4-5D6E-409C-BE32-E72D297353CC}">
              <c16:uniqueId val="{00000006-854A-42BB-A2DE-88FB20C7EF3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29</c:v>
                </c:pt>
                <c:pt idx="1">
                  <c:v>198</c:v>
                </c:pt>
                <c:pt idx="2">
                  <c:v>11</c:v>
                </c:pt>
                <c:pt idx="3">
                  <c:v>79</c:v>
                </c:pt>
              </c:numCache>
            </c:numRef>
          </c:val>
          <c:extLst>
            <c:ext xmlns:c16="http://schemas.microsoft.com/office/drawing/2014/chart" uri="{C3380CC4-5D6E-409C-BE32-E72D297353CC}">
              <c16:uniqueId val="{00000007-854A-42BB-A2DE-88FB20C7EF31}"/>
            </c:ext>
          </c:extLst>
        </c:ser>
        <c:dLbls>
          <c:showLegendKey val="0"/>
          <c:showVal val="0"/>
          <c:showCatName val="0"/>
          <c:showSerName val="0"/>
          <c:showPercent val="0"/>
          <c:showBubbleSize val="0"/>
        </c:dLbls>
        <c:gapWidth val="150"/>
        <c:overlap val="100"/>
        <c:axId val="266157576"/>
        <c:axId val="266158560"/>
      </c:barChart>
      <c:catAx>
        <c:axId val="26615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58560"/>
        <c:crosses val="autoZero"/>
        <c:auto val="1"/>
        <c:lblAlgn val="ctr"/>
        <c:lblOffset val="100"/>
        <c:noMultiLvlLbl val="0"/>
      </c:catAx>
      <c:valAx>
        <c:axId val="266158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5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0</c:v>
                </c:pt>
                <c:pt idx="1">
                  <c:v>24</c:v>
                </c:pt>
                <c:pt idx="2">
                  <c:v>9</c:v>
                </c:pt>
                <c:pt idx="3">
                  <c:v>1</c:v>
                </c:pt>
              </c:numCache>
            </c:numRef>
          </c:val>
          <c:extLst>
            <c:ext xmlns:c16="http://schemas.microsoft.com/office/drawing/2014/chart" uri="{C3380CC4-5D6E-409C-BE32-E72D297353CC}">
              <c16:uniqueId val="{00000000-5376-435B-A9B0-0ACE018F7AAE}"/>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0</c:v>
                </c:pt>
                <c:pt idx="1">
                  <c:v>5</c:v>
                </c:pt>
                <c:pt idx="2">
                  <c:v>1</c:v>
                </c:pt>
                <c:pt idx="3">
                  <c:v>3</c:v>
                </c:pt>
              </c:numCache>
            </c:numRef>
          </c:val>
          <c:extLst>
            <c:ext xmlns:c16="http://schemas.microsoft.com/office/drawing/2014/chart" uri="{C3380CC4-5D6E-409C-BE32-E72D297353CC}">
              <c16:uniqueId val="{00000001-5376-435B-A9B0-0ACE018F7AAE}"/>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32</c:v>
                </c:pt>
                <c:pt idx="2">
                  <c:v>0</c:v>
                </c:pt>
                <c:pt idx="3">
                  <c:v>9</c:v>
                </c:pt>
              </c:numCache>
            </c:numRef>
          </c:val>
          <c:extLst>
            <c:ext xmlns:c16="http://schemas.microsoft.com/office/drawing/2014/chart" uri="{C3380CC4-5D6E-409C-BE32-E72D297353CC}">
              <c16:uniqueId val="{00000002-5376-435B-A9B0-0ACE018F7AAE}"/>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9</c:v>
                </c:pt>
                <c:pt idx="2">
                  <c:v>0</c:v>
                </c:pt>
                <c:pt idx="3">
                  <c:v>2</c:v>
                </c:pt>
              </c:numCache>
            </c:numRef>
          </c:val>
          <c:extLst>
            <c:ext xmlns:c16="http://schemas.microsoft.com/office/drawing/2014/chart" uri="{C3380CC4-5D6E-409C-BE32-E72D297353CC}">
              <c16:uniqueId val="{00000003-5376-435B-A9B0-0ACE018F7AAE}"/>
            </c:ext>
          </c:extLst>
        </c:ser>
        <c:dLbls>
          <c:showLegendKey val="0"/>
          <c:showVal val="0"/>
          <c:showCatName val="0"/>
          <c:showSerName val="0"/>
          <c:showPercent val="0"/>
          <c:showBubbleSize val="0"/>
        </c:dLbls>
        <c:gapWidth val="150"/>
        <c:overlap val="100"/>
        <c:axId val="266147736"/>
        <c:axId val="266149048"/>
      </c:barChart>
      <c:catAx>
        <c:axId val="26614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49048"/>
        <c:crosses val="autoZero"/>
        <c:auto val="1"/>
        <c:lblAlgn val="ctr"/>
        <c:lblOffset val="100"/>
        <c:noMultiLvlLbl val="0"/>
      </c:catAx>
      <c:valAx>
        <c:axId val="266149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4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8.6910328071840692E-3</c:v>
                </c:pt>
                <c:pt idx="2">
                  <c:v>2.0018671072727302E-2</c:v>
                </c:pt>
                <c:pt idx="5">
                  <c:v>7.9098163750776305E-3</c:v>
                </c:pt>
              </c:numCache>
            </c:numRef>
          </c:val>
          <c:extLst>
            <c:ext xmlns:c16="http://schemas.microsoft.com/office/drawing/2014/chart" uri="{C3380CC4-5D6E-409C-BE32-E72D297353CC}">
              <c16:uniqueId val="{00000000-8552-4904-B737-BCB0B8A74BF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3.0369660708951798E-3</c:v>
                </c:pt>
                <c:pt idx="1">
                  <c:v>3.0969061907154798E-3</c:v>
                </c:pt>
                <c:pt idx="2">
                  <c:v>1.2344810391561699E-2</c:v>
                </c:pt>
                <c:pt idx="3">
                  <c:v>9.5261976142976008E-3</c:v>
                </c:pt>
                <c:pt idx="4">
                  <c:v>4.5811377291228904E-3</c:v>
                </c:pt>
                <c:pt idx="6">
                  <c:v>4.29570858712147E-3</c:v>
                </c:pt>
              </c:numCache>
            </c:numRef>
          </c:val>
          <c:extLst>
            <c:ext xmlns:c16="http://schemas.microsoft.com/office/drawing/2014/chart" uri="{C3380CC4-5D6E-409C-BE32-E72D297353CC}">
              <c16:uniqueId val="{00000001-8552-4904-B737-BCB0B8A74BF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4.5514837837134902E-3</c:v>
                </c:pt>
                <c:pt idx="1">
                  <c:v>7.1523316601212004E-3</c:v>
                </c:pt>
                <c:pt idx="2">
                  <c:v>1.36544513511405E-2</c:v>
                </c:pt>
                <c:pt idx="3">
                  <c:v>5.2016957528154203E-3</c:v>
                </c:pt>
                <c:pt idx="4">
                  <c:v>1.1703815443834699E-2</c:v>
                </c:pt>
                <c:pt idx="5">
                  <c:v>4.5514837837134902E-3</c:v>
                </c:pt>
                <c:pt idx="6">
                  <c:v>1.8205935134853999E-2</c:v>
                </c:pt>
              </c:numCache>
            </c:numRef>
          </c:val>
          <c:extLst>
            <c:ext xmlns:c16="http://schemas.microsoft.com/office/drawing/2014/chart" uri="{C3380CC4-5D6E-409C-BE32-E72D297353CC}">
              <c16:uniqueId val="{00000002-8552-4904-B737-BCB0B8A74BF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3.8348029254246202E-3</c:v>
                </c:pt>
                <c:pt idx="1">
                  <c:v>5.0922857275286296E-3</c:v>
                </c:pt>
                <c:pt idx="3">
                  <c:v>3.0709600662953201E-3</c:v>
                </c:pt>
                <c:pt idx="4">
                  <c:v>3.5749924291221401E-3</c:v>
                </c:pt>
                <c:pt idx="5">
                  <c:v>5.5079825216126001E-3</c:v>
                </c:pt>
              </c:numCache>
            </c:numRef>
          </c:val>
          <c:extLst>
            <c:ext xmlns:c16="http://schemas.microsoft.com/office/drawing/2014/chart" uri="{C3380CC4-5D6E-409C-BE32-E72D297353CC}">
              <c16:uniqueId val="{00000003-8552-4904-B737-BCB0B8A74BFD}"/>
            </c:ext>
          </c:extLst>
        </c:ser>
        <c:dLbls>
          <c:showLegendKey val="0"/>
          <c:showVal val="0"/>
          <c:showCatName val="0"/>
          <c:showSerName val="0"/>
          <c:showPercent val="0"/>
          <c:showBubbleSize val="0"/>
        </c:dLbls>
        <c:gapWidth val="219"/>
        <c:overlap val="-27"/>
        <c:axId val="266145768"/>
        <c:axId val="266147408"/>
      </c:barChart>
      <c:catAx>
        <c:axId val="26614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47408"/>
        <c:crosses val="autoZero"/>
        <c:auto val="1"/>
        <c:lblAlgn val="ctr"/>
        <c:lblOffset val="100"/>
        <c:noMultiLvlLbl val="0"/>
      </c:catAx>
      <c:valAx>
        <c:axId val="26614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4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7.9061954313903293E-3</c:v>
                </c:pt>
                <c:pt idx="1">
                  <c:v>0</c:v>
                </c:pt>
                <c:pt idx="2">
                  <c:v>0</c:v>
                </c:pt>
                <c:pt idx="3">
                  <c:v>5.0758646540212601E-3</c:v>
                </c:pt>
                <c:pt idx="4">
                  <c:v>2.0011010936749601E-2</c:v>
                </c:pt>
                <c:pt idx="5">
                  <c:v>0</c:v>
                </c:pt>
                <c:pt idx="6">
                  <c:v>0</c:v>
                </c:pt>
                <c:pt idx="7">
                  <c:v>0</c:v>
                </c:pt>
                <c:pt idx="8">
                  <c:v>0</c:v>
                </c:pt>
                <c:pt idx="9">
                  <c:v>0</c:v>
                </c:pt>
                <c:pt idx="10">
                  <c:v>1.2301131704116799E-2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D52-4715-9111-A11C5AF245F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3.3970479653181399E-3</c:v>
                </c:pt>
                <c:pt idx="2">
                  <c:v>4.2714205495794503E-3</c:v>
                </c:pt>
                <c:pt idx="3">
                  <c:v>3.3723021582733798E-3</c:v>
                </c:pt>
                <c:pt idx="4">
                  <c:v>3.8793964828137503E-2</c:v>
                </c:pt>
                <c:pt idx="5">
                  <c:v>2.4979566714427599E-3</c:v>
                </c:pt>
                <c:pt idx="6">
                  <c:v>4.7961151467311499E-3</c:v>
                </c:pt>
                <c:pt idx="7">
                  <c:v>0</c:v>
                </c:pt>
                <c:pt idx="8">
                  <c:v>0</c:v>
                </c:pt>
                <c:pt idx="9">
                  <c:v>2.9474622350156498E-3</c:v>
                </c:pt>
                <c:pt idx="10">
                  <c:v>1.7318214532046901E-3</c:v>
                </c:pt>
                <c:pt idx="11">
                  <c:v>1.87336268101679E-3</c:v>
                </c:pt>
                <c:pt idx="12">
                  <c:v>2.8908096565032099E-2</c:v>
                </c:pt>
                <c:pt idx="13">
                  <c:v>3.6967616368061601E-3</c:v>
                </c:pt>
                <c:pt idx="14">
                  <c:v>0</c:v>
                </c:pt>
                <c:pt idx="15">
                  <c:v>4.09634605931509E-3</c:v>
                </c:pt>
                <c:pt idx="16">
                  <c:v>2.73084553305272E-3</c:v>
                </c:pt>
                <c:pt idx="17">
                  <c:v>4.24605541451991E-3</c:v>
                </c:pt>
                <c:pt idx="18">
                  <c:v>1.3986698649584199E-3</c:v>
                </c:pt>
                <c:pt idx="19">
                  <c:v>2.67240242484305E-3</c:v>
                </c:pt>
                <c:pt idx="20">
                  <c:v>5.8942059955064199E-3</c:v>
                </c:pt>
                <c:pt idx="21">
                  <c:v>0</c:v>
                </c:pt>
                <c:pt idx="22">
                  <c:v>0</c:v>
                </c:pt>
                <c:pt idx="23">
                  <c:v>1.7649405548040701E-3</c:v>
                </c:pt>
                <c:pt idx="24">
                  <c:v>3.7961810418718801E-3</c:v>
                </c:pt>
                <c:pt idx="25">
                  <c:v>1.84809092207749E-3</c:v>
                </c:pt>
                <c:pt idx="26">
                  <c:v>8.6575675631577892E-3</c:v>
                </c:pt>
                <c:pt idx="27">
                  <c:v>3.2215851197730399E-3</c:v>
                </c:pt>
                <c:pt idx="28">
                  <c:v>0</c:v>
                </c:pt>
                <c:pt idx="29">
                  <c:v>5.3941850684961603E-3</c:v>
                </c:pt>
                <c:pt idx="30">
                  <c:v>3.0299851996876798E-3</c:v>
                </c:pt>
              </c:numCache>
            </c:numRef>
          </c:val>
          <c:smooth val="0"/>
          <c:extLst>
            <c:ext xmlns:c16="http://schemas.microsoft.com/office/drawing/2014/chart" uri="{C3380CC4-5D6E-409C-BE32-E72D297353CC}">
              <c16:uniqueId val="{00000001-9D52-4715-9111-A11C5AF245F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4.5505961280927799E-3</c:v>
                </c:pt>
                <c:pt idx="10">
                  <c:v>0</c:v>
                </c:pt>
                <c:pt idx="11">
                  <c:v>0</c:v>
                </c:pt>
                <c:pt idx="12">
                  <c:v>5.2007489078427296E-3</c:v>
                </c:pt>
                <c:pt idx="13">
                  <c:v>0</c:v>
                </c:pt>
                <c:pt idx="14">
                  <c:v>0</c:v>
                </c:pt>
                <c:pt idx="15">
                  <c:v>0</c:v>
                </c:pt>
                <c:pt idx="16">
                  <c:v>0</c:v>
                </c:pt>
                <c:pt idx="17">
                  <c:v>1.95025548346833E-3</c:v>
                </c:pt>
                <c:pt idx="18">
                  <c:v>1.3651965883087199E-2</c:v>
                </c:pt>
                <c:pt idx="19">
                  <c:v>0</c:v>
                </c:pt>
                <c:pt idx="20">
                  <c:v>3.9007645498517702E-3</c:v>
                </c:pt>
                <c:pt idx="21">
                  <c:v>0</c:v>
                </c:pt>
                <c:pt idx="22">
                  <c:v>3.2509964304059197E-2</c:v>
                </c:pt>
                <c:pt idx="23">
                  <c:v>0</c:v>
                </c:pt>
                <c:pt idx="24">
                  <c:v>1.2353947086094001E-2</c:v>
                </c:pt>
                <c:pt idx="25">
                  <c:v>0</c:v>
                </c:pt>
                <c:pt idx="26">
                  <c:v>0</c:v>
                </c:pt>
                <c:pt idx="27">
                  <c:v>1.9507500633993799E-2</c:v>
                </c:pt>
                <c:pt idx="28">
                  <c:v>4.5519277413984798E-3</c:v>
                </c:pt>
                <c:pt idx="29">
                  <c:v>3.9017538383503401E-3</c:v>
                </c:pt>
                <c:pt idx="30">
                  <c:v>0</c:v>
                </c:pt>
              </c:numCache>
            </c:numRef>
          </c:val>
          <c:smooth val="0"/>
          <c:extLst>
            <c:ext xmlns:c16="http://schemas.microsoft.com/office/drawing/2014/chart" uri="{C3380CC4-5D6E-409C-BE32-E72D297353CC}">
              <c16:uniqueId val="{00000002-9D52-4715-9111-A11C5AF245F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3.0681549931717901E-3</c:v>
                </c:pt>
                <c:pt idx="1">
                  <c:v>0</c:v>
                </c:pt>
                <c:pt idx="2">
                  <c:v>3.8503220183951502E-3</c:v>
                </c:pt>
                <c:pt idx="3">
                  <c:v>0</c:v>
                </c:pt>
                <c:pt idx="4">
                  <c:v>0</c:v>
                </c:pt>
                <c:pt idx="5">
                  <c:v>5.3202176407150603E-3</c:v>
                </c:pt>
                <c:pt idx="6">
                  <c:v>0</c:v>
                </c:pt>
                <c:pt idx="7">
                  <c:v>5.9458018257992698E-3</c:v>
                </c:pt>
                <c:pt idx="8">
                  <c:v>0</c:v>
                </c:pt>
                <c:pt idx="9">
                  <c:v>0</c:v>
                </c:pt>
                <c:pt idx="10">
                  <c:v>3.7547850041396498E-4</c:v>
                </c:pt>
                <c:pt idx="11">
                  <c:v>0</c:v>
                </c:pt>
                <c:pt idx="12">
                  <c:v>3.3162681096395798E-3</c:v>
                </c:pt>
                <c:pt idx="13">
                  <c:v>3.8168798696504198E-3</c:v>
                </c:pt>
                <c:pt idx="14">
                  <c:v>0</c:v>
                </c:pt>
                <c:pt idx="15">
                  <c:v>0</c:v>
                </c:pt>
                <c:pt idx="16">
                  <c:v>0</c:v>
                </c:pt>
                <c:pt idx="17">
                  <c:v>7.8848363333258193E-3</c:v>
                </c:pt>
                <c:pt idx="18">
                  <c:v>0</c:v>
                </c:pt>
                <c:pt idx="19">
                  <c:v>2.0047625640662601E-3</c:v>
                </c:pt>
                <c:pt idx="20">
                  <c:v>3.1339788494035401E-3</c:v>
                </c:pt>
                <c:pt idx="21">
                  <c:v>0</c:v>
                </c:pt>
                <c:pt idx="22">
                  <c:v>0</c:v>
                </c:pt>
                <c:pt idx="23">
                  <c:v>0</c:v>
                </c:pt>
                <c:pt idx="24">
                  <c:v>7.0035563191291304E-3</c:v>
                </c:pt>
                <c:pt idx="25">
                  <c:v>0</c:v>
                </c:pt>
                <c:pt idx="26">
                  <c:v>1.67327714427367E-3</c:v>
                </c:pt>
                <c:pt idx="27">
                  <c:v>0</c:v>
                </c:pt>
                <c:pt idx="28">
                  <c:v>7.5029314139057196E-3</c:v>
                </c:pt>
                <c:pt idx="29">
                  <c:v>0</c:v>
                </c:pt>
                <c:pt idx="30">
                  <c:v>0</c:v>
                </c:pt>
              </c:numCache>
            </c:numRef>
          </c:val>
          <c:smooth val="0"/>
          <c:extLst>
            <c:ext xmlns:c16="http://schemas.microsoft.com/office/drawing/2014/chart" uri="{C3380CC4-5D6E-409C-BE32-E72D297353CC}">
              <c16:uniqueId val="{00000003-9D52-4715-9111-A11C5AF245F1}"/>
            </c:ext>
          </c:extLst>
        </c:ser>
        <c:dLbls>
          <c:showLegendKey val="0"/>
          <c:showVal val="0"/>
          <c:showCatName val="0"/>
          <c:showSerName val="0"/>
          <c:showPercent val="0"/>
          <c:showBubbleSize val="0"/>
        </c:dLbls>
        <c:smooth val="0"/>
        <c:axId val="330308304"/>
        <c:axId val="330315520"/>
      </c:lineChart>
      <c:dateAx>
        <c:axId val="33030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5520"/>
        <c:crosses val="autoZero"/>
        <c:auto val="1"/>
        <c:lblOffset val="100"/>
        <c:baseTimeUnit val="days"/>
      </c:dateAx>
      <c:valAx>
        <c:axId val="33031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0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Photo</c:v>
                </c:pt>
                <c:pt idx="1">
                  <c:v>Album</c:v>
                </c:pt>
                <c:pt idx="2">
                  <c:v>Link</c:v>
                </c:pt>
                <c:pt idx="3">
                  <c:v>Video</c:v>
                </c:pt>
              </c:strCache>
            </c:strRef>
          </c:cat>
          <c:val>
            <c:numRef>
              <c:f>Sheet1!$B$2:$B$5</c:f>
              <c:numCache>
                <c:formatCode>General</c:formatCode>
                <c:ptCount val="4"/>
                <c:pt idx="0">
                  <c:v>1.13236696254138E-2</c:v>
                </c:pt>
                <c:pt idx="1">
                  <c:v>0</c:v>
                </c:pt>
                <c:pt idx="2">
                  <c:v>0</c:v>
                </c:pt>
                <c:pt idx="3">
                  <c:v>0</c:v>
                </c:pt>
              </c:numCache>
            </c:numRef>
          </c:val>
          <c:extLst>
            <c:ext xmlns:c16="http://schemas.microsoft.com/office/drawing/2014/chart" uri="{C3380CC4-5D6E-409C-BE32-E72D297353CC}">
              <c16:uniqueId val="{00000000-4493-4D02-948E-F67F55FD3C18}"/>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Photo</c:v>
                </c:pt>
                <c:pt idx="1">
                  <c:v>Album</c:v>
                </c:pt>
                <c:pt idx="2">
                  <c:v>Link</c:v>
                </c:pt>
                <c:pt idx="3">
                  <c:v>Video</c:v>
                </c:pt>
              </c:strCache>
            </c:strRef>
          </c:cat>
          <c:val>
            <c:numRef>
              <c:f>Sheet1!$C$2:$C$5</c:f>
              <c:numCache>
                <c:formatCode>General</c:formatCode>
                <c:ptCount val="4"/>
                <c:pt idx="0">
                  <c:v>1.0668795197097E-2</c:v>
                </c:pt>
                <c:pt idx="1">
                  <c:v>2.8390315307527999E-3</c:v>
                </c:pt>
                <c:pt idx="2">
                  <c:v>1.6583186127288999E-3</c:v>
                </c:pt>
                <c:pt idx="3">
                  <c:v>4.6624452216803003E-3</c:v>
                </c:pt>
              </c:numCache>
            </c:numRef>
          </c:val>
          <c:extLst>
            <c:ext xmlns:c16="http://schemas.microsoft.com/office/drawing/2014/chart" uri="{C3380CC4-5D6E-409C-BE32-E72D297353CC}">
              <c16:uniqueId val="{00000001-4493-4D02-948E-F67F55FD3C18}"/>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Photo</c:v>
                </c:pt>
                <c:pt idx="1">
                  <c:v>Album</c:v>
                </c:pt>
                <c:pt idx="2">
                  <c:v>Link</c:v>
                </c:pt>
                <c:pt idx="3">
                  <c:v>Video</c:v>
                </c:pt>
              </c:strCache>
            </c:strRef>
          </c:cat>
          <c:val>
            <c:numRef>
              <c:f>Sheet1!$D$2:$D$5</c:f>
              <c:numCache>
                <c:formatCode>General</c:formatCode>
                <c:ptCount val="4"/>
                <c:pt idx="0">
                  <c:v>0</c:v>
                </c:pt>
                <c:pt idx="1">
                  <c:v>7.7300419543815703E-3</c:v>
                </c:pt>
                <c:pt idx="2">
                  <c:v>3.2510175684989401E-2</c:v>
                </c:pt>
                <c:pt idx="3">
                  <c:v>0</c:v>
                </c:pt>
              </c:numCache>
            </c:numRef>
          </c:val>
          <c:extLst>
            <c:ext xmlns:c16="http://schemas.microsoft.com/office/drawing/2014/chart" uri="{C3380CC4-5D6E-409C-BE32-E72D297353CC}">
              <c16:uniqueId val="{00000002-4493-4D02-948E-F67F55FD3C18}"/>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Photo</c:v>
                </c:pt>
                <c:pt idx="1">
                  <c:v>Album</c:v>
                </c:pt>
                <c:pt idx="2">
                  <c:v>Link</c:v>
                </c:pt>
                <c:pt idx="3">
                  <c:v>Video</c:v>
                </c:pt>
              </c:strCache>
            </c:strRef>
          </c:cat>
          <c:val>
            <c:numRef>
              <c:f>Sheet1!$E$2:$E$5</c:f>
              <c:numCache>
                <c:formatCode>General</c:formatCode>
                <c:ptCount val="4"/>
                <c:pt idx="0">
                  <c:v>3.9639128824031696E-3</c:v>
                </c:pt>
                <c:pt idx="1">
                  <c:v>7.5062034739454102E-3</c:v>
                </c:pt>
                <c:pt idx="2">
                  <c:v>3.2072581132668102E-3</c:v>
                </c:pt>
                <c:pt idx="3">
                  <c:v>4.8837649862549402E-3</c:v>
                </c:pt>
              </c:numCache>
            </c:numRef>
          </c:val>
          <c:extLst>
            <c:ext xmlns:c16="http://schemas.microsoft.com/office/drawing/2014/chart" uri="{C3380CC4-5D6E-409C-BE32-E72D297353CC}">
              <c16:uniqueId val="{00000003-4493-4D02-948E-F67F55FD3C18}"/>
            </c:ext>
          </c:extLst>
        </c:ser>
        <c:dLbls>
          <c:showLegendKey val="0"/>
          <c:showVal val="0"/>
          <c:showCatName val="0"/>
          <c:showSerName val="0"/>
          <c:showPercent val="0"/>
          <c:showBubbleSize val="0"/>
        </c:dLbls>
        <c:gapWidth val="219"/>
        <c:overlap val="-27"/>
        <c:axId val="330616832"/>
        <c:axId val="330620768"/>
      </c:barChart>
      <c:catAx>
        <c:axId val="33061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20768"/>
        <c:crosses val="autoZero"/>
        <c:auto val="1"/>
        <c:lblAlgn val="ctr"/>
        <c:lblOffset val="100"/>
        <c:noMultiLvlLbl val="0"/>
      </c:catAx>
      <c:valAx>
        <c:axId val="33062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7.9097391348503104E-3</c:v>
                </c:pt>
                <c:pt idx="10">
                  <c:v>0</c:v>
                </c:pt>
                <c:pt idx="11">
                  <c:v>0</c:v>
                </c:pt>
                <c:pt idx="12">
                  <c:v>0</c:v>
                </c:pt>
                <c:pt idx="13">
                  <c:v>0</c:v>
                </c:pt>
                <c:pt idx="14">
                  <c:v>0</c:v>
                </c:pt>
                <c:pt idx="15">
                  <c:v>8.6909479382923198E-3</c:v>
                </c:pt>
                <c:pt idx="16">
                  <c:v>2.0018475588201402E-2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7A7-4A15-82D4-1D35BB7AD3B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1.2986909195530901E-3</c:v>
                </c:pt>
                <c:pt idx="10">
                  <c:v>3.1093657593146101E-3</c:v>
                </c:pt>
                <c:pt idx="11">
                  <c:v>2.9570193245208802E-3</c:v>
                </c:pt>
                <c:pt idx="12">
                  <c:v>8.4614708373958996E-3</c:v>
                </c:pt>
                <c:pt idx="13">
                  <c:v>0</c:v>
                </c:pt>
                <c:pt idx="14">
                  <c:v>2.01463591366569E-2</c:v>
                </c:pt>
                <c:pt idx="15">
                  <c:v>5.6514461993738899E-3</c:v>
                </c:pt>
                <c:pt idx="16">
                  <c:v>4.4409780395906397E-3</c:v>
                </c:pt>
                <c:pt idx="17">
                  <c:v>4.2623701975075803E-3</c:v>
                </c:pt>
                <c:pt idx="18">
                  <c:v>3.5963748541470199E-3</c:v>
                </c:pt>
                <c:pt idx="19">
                  <c:v>0</c:v>
                </c:pt>
                <c:pt idx="20">
                  <c:v>4.8950657737001097E-3</c:v>
                </c:pt>
                <c:pt idx="21">
                  <c:v>0</c:v>
                </c:pt>
                <c:pt idx="22">
                  <c:v>0</c:v>
                </c:pt>
                <c:pt idx="23">
                  <c:v>0</c:v>
                </c:pt>
              </c:numCache>
            </c:numRef>
          </c:val>
          <c:smooth val="0"/>
          <c:extLst>
            <c:ext xmlns:c16="http://schemas.microsoft.com/office/drawing/2014/chart" uri="{C3380CC4-5D6E-409C-BE32-E72D297353CC}">
              <c16:uniqueId val="{00000001-87A7-4A15-82D4-1D35BB7AD3B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3.9012718146115601E-3</c:v>
                </c:pt>
                <c:pt idx="14">
                  <c:v>0</c:v>
                </c:pt>
                <c:pt idx="15">
                  <c:v>0</c:v>
                </c:pt>
                <c:pt idx="16">
                  <c:v>3.25105984550964E-2</c:v>
                </c:pt>
                <c:pt idx="17">
                  <c:v>0</c:v>
                </c:pt>
                <c:pt idx="18">
                  <c:v>1.36544513511405E-2</c:v>
                </c:pt>
                <c:pt idx="19">
                  <c:v>4.3347464606795097E-3</c:v>
                </c:pt>
                <c:pt idx="20">
                  <c:v>1.95063590730578E-3</c:v>
                </c:pt>
                <c:pt idx="21">
                  <c:v>1.23540274129366E-2</c:v>
                </c:pt>
                <c:pt idx="22">
                  <c:v>5.2016957528154203E-3</c:v>
                </c:pt>
                <c:pt idx="23">
                  <c:v>1.95063590730578E-2</c:v>
                </c:pt>
              </c:numCache>
            </c:numRef>
          </c:val>
          <c:smooth val="0"/>
          <c:extLst>
            <c:ext xmlns:c16="http://schemas.microsoft.com/office/drawing/2014/chart" uri="{C3380CC4-5D6E-409C-BE32-E72D297353CC}">
              <c16:uniqueId val="{00000002-87A7-4A15-82D4-1D35BB7AD3B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3.05530666237677E-3</c:v>
                </c:pt>
                <c:pt idx="11">
                  <c:v>0</c:v>
                </c:pt>
                <c:pt idx="12">
                  <c:v>9.9765115506180108E-4</c:v>
                </c:pt>
                <c:pt idx="13">
                  <c:v>5.9235537331794501E-3</c:v>
                </c:pt>
                <c:pt idx="14">
                  <c:v>6.4223793107103496E-3</c:v>
                </c:pt>
                <c:pt idx="15">
                  <c:v>3.74119183148176E-4</c:v>
                </c:pt>
                <c:pt idx="16">
                  <c:v>4.8635493809262801E-3</c:v>
                </c:pt>
                <c:pt idx="17">
                  <c:v>3.2215818548870698E-3</c:v>
                </c:pt>
                <c:pt idx="18">
                  <c:v>4.2815862071402299E-3</c:v>
                </c:pt>
                <c:pt idx="19">
                  <c:v>7.0459112826239704E-3</c:v>
                </c:pt>
                <c:pt idx="20">
                  <c:v>0</c:v>
                </c:pt>
                <c:pt idx="21">
                  <c:v>0</c:v>
                </c:pt>
                <c:pt idx="22">
                  <c:v>0</c:v>
                </c:pt>
                <c:pt idx="23">
                  <c:v>0</c:v>
                </c:pt>
              </c:numCache>
            </c:numRef>
          </c:val>
          <c:smooth val="0"/>
          <c:extLst>
            <c:ext xmlns:c16="http://schemas.microsoft.com/office/drawing/2014/chart" uri="{C3380CC4-5D6E-409C-BE32-E72D297353CC}">
              <c16:uniqueId val="{00000003-87A7-4A15-82D4-1D35BB7AD3BF}"/>
            </c:ext>
          </c:extLst>
        </c:ser>
        <c:dLbls>
          <c:showLegendKey val="0"/>
          <c:showVal val="0"/>
          <c:showCatName val="0"/>
          <c:showSerName val="0"/>
          <c:showPercent val="0"/>
          <c:showBubbleSize val="0"/>
        </c:dLbls>
        <c:smooth val="0"/>
        <c:axId val="330610600"/>
        <c:axId val="330614208"/>
      </c:lineChart>
      <c:catAx>
        <c:axId val="33061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14208"/>
        <c:crosses val="autoZero"/>
        <c:auto val="1"/>
        <c:lblAlgn val="ctr"/>
        <c:lblOffset val="100"/>
        <c:noMultiLvlLbl val="0"/>
      </c:catAx>
      <c:valAx>
        <c:axId val="3306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1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566-4FD6-A865-E8B35FBC35C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566-4FD6-A865-E8B35FBC35C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566-4FD6-A865-E8B35FBC35C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D566-4FD6-A865-E8B35FBC35CE}"/>
            </c:ext>
          </c:extLst>
        </c:ser>
        <c:dLbls>
          <c:showLegendKey val="0"/>
          <c:showVal val="0"/>
          <c:showCatName val="0"/>
          <c:showSerName val="0"/>
          <c:showPercent val="0"/>
          <c:showBubbleSize val="0"/>
        </c:dLbls>
        <c:smooth val="0"/>
        <c:axId val="506546824"/>
        <c:axId val="506550104"/>
      </c:lineChart>
      <c:dateAx>
        <c:axId val="50654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50104"/>
        <c:crosses val="autoZero"/>
        <c:auto val="1"/>
        <c:lblOffset val="100"/>
        <c:baseTimeUnit val="days"/>
      </c:dateAx>
      <c:valAx>
        <c:axId val="50655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4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65603-EED0-47F4-BF67-E4C21FCC156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099DE38-8C15-4FC4-99B4-297CD276B64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693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C308-C6BD-43B6-BB73-B0D3690B3B24}"/>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F43B23D6-EC49-4EE2-A7B9-1B2446159142}"/>
              </a:ext>
            </a:extLst>
          </p:cNvPr>
          <p:cNvGraphicFramePr>
            <a:graphicFrameLocks noGrp="1"/>
          </p:cNvGraphicFramePr>
          <p:nvPr>
            <p:ph type="tbl" sz="quarter" idx="13"/>
            <p:extLst>
              <p:ext uri="{D42A27DB-BD31-4B8C-83A1-F6EECF244321}">
                <p14:modId xmlns:p14="http://schemas.microsoft.com/office/powerpoint/2010/main" val="198277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35151498"/>
                    </a:ext>
                  </a:extLst>
                </a:gridCol>
                <a:gridCol w="740664">
                  <a:extLst>
                    <a:ext uri="{9D8B030D-6E8A-4147-A177-3AD203B41FA5}">
                      <a16:colId xmlns:a16="http://schemas.microsoft.com/office/drawing/2014/main" val="4212157038"/>
                    </a:ext>
                  </a:extLst>
                </a:gridCol>
                <a:gridCol w="740664">
                  <a:extLst>
                    <a:ext uri="{9D8B030D-6E8A-4147-A177-3AD203B41FA5}">
                      <a16:colId xmlns:a16="http://schemas.microsoft.com/office/drawing/2014/main" val="847262788"/>
                    </a:ext>
                  </a:extLst>
                </a:gridCol>
                <a:gridCol w="740664">
                  <a:extLst>
                    <a:ext uri="{9D8B030D-6E8A-4147-A177-3AD203B41FA5}">
                      <a16:colId xmlns:a16="http://schemas.microsoft.com/office/drawing/2014/main" val="2496823944"/>
                    </a:ext>
                  </a:extLst>
                </a:gridCol>
                <a:gridCol w="740664">
                  <a:extLst>
                    <a:ext uri="{9D8B030D-6E8A-4147-A177-3AD203B41FA5}">
                      <a16:colId xmlns:a16="http://schemas.microsoft.com/office/drawing/2014/main" val="703431645"/>
                    </a:ext>
                  </a:extLst>
                </a:gridCol>
                <a:gridCol w="740664">
                  <a:extLst>
                    <a:ext uri="{9D8B030D-6E8A-4147-A177-3AD203B41FA5}">
                      <a16:colId xmlns:a16="http://schemas.microsoft.com/office/drawing/2014/main" val="1498617930"/>
                    </a:ext>
                  </a:extLst>
                </a:gridCol>
                <a:gridCol w="740664">
                  <a:extLst>
                    <a:ext uri="{9D8B030D-6E8A-4147-A177-3AD203B41FA5}">
                      <a16:colId xmlns:a16="http://schemas.microsoft.com/office/drawing/2014/main" val="3297325855"/>
                    </a:ext>
                  </a:extLst>
                </a:gridCol>
                <a:gridCol w="740664">
                  <a:extLst>
                    <a:ext uri="{9D8B030D-6E8A-4147-A177-3AD203B41FA5}">
                      <a16:colId xmlns:a16="http://schemas.microsoft.com/office/drawing/2014/main" val="388182797"/>
                    </a:ext>
                  </a:extLst>
                </a:gridCol>
                <a:gridCol w="740664">
                  <a:extLst>
                    <a:ext uri="{9D8B030D-6E8A-4147-A177-3AD203B41FA5}">
                      <a16:colId xmlns:a16="http://schemas.microsoft.com/office/drawing/2014/main" val="37880454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582079475"/>
                  </a:ext>
                </a:extLst>
              </a:tr>
              <a:tr h="370840">
                <a:tc>
                  <a:txBody>
                    <a:bodyPr/>
                    <a:lstStyle/>
                    <a:p>
                      <a:r>
                        <a:rPr lang="en-US" sz="1000"/>
                        <a:t>Benelli</a:t>
                      </a:r>
                    </a:p>
                  </a:txBody>
                  <a:tcPr/>
                </a:tc>
                <a:tc>
                  <a:txBody>
                    <a:bodyPr/>
                    <a:lstStyle/>
                    <a:p>
                      <a:r>
                        <a:rPr lang="en-US" sz="1000"/>
                        <a:t>1610366</a:t>
                      </a:r>
                    </a:p>
                  </a:txBody>
                  <a:tcPr/>
                </a:tc>
                <a:tc>
                  <a:txBody>
                    <a:bodyPr/>
                    <a:lstStyle/>
                    <a:p>
                      <a:r>
                        <a:rPr lang="en-US" sz="1000"/>
                        <a:t>13363</a:t>
                      </a:r>
                    </a:p>
                  </a:txBody>
                  <a:tcPr/>
                </a:tc>
                <a:tc>
                  <a:txBody>
                    <a:bodyPr/>
                    <a:lstStyle/>
                    <a:p>
                      <a:r>
                        <a:rPr lang="en-US" sz="1000"/>
                        <a:t>15</a:t>
                      </a:r>
                    </a:p>
                  </a:txBody>
                  <a:tcPr/>
                </a:tc>
                <a:tc>
                  <a:txBody>
                    <a:bodyPr/>
                    <a:lstStyle/>
                    <a:p>
                      <a:r>
                        <a:rPr lang="en-US" sz="1000"/>
                        <a:t>879</a:t>
                      </a:r>
                    </a:p>
                  </a:txBody>
                  <a:tcPr/>
                </a:tc>
                <a:tc>
                  <a:txBody>
                    <a:bodyPr/>
                    <a:lstStyle/>
                    <a:p>
                      <a:r>
                        <a:rPr lang="en-US" sz="1000"/>
                        <a:t>44</a:t>
                      </a:r>
                    </a:p>
                  </a:txBody>
                  <a:tcPr/>
                </a:tc>
                <a:tc>
                  <a:txBody>
                    <a:bodyPr/>
                    <a:lstStyle/>
                    <a:p>
                      <a:r>
                        <a:rPr lang="en-US" sz="1000"/>
                        <a:t>79</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2365982286"/>
                  </a:ext>
                </a:extLst>
              </a:tr>
              <a:tr h="370840">
                <a:tc>
                  <a:txBody>
                    <a:bodyPr/>
                    <a:lstStyle/>
                    <a:p>
                      <a:r>
                        <a:rPr lang="en-US" sz="1000"/>
                        <a:t>Honda Argentina</a:t>
                      </a:r>
                    </a:p>
                  </a:txBody>
                  <a:tcPr/>
                </a:tc>
                <a:tc>
                  <a:txBody>
                    <a:bodyPr/>
                    <a:lstStyle/>
                    <a:p>
                      <a:r>
                        <a:rPr lang="en-US" sz="1000"/>
                        <a:t>1023590</a:t>
                      </a:r>
                    </a:p>
                  </a:txBody>
                  <a:tcPr/>
                </a:tc>
                <a:tc>
                  <a:txBody>
                    <a:bodyPr/>
                    <a:lstStyle/>
                    <a:p>
                      <a:r>
                        <a:rPr lang="en-US" sz="1000"/>
                        <a:t>-937</a:t>
                      </a:r>
                    </a:p>
                  </a:txBody>
                  <a:tcPr/>
                </a:tc>
                <a:tc>
                  <a:txBody>
                    <a:bodyPr/>
                    <a:lstStyle/>
                    <a:p>
                      <a:r>
                        <a:rPr lang="en-US" sz="1000"/>
                        <a:t>4</a:t>
                      </a:r>
                    </a:p>
                  </a:txBody>
                  <a:tcPr/>
                </a:tc>
                <a:tc>
                  <a:txBody>
                    <a:bodyPr/>
                    <a:lstStyle/>
                    <a:p>
                      <a:r>
                        <a:rPr lang="en-US" sz="1000"/>
                        <a:t>376</a:t>
                      </a:r>
                    </a:p>
                  </a:txBody>
                  <a:tcPr/>
                </a:tc>
                <a:tc>
                  <a:txBody>
                    <a:bodyPr/>
                    <a:lstStyle/>
                    <a:p>
                      <a:r>
                        <a:rPr lang="en-US" sz="1000"/>
                        <a:t>59</a:t>
                      </a:r>
                    </a:p>
                  </a:txBody>
                  <a:tcPr/>
                </a:tc>
                <a:tc>
                  <a:txBody>
                    <a:bodyPr/>
                    <a:lstStyle/>
                    <a:p>
                      <a:r>
                        <a:rPr lang="en-US" sz="1000"/>
                        <a:t>29</a:t>
                      </a:r>
                    </a:p>
                  </a:txBody>
                  <a:tcPr/>
                </a:tc>
                <a:tc>
                  <a:txBody>
                    <a:bodyPr/>
                    <a:lstStyle/>
                    <a:p>
                      <a:r>
                        <a:rPr lang="en-US" sz="1000"/>
                        <a:t>0</a:t>
                      </a:r>
                    </a:p>
                  </a:txBody>
                  <a:tcPr/>
                </a:tc>
                <a:tc>
                  <a:txBody>
                    <a:bodyPr/>
                    <a:lstStyle/>
                    <a:p>
                      <a:r>
                        <a:rPr lang="en-US" sz="1000"/>
                        <a:t>0.0113 %</a:t>
                      </a:r>
                    </a:p>
                  </a:txBody>
                  <a:tcPr/>
                </a:tc>
                <a:extLst>
                  <a:ext uri="{0D108BD9-81ED-4DB2-BD59-A6C34878D82A}">
                    <a16:rowId xmlns:a16="http://schemas.microsoft.com/office/drawing/2014/main" val="3376864589"/>
                  </a:ext>
                </a:extLst>
              </a:tr>
              <a:tr h="370840">
                <a:tc>
                  <a:txBody>
                    <a:bodyPr/>
                    <a:lstStyle/>
                    <a:p>
                      <a:r>
                        <a:rPr lang="en-US" sz="1000"/>
                        <a:t>Yamaha Motor Argentina S.A</a:t>
                      </a:r>
                    </a:p>
                  </a:txBody>
                  <a:tcPr/>
                </a:tc>
                <a:tc>
                  <a:txBody>
                    <a:bodyPr/>
                    <a:lstStyle/>
                    <a:p>
                      <a:r>
                        <a:rPr lang="en-US" sz="1000"/>
                        <a:t>1001115</a:t>
                      </a:r>
                    </a:p>
                  </a:txBody>
                  <a:tcPr/>
                </a:tc>
                <a:tc>
                  <a:txBody>
                    <a:bodyPr/>
                    <a:lstStyle/>
                    <a:p>
                      <a:r>
                        <a:rPr lang="en-US" sz="1000"/>
                        <a:t>202</a:t>
                      </a:r>
                    </a:p>
                  </a:txBody>
                  <a:tcPr/>
                </a:tc>
                <a:tc>
                  <a:txBody>
                    <a:bodyPr/>
                    <a:lstStyle/>
                    <a:p>
                      <a:r>
                        <a:rPr lang="en-US" sz="1000"/>
                        <a:t>70</a:t>
                      </a:r>
                    </a:p>
                  </a:txBody>
                  <a:tcPr/>
                </a:tc>
                <a:tc>
                  <a:txBody>
                    <a:bodyPr/>
                    <a:lstStyle/>
                    <a:p>
                      <a:r>
                        <a:rPr lang="en-US" sz="1000"/>
                        <a:t>4097</a:t>
                      </a:r>
                    </a:p>
                  </a:txBody>
                  <a:tcPr/>
                </a:tc>
                <a:tc>
                  <a:txBody>
                    <a:bodyPr/>
                    <a:lstStyle/>
                    <a:p>
                      <a:r>
                        <a:rPr lang="en-US" sz="1000"/>
                        <a:t>307</a:t>
                      </a:r>
                    </a:p>
                  </a:txBody>
                  <a:tcPr/>
                </a:tc>
                <a:tc>
                  <a:txBody>
                    <a:bodyPr/>
                    <a:lstStyle/>
                    <a:p>
                      <a:r>
                        <a:rPr lang="en-US" sz="1000"/>
                        <a:t>198</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2907538163"/>
                  </a:ext>
                </a:extLst>
              </a:tr>
              <a:tr h="370840">
                <a:tc>
                  <a:txBody>
                    <a:bodyPr/>
                    <a:lstStyle/>
                    <a:p>
                      <a:r>
                        <a:rPr lang="en-US" sz="1000"/>
                        <a:t>Bajaj Argentina</a:t>
                      </a:r>
                    </a:p>
                  </a:txBody>
                  <a:tcPr/>
                </a:tc>
                <a:tc>
                  <a:txBody>
                    <a:bodyPr/>
                    <a:lstStyle/>
                    <a:p>
                      <a:r>
                        <a:rPr lang="en-US" sz="1000"/>
                        <a:t>153771</a:t>
                      </a:r>
                    </a:p>
                  </a:txBody>
                  <a:tcPr/>
                </a:tc>
                <a:tc>
                  <a:txBody>
                    <a:bodyPr/>
                    <a:lstStyle/>
                    <a:p>
                      <a:r>
                        <a:rPr lang="en-US" sz="1000"/>
                        <a:t>-48</a:t>
                      </a:r>
                    </a:p>
                  </a:txBody>
                  <a:tcPr/>
                </a:tc>
                <a:tc>
                  <a:txBody>
                    <a:bodyPr/>
                    <a:lstStyle/>
                    <a:p>
                      <a:r>
                        <a:rPr lang="en-US" sz="1000"/>
                        <a:t>10</a:t>
                      </a:r>
                    </a:p>
                  </a:txBody>
                  <a:tcPr/>
                </a:tc>
                <a:tc>
                  <a:txBody>
                    <a:bodyPr/>
                    <a:lstStyle/>
                    <a:p>
                      <a:r>
                        <a:rPr lang="en-US" sz="1000"/>
                        <a:t>133</a:t>
                      </a:r>
                    </a:p>
                  </a:txBody>
                  <a:tcPr/>
                </a:tc>
                <a:tc>
                  <a:txBody>
                    <a:bodyPr/>
                    <a:lstStyle/>
                    <a:p>
                      <a:r>
                        <a:rPr lang="en-US" sz="1000"/>
                        <a:t>13</a:t>
                      </a:r>
                    </a:p>
                  </a:txBody>
                  <a:tcPr/>
                </a:tc>
                <a:tc>
                  <a:txBody>
                    <a:bodyPr/>
                    <a:lstStyle/>
                    <a:p>
                      <a:r>
                        <a:rPr lang="en-US" sz="1000"/>
                        <a:t>11</a:t>
                      </a:r>
                    </a:p>
                  </a:txBody>
                  <a:tcPr/>
                </a:tc>
                <a:tc>
                  <a:txBody>
                    <a:bodyPr/>
                    <a:lstStyle/>
                    <a:p>
                      <a:r>
                        <a:rPr lang="en-US" sz="1000"/>
                        <a:t>1</a:t>
                      </a:r>
                    </a:p>
                  </a:txBody>
                  <a:tcPr/>
                </a:tc>
                <a:tc>
                  <a:txBody>
                    <a:bodyPr/>
                    <a:lstStyle/>
                    <a:p>
                      <a:r>
                        <a:rPr lang="en-US" sz="1000"/>
                        <a:t>0.0102 %</a:t>
                      </a:r>
                    </a:p>
                  </a:txBody>
                  <a:tcPr/>
                </a:tc>
                <a:extLst>
                  <a:ext uri="{0D108BD9-81ED-4DB2-BD59-A6C34878D82A}">
                    <a16:rowId xmlns:a16="http://schemas.microsoft.com/office/drawing/2014/main" val="3486290501"/>
                  </a:ext>
                </a:extLst>
              </a:tr>
            </a:tbl>
          </a:graphicData>
        </a:graphic>
      </p:graphicFrame>
      <p:sp>
        <p:nvSpPr>
          <p:cNvPr id="4" name="Text Placeholder 3">
            <a:extLst>
              <a:ext uri="{FF2B5EF4-FFF2-40B4-BE49-F238E27FC236}">
                <a16:creationId xmlns:a16="http://schemas.microsoft.com/office/drawing/2014/main" id="{FCA4AA64-89E8-4459-9B07-F9A97170643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75040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69448-A6CE-43BB-9DF7-614790F3F77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8B303DFF-5C94-4C85-A99E-9235AAC45571}"/>
              </a:ext>
            </a:extLst>
          </p:cNvPr>
          <p:cNvGraphicFramePr>
            <a:graphicFrameLocks noGrp="1"/>
          </p:cNvGraphicFramePr>
          <p:nvPr>
            <p:ph type="chart" sz="quarter" idx="13"/>
            <p:extLst>
              <p:ext uri="{D42A27DB-BD31-4B8C-83A1-F6EECF244321}">
                <p14:modId xmlns:p14="http://schemas.microsoft.com/office/powerpoint/2010/main" val="361709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75DD8-50F8-4BEE-9314-8ACB3B86104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506B53A-BE3D-4F3C-B40B-25DCD0236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16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6C77-354C-4068-825E-270B0B63127C}"/>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4E9698F1-911C-4F89-9939-8D3D048E0B18}"/>
              </a:ext>
            </a:extLst>
          </p:cNvPr>
          <p:cNvGraphicFramePr>
            <a:graphicFrameLocks noGrp="1"/>
          </p:cNvGraphicFramePr>
          <p:nvPr>
            <p:ph type="chart" sz="quarter" idx="13"/>
            <p:extLst>
              <p:ext uri="{D42A27DB-BD31-4B8C-83A1-F6EECF244321}">
                <p14:modId xmlns:p14="http://schemas.microsoft.com/office/powerpoint/2010/main" val="2003273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45923-8F2A-4928-93B6-66684B9C521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67EF327-73FD-42A6-9E06-34117A1AF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5300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7A35-09F9-4D96-8DEB-15362ABB0DAC}"/>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0E12E985-2DF9-45EF-B0B9-4E6248ECF777}"/>
              </a:ext>
            </a:extLst>
          </p:cNvPr>
          <p:cNvGraphicFramePr>
            <a:graphicFrameLocks noGrp="1"/>
          </p:cNvGraphicFramePr>
          <p:nvPr>
            <p:ph type="chart" sz="quarter" idx="13"/>
            <p:extLst>
              <p:ext uri="{D42A27DB-BD31-4B8C-83A1-F6EECF244321}">
                <p14:modId xmlns:p14="http://schemas.microsoft.com/office/powerpoint/2010/main" val="1802219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2B3CA-4CFE-4D3B-885C-24759135E05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CA2530C-C5DE-4999-BD34-79D767409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08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92FB-2138-4CC4-B24A-0850A36309A9}"/>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9E655518-51D6-4AAE-AA53-C7DF9E960A34}"/>
              </a:ext>
            </a:extLst>
          </p:cNvPr>
          <p:cNvGraphicFramePr>
            <a:graphicFrameLocks noGrp="1"/>
          </p:cNvGraphicFramePr>
          <p:nvPr>
            <p:ph type="chart" sz="quarter" idx="13"/>
            <p:extLst>
              <p:ext uri="{D42A27DB-BD31-4B8C-83A1-F6EECF244321}">
                <p14:modId xmlns:p14="http://schemas.microsoft.com/office/powerpoint/2010/main" val="1639169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86B07-A47C-400C-928E-97EA29653BE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AF8E01D-7893-4C0A-9DB2-F2FA53E9C4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210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11E0A-66A1-4F43-94E7-1BC0EE7995CC}"/>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BD135808-3A98-468A-91C5-7FCDAD52B75E}"/>
              </a:ext>
            </a:extLst>
          </p:cNvPr>
          <p:cNvGraphicFramePr>
            <a:graphicFrameLocks noGrp="1"/>
          </p:cNvGraphicFramePr>
          <p:nvPr>
            <p:ph type="chart" sz="quarter" idx="13"/>
            <p:extLst>
              <p:ext uri="{D42A27DB-BD31-4B8C-83A1-F6EECF244321}">
                <p14:modId xmlns:p14="http://schemas.microsoft.com/office/powerpoint/2010/main" val="366527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17936-1C18-4F08-A132-6052F4739D5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632D418-0D10-4209-B952-74A2E991C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40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9B91-B1E4-48DF-8661-2AC545EB402C}"/>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3E70311B-91CB-468E-B4E9-3E62401F940A}"/>
              </a:ext>
            </a:extLst>
          </p:cNvPr>
          <p:cNvGraphicFramePr>
            <a:graphicFrameLocks noGrp="1"/>
          </p:cNvGraphicFramePr>
          <p:nvPr>
            <p:ph type="chart" sz="quarter" idx="13"/>
            <p:extLst>
              <p:ext uri="{D42A27DB-BD31-4B8C-83A1-F6EECF244321}">
                <p14:modId xmlns:p14="http://schemas.microsoft.com/office/powerpoint/2010/main" val="2833399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809841-76C5-454C-939F-611285C0DA9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E14D850-0155-44E6-86BD-A7EA0D0CED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328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55D9-6356-43F5-8F80-C31E1049E0DE}"/>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65606AE9-D78E-47F3-8C9B-2D1518EA5C6D}"/>
              </a:ext>
            </a:extLst>
          </p:cNvPr>
          <p:cNvGraphicFramePr>
            <a:graphicFrameLocks noGrp="1"/>
          </p:cNvGraphicFramePr>
          <p:nvPr>
            <p:ph type="chart" sz="quarter" idx="13"/>
            <p:extLst>
              <p:ext uri="{D42A27DB-BD31-4B8C-83A1-F6EECF244321}">
                <p14:modId xmlns:p14="http://schemas.microsoft.com/office/powerpoint/2010/main" val="701994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7B15D-E7C3-4DB7-8D41-820135C7D0D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87FDA4A-272B-4928-A22F-5487D6027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103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65A0-A973-4FCD-AEDC-9BD7F4D8F39F}"/>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6AD4921-5997-4C0D-96F8-3BAC959F7E54}"/>
              </a:ext>
            </a:extLst>
          </p:cNvPr>
          <p:cNvGraphicFramePr>
            <a:graphicFrameLocks noGrp="1"/>
          </p:cNvGraphicFramePr>
          <p:nvPr>
            <p:ph type="chart" sz="quarter" idx="13"/>
            <p:extLst>
              <p:ext uri="{D42A27DB-BD31-4B8C-83A1-F6EECF244321}">
                <p14:modId xmlns:p14="http://schemas.microsoft.com/office/powerpoint/2010/main" val="2473074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7EE5E1-3CD3-4D30-832C-82068A383CC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5F03BD2-E0C0-4AFA-8DF9-E41B560C4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676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22D9B-E185-4FA5-8C9D-71B3F6F0D6B8}"/>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E4B9CCFF-7879-4B1D-BADD-D468875509F3}"/>
              </a:ext>
            </a:extLst>
          </p:cNvPr>
          <p:cNvGraphicFramePr>
            <a:graphicFrameLocks noGrp="1"/>
          </p:cNvGraphicFramePr>
          <p:nvPr>
            <p:ph type="chart" sz="quarter" idx="13"/>
            <p:extLst>
              <p:ext uri="{D42A27DB-BD31-4B8C-83A1-F6EECF244321}">
                <p14:modId xmlns:p14="http://schemas.microsoft.com/office/powerpoint/2010/main" val="2645092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751A7F-8A90-4024-AA75-8118362D9AC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0CC6B0D-DC6C-4560-A439-36A3F36A0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591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D5F0-3F11-4A4F-92C7-68F46530730C}"/>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72913EBC-A759-4F01-B7ED-253F9B9BE061}"/>
              </a:ext>
            </a:extLst>
          </p:cNvPr>
          <p:cNvGraphicFramePr>
            <a:graphicFrameLocks noGrp="1"/>
          </p:cNvGraphicFramePr>
          <p:nvPr>
            <p:ph type="chart" sz="quarter" idx="13"/>
            <p:extLst>
              <p:ext uri="{D42A27DB-BD31-4B8C-83A1-F6EECF244321}">
                <p14:modId xmlns:p14="http://schemas.microsoft.com/office/powerpoint/2010/main" val="841102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E38564-2E67-4F9C-BBD8-5DBA8EDEDFF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E98954B-5741-4F51-9C67-CB0184A02E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024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2E99-9FF4-44A3-950D-662F3739F10B}"/>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95967E86-B59C-49BA-861F-0F4AB0AE6388}"/>
              </a:ext>
            </a:extLst>
          </p:cNvPr>
          <p:cNvGraphicFramePr>
            <a:graphicFrameLocks noGrp="1"/>
          </p:cNvGraphicFramePr>
          <p:nvPr>
            <p:ph type="chart" sz="quarter" idx="13"/>
            <p:extLst>
              <p:ext uri="{D42A27DB-BD31-4B8C-83A1-F6EECF244321}">
                <p14:modId xmlns:p14="http://schemas.microsoft.com/office/powerpoint/2010/main" val="3981013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855A8D-9414-417B-B615-E92134DA7E83}"/>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6C070E6-9759-4905-B6D3-1CF765351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737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814E-275F-417F-B687-8F931733A4C4}"/>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F89D5CE2-F037-4EBF-B4C2-679A2491408C}"/>
              </a:ext>
            </a:extLst>
          </p:cNvPr>
          <p:cNvGraphicFramePr>
            <a:graphicFrameLocks noGrp="1"/>
          </p:cNvGraphicFramePr>
          <p:nvPr>
            <p:ph type="chart" sz="quarter" idx="13"/>
            <p:extLst>
              <p:ext uri="{D42A27DB-BD31-4B8C-83A1-F6EECF244321}">
                <p14:modId xmlns:p14="http://schemas.microsoft.com/office/powerpoint/2010/main" val="810827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A1756E-2DB8-40D3-89CC-1B2127AEC4F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CE68D26-18A8-4809-AF91-024C93AA1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75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338C-7051-4C4E-B819-C63F6FAA51B7}"/>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1D5DF9D9-9C48-43F0-A4A4-4E5CEA5F89C2}"/>
              </a:ext>
            </a:extLst>
          </p:cNvPr>
          <p:cNvGraphicFramePr>
            <a:graphicFrameLocks noGrp="1"/>
          </p:cNvGraphicFramePr>
          <p:nvPr>
            <p:ph type="chart" sz="quarter" idx="13"/>
            <p:extLst>
              <p:ext uri="{D42A27DB-BD31-4B8C-83A1-F6EECF244321}">
                <p14:modId xmlns:p14="http://schemas.microsoft.com/office/powerpoint/2010/main" val="1647629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2ABAD-7527-4C13-9CD5-1D92FF60F20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0473D47-1660-4974-A27D-D615F1DCC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138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83F06-FA4E-4F68-B09F-97B457ED5E05}"/>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82CBAA6C-F25C-4717-8925-3EDFAC8EBC96}"/>
              </a:ext>
            </a:extLst>
          </p:cNvPr>
          <p:cNvGraphicFramePr>
            <a:graphicFrameLocks noGrp="1"/>
          </p:cNvGraphicFramePr>
          <p:nvPr>
            <p:ph type="chart" sz="quarter" idx="13"/>
            <p:extLst>
              <p:ext uri="{D42A27DB-BD31-4B8C-83A1-F6EECF244321}">
                <p14:modId xmlns:p14="http://schemas.microsoft.com/office/powerpoint/2010/main" val="1990492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4C4BD1-137C-4E8D-923B-9C26E5C50E8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D821203-0638-4E13-A15C-F57497896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3504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6AF31-28F4-4672-A3B7-934D977DE2C2}"/>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C7B87FA7-FBB5-406B-AAEC-22EB5DE1BFE6}"/>
              </a:ext>
            </a:extLst>
          </p:cNvPr>
          <p:cNvGraphicFramePr>
            <a:graphicFrameLocks noGrp="1"/>
          </p:cNvGraphicFramePr>
          <p:nvPr>
            <p:ph type="chart" sz="quarter" idx="13"/>
            <p:extLst>
              <p:ext uri="{D42A27DB-BD31-4B8C-83A1-F6EECF244321}">
                <p14:modId xmlns:p14="http://schemas.microsoft.com/office/powerpoint/2010/main" val="3642292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A5F44-65DA-4C19-B405-6CD452C2B70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5935B67-55F0-4126-91C7-5B7F42996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9362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3D076-ACAE-4906-A203-675B386EF574}"/>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E584DFDB-819E-470D-9323-2CFF60E2BD85}"/>
              </a:ext>
            </a:extLst>
          </p:cNvPr>
          <p:cNvGraphicFramePr>
            <a:graphicFrameLocks noGrp="1"/>
          </p:cNvGraphicFramePr>
          <p:nvPr>
            <p:ph type="chart" sz="quarter" idx="13"/>
            <p:extLst>
              <p:ext uri="{D42A27DB-BD31-4B8C-83A1-F6EECF244321}">
                <p14:modId xmlns:p14="http://schemas.microsoft.com/office/powerpoint/2010/main" val="203650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33206-469A-4E44-8499-DFCA4EC6951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AA2D36C-F7E3-4825-B6AA-BCBB5E3EA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987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1E227-4540-43C8-81EE-BE11C758A37C}"/>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C7E95A3D-531C-419E-BA56-9656481CDA3F}"/>
              </a:ext>
            </a:extLst>
          </p:cNvPr>
          <p:cNvGraphicFramePr>
            <a:graphicFrameLocks noGrp="1"/>
          </p:cNvGraphicFramePr>
          <p:nvPr>
            <p:ph type="chart" sz="quarter" idx="13"/>
            <p:extLst>
              <p:ext uri="{D42A27DB-BD31-4B8C-83A1-F6EECF244321}">
                <p14:modId xmlns:p14="http://schemas.microsoft.com/office/powerpoint/2010/main" val="4173346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CEF7F-62F8-433E-A838-8441C32BE39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FB8DCD2-970F-460A-BBE9-B211204CC1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001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62B1F-37D1-4D3B-A7F7-25BED1E5AB01}"/>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8D0F9D0C-6A21-4BF4-A751-0CE7A5D27252}"/>
              </a:ext>
            </a:extLst>
          </p:cNvPr>
          <p:cNvGraphicFramePr>
            <a:graphicFrameLocks noGrp="1"/>
          </p:cNvGraphicFramePr>
          <p:nvPr>
            <p:ph type="chart" sz="quarter" idx="13"/>
            <p:extLst>
              <p:ext uri="{D42A27DB-BD31-4B8C-83A1-F6EECF244321}">
                <p14:modId xmlns:p14="http://schemas.microsoft.com/office/powerpoint/2010/main" val="1825525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C733E-B1EE-4E28-8830-99BD84742CE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78A7C47-F9F3-452A-92B8-0F47AA839A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829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5CAD-3768-45E6-AA42-4F42D4564968}"/>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27A558CD-4B46-4639-A26D-40438207DFED}"/>
              </a:ext>
            </a:extLst>
          </p:cNvPr>
          <p:cNvGraphicFramePr>
            <a:graphicFrameLocks noGrp="1"/>
          </p:cNvGraphicFramePr>
          <p:nvPr>
            <p:ph type="tbl" sz="quarter" idx="13"/>
            <p:extLst>
              <p:ext uri="{D42A27DB-BD31-4B8C-83A1-F6EECF244321}">
                <p14:modId xmlns:p14="http://schemas.microsoft.com/office/powerpoint/2010/main" val="260544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4033073"/>
                    </a:ext>
                  </a:extLst>
                </a:gridCol>
                <a:gridCol w="1152144">
                  <a:extLst>
                    <a:ext uri="{9D8B030D-6E8A-4147-A177-3AD203B41FA5}">
                      <a16:colId xmlns:a16="http://schemas.microsoft.com/office/drawing/2014/main" val="3118057960"/>
                    </a:ext>
                  </a:extLst>
                </a:gridCol>
                <a:gridCol w="1152144">
                  <a:extLst>
                    <a:ext uri="{9D8B030D-6E8A-4147-A177-3AD203B41FA5}">
                      <a16:colId xmlns:a16="http://schemas.microsoft.com/office/drawing/2014/main" val="396519904"/>
                    </a:ext>
                  </a:extLst>
                </a:gridCol>
                <a:gridCol w="1152144">
                  <a:extLst>
                    <a:ext uri="{9D8B030D-6E8A-4147-A177-3AD203B41FA5}">
                      <a16:colId xmlns:a16="http://schemas.microsoft.com/office/drawing/2014/main" val="3933921223"/>
                    </a:ext>
                  </a:extLst>
                </a:gridCol>
                <a:gridCol w="1152144">
                  <a:extLst>
                    <a:ext uri="{9D8B030D-6E8A-4147-A177-3AD203B41FA5}">
                      <a16:colId xmlns:a16="http://schemas.microsoft.com/office/drawing/2014/main" val="160797757"/>
                    </a:ext>
                  </a:extLst>
                </a:gridCol>
                <a:gridCol w="1152144">
                  <a:extLst>
                    <a:ext uri="{9D8B030D-6E8A-4147-A177-3AD203B41FA5}">
                      <a16:colId xmlns:a16="http://schemas.microsoft.com/office/drawing/2014/main" val="339577028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240535981"/>
                  </a:ext>
                </a:extLst>
              </a:tr>
              <a:tr h="370840">
                <a:tc>
                  <a:txBody>
                    <a:bodyPr/>
                    <a:lstStyle/>
                    <a:p>
                      <a:r>
                        <a:rPr lang="en-US" sz="1000"/>
                        <a:t>#TransporteIdeal</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1633983291"/>
                  </a:ext>
                </a:extLst>
              </a:tr>
              <a:tr h="370840">
                <a:tc>
                  <a:txBody>
                    <a:bodyPr/>
                    <a:lstStyle/>
                    <a:p>
                      <a:r>
                        <a:rPr lang="en-US" sz="1000"/>
                        <a:t>#ViajaSeguro</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3169127582"/>
                  </a:ext>
                </a:extLst>
              </a:tr>
              <a:tr h="370840">
                <a:tc>
                  <a:txBody>
                    <a:bodyPr/>
                    <a:lstStyle/>
                    <a:p>
                      <a:r>
                        <a:rPr lang="en-US" sz="1000"/>
                        <a:t>#MoveteConYamaha</a:t>
                      </a:r>
                    </a:p>
                  </a:txBody>
                  <a:tcPr/>
                </a:tc>
                <a:tc>
                  <a:txBody>
                    <a:bodyPr/>
                    <a:lstStyle/>
                    <a:p>
                      <a:r>
                        <a:rPr lang="en-US" sz="1000"/>
                        <a:t>24</a:t>
                      </a:r>
                    </a:p>
                  </a:txBody>
                  <a:tcPr/>
                </a:tc>
                <a:tc>
                  <a:txBody>
                    <a:bodyPr/>
                    <a:lstStyle/>
                    <a:p>
                      <a:r>
                        <a:rPr lang="en-US" sz="1000"/>
                        <a:t>41.166666666667</a:t>
                      </a:r>
                    </a:p>
                  </a:txBody>
                  <a:tcPr/>
                </a:tc>
                <a:tc>
                  <a:txBody>
                    <a:bodyPr/>
                    <a:lstStyle/>
                    <a:p>
                      <a:r>
                        <a:rPr lang="en-US" sz="1000"/>
                        <a:t>11.125</a:t>
                      </a:r>
                    </a:p>
                  </a:txBody>
                  <a:tcPr/>
                </a:tc>
                <a:tc>
                  <a:txBody>
                    <a:bodyPr/>
                    <a:lstStyle/>
                    <a:p>
                      <a:r>
                        <a:rPr lang="en-US" sz="1000"/>
                        <a:t>2.4583333333333</a:t>
                      </a:r>
                    </a:p>
                  </a:txBody>
                  <a:tcPr/>
                </a:tc>
                <a:tc>
                  <a:txBody>
                    <a:bodyPr/>
                    <a:lstStyle/>
                    <a:p>
                      <a:r>
                        <a:rPr lang="en-US" sz="1000"/>
                        <a:t>54.75</a:t>
                      </a:r>
                    </a:p>
                  </a:txBody>
                  <a:tcPr/>
                </a:tc>
                <a:extLst>
                  <a:ext uri="{0D108BD9-81ED-4DB2-BD59-A6C34878D82A}">
                    <a16:rowId xmlns:a16="http://schemas.microsoft.com/office/drawing/2014/main" val="3485637697"/>
                  </a:ext>
                </a:extLst>
              </a:tr>
              <a:tr h="370840">
                <a:tc>
                  <a:txBody>
                    <a:bodyPr/>
                    <a:lstStyle/>
                    <a:p>
                      <a:r>
                        <a:rPr lang="en-US" sz="1000"/>
                        <a:t>#yamaha</a:t>
                      </a:r>
                    </a:p>
                  </a:txBody>
                  <a:tcPr/>
                </a:tc>
                <a:tc>
                  <a:txBody>
                    <a:bodyPr/>
                    <a:lstStyle/>
                    <a:p>
                      <a:r>
                        <a:rPr lang="en-US" sz="1000"/>
                        <a:t>18</a:t>
                      </a:r>
                    </a:p>
                  </a:txBody>
                  <a:tcPr/>
                </a:tc>
                <a:tc>
                  <a:txBody>
                    <a:bodyPr/>
                    <a:lstStyle/>
                    <a:p>
                      <a:r>
                        <a:rPr lang="en-US" sz="1000"/>
                        <a:t>28.222222222222</a:t>
                      </a:r>
                    </a:p>
                  </a:txBody>
                  <a:tcPr/>
                </a:tc>
                <a:tc>
                  <a:txBody>
                    <a:bodyPr/>
                    <a:lstStyle/>
                    <a:p>
                      <a:r>
                        <a:rPr lang="en-US" sz="1000"/>
                        <a:t>0.38888888888889</a:t>
                      </a:r>
                    </a:p>
                  </a:txBody>
                  <a:tcPr/>
                </a:tc>
                <a:tc>
                  <a:txBody>
                    <a:bodyPr/>
                    <a:lstStyle/>
                    <a:p>
                      <a:r>
                        <a:rPr lang="en-US" sz="1000"/>
                        <a:t>2.8888888888889</a:t>
                      </a:r>
                    </a:p>
                  </a:txBody>
                  <a:tcPr/>
                </a:tc>
                <a:tc>
                  <a:txBody>
                    <a:bodyPr/>
                    <a:lstStyle/>
                    <a:p>
                      <a:r>
                        <a:rPr lang="en-US" sz="1000"/>
                        <a:t>31.5</a:t>
                      </a:r>
                    </a:p>
                  </a:txBody>
                  <a:tcPr/>
                </a:tc>
                <a:extLst>
                  <a:ext uri="{0D108BD9-81ED-4DB2-BD59-A6C34878D82A}">
                    <a16:rowId xmlns:a16="http://schemas.microsoft.com/office/drawing/2014/main" val="3345159694"/>
                  </a:ext>
                </a:extLst>
              </a:tr>
              <a:tr h="370840">
                <a:tc>
                  <a:txBody>
                    <a:bodyPr/>
                    <a:lstStyle/>
                    <a:p>
                      <a:r>
                        <a:rPr lang="en-US" sz="1000"/>
                        <a:t>#Ahora12</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1727647595"/>
                  </a:ext>
                </a:extLst>
              </a:tr>
              <a:tr h="370840">
                <a:tc>
                  <a:txBody>
                    <a:bodyPr/>
                    <a:lstStyle/>
                    <a:p>
                      <a:r>
                        <a:rPr lang="en-US" sz="1000"/>
                        <a:t>#Ahora18</a:t>
                      </a:r>
                    </a:p>
                  </a:txBody>
                  <a:tcPr/>
                </a:tc>
                <a:tc>
                  <a:txBody>
                    <a:bodyPr/>
                    <a:lstStyle/>
                    <a:p>
                      <a:r>
                        <a:rPr lang="en-US" sz="1000"/>
                        <a:t>12</a:t>
                      </a:r>
                    </a:p>
                  </a:txBody>
                  <a:tcPr/>
                </a:tc>
                <a:tc>
                  <a:txBody>
                    <a:bodyPr/>
                    <a:lstStyle/>
                    <a:p>
                      <a:r>
                        <a:rPr lang="en-US" sz="1000"/>
                        <a:t>23.583333333333</a:t>
                      </a:r>
                    </a:p>
                  </a:txBody>
                  <a:tcPr/>
                </a:tc>
                <a:tc>
                  <a:txBody>
                    <a:bodyPr/>
                    <a:lstStyle/>
                    <a:p>
                      <a:r>
                        <a:rPr lang="en-US" sz="1000"/>
                        <a:t>11.75</a:t>
                      </a:r>
                    </a:p>
                  </a:txBody>
                  <a:tcPr/>
                </a:tc>
                <a:tc>
                  <a:txBody>
                    <a:bodyPr/>
                    <a:lstStyle/>
                    <a:p>
                      <a:r>
                        <a:rPr lang="en-US" sz="1000"/>
                        <a:t>2.0833333333333</a:t>
                      </a:r>
                    </a:p>
                  </a:txBody>
                  <a:tcPr/>
                </a:tc>
                <a:tc>
                  <a:txBody>
                    <a:bodyPr/>
                    <a:lstStyle/>
                    <a:p>
                      <a:r>
                        <a:rPr lang="en-US" sz="1000"/>
                        <a:t>37.416666666667</a:t>
                      </a:r>
                    </a:p>
                  </a:txBody>
                  <a:tcPr/>
                </a:tc>
                <a:extLst>
                  <a:ext uri="{0D108BD9-81ED-4DB2-BD59-A6C34878D82A}">
                    <a16:rowId xmlns:a16="http://schemas.microsoft.com/office/drawing/2014/main" val="1227126906"/>
                  </a:ext>
                </a:extLst>
              </a:tr>
              <a:tr h="370840">
                <a:tc>
                  <a:txBody>
                    <a:bodyPr/>
                    <a:lstStyle/>
                    <a:p>
                      <a:r>
                        <a:rPr lang="en-US" sz="1000"/>
                        <a:t>#BajajArgentina</a:t>
                      </a:r>
                    </a:p>
                  </a:txBody>
                  <a:tcPr/>
                </a:tc>
                <a:tc>
                  <a:txBody>
                    <a:bodyPr/>
                    <a:lstStyle/>
                    <a:p>
                      <a:r>
                        <a:rPr lang="en-US" sz="1000"/>
                        <a:t>10</a:t>
                      </a:r>
                    </a:p>
                  </a:txBody>
                  <a:tcPr/>
                </a:tc>
                <a:tc>
                  <a:txBody>
                    <a:bodyPr/>
                    <a:lstStyle/>
                    <a:p>
                      <a:r>
                        <a:rPr lang="en-US" sz="1000"/>
                        <a:t>13.3</a:t>
                      </a:r>
                    </a:p>
                  </a:txBody>
                  <a:tcPr/>
                </a:tc>
                <a:tc>
                  <a:txBody>
                    <a:bodyPr/>
                    <a:lstStyle/>
                    <a:p>
                      <a:r>
                        <a:rPr lang="en-US" sz="1000"/>
                        <a:t>1.3</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736010856"/>
                  </a:ext>
                </a:extLst>
              </a:tr>
              <a:tr h="370840">
                <a:tc>
                  <a:txBody>
                    <a:bodyPr/>
                    <a:lstStyle/>
                    <a:p>
                      <a:r>
                        <a:rPr lang="en-US" sz="1000"/>
                        <a:t>#Benelli</a:t>
                      </a:r>
                    </a:p>
                  </a:txBody>
                  <a:tcPr/>
                </a:tc>
                <a:tc>
                  <a:txBody>
                    <a:bodyPr/>
                    <a:lstStyle/>
                    <a:p>
                      <a:r>
                        <a:rPr lang="en-US" sz="1000"/>
                        <a:t>10</a:t>
                      </a:r>
                    </a:p>
                  </a:txBody>
                  <a:tcPr/>
                </a:tc>
                <a:tc>
                  <a:txBody>
                    <a:bodyPr/>
                    <a:lstStyle/>
                    <a:p>
                      <a:r>
                        <a:rPr lang="en-US" sz="1000"/>
                        <a:t>66</a:t>
                      </a:r>
                    </a:p>
                  </a:txBody>
                  <a:tcPr/>
                </a:tc>
                <a:tc>
                  <a:txBody>
                    <a:bodyPr/>
                    <a:lstStyle/>
                    <a:p>
                      <a:r>
                        <a:rPr lang="en-US" sz="1000"/>
                        <a:t>3.2</a:t>
                      </a:r>
                    </a:p>
                  </a:txBody>
                  <a:tcPr/>
                </a:tc>
                <a:tc>
                  <a:txBody>
                    <a:bodyPr/>
                    <a:lstStyle/>
                    <a:p>
                      <a:r>
                        <a:rPr lang="en-US" sz="1000"/>
                        <a:t>6.2</a:t>
                      </a:r>
                    </a:p>
                  </a:txBody>
                  <a:tcPr/>
                </a:tc>
                <a:tc>
                  <a:txBody>
                    <a:bodyPr/>
                    <a:lstStyle/>
                    <a:p>
                      <a:r>
                        <a:rPr lang="en-US" sz="1000"/>
                        <a:t>75.4</a:t>
                      </a:r>
                    </a:p>
                  </a:txBody>
                  <a:tcPr/>
                </a:tc>
                <a:extLst>
                  <a:ext uri="{0D108BD9-81ED-4DB2-BD59-A6C34878D82A}">
                    <a16:rowId xmlns:a16="http://schemas.microsoft.com/office/drawing/2014/main" val="1207168537"/>
                  </a:ext>
                </a:extLst>
              </a:tr>
              <a:tr h="370840">
                <a:tc>
                  <a:txBody>
                    <a:bodyPr/>
                    <a:lstStyle/>
                    <a:p>
                      <a:r>
                        <a:rPr lang="en-US" sz="1000"/>
                        <a:t>#Yamaha</a:t>
                      </a:r>
                    </a:p>
                  </a:txBody>
                  <a:tcPr/>
                </a:tc>
                <a:tc>
                  <a:txBody>
                    <a:bodyPr/>
                    <a:lstStyle/>
                    <a:p>
                      <a:r>
                        <a:rPr lang="en-US" sz="1000"/>
                        <a:t>10</a:t>
                      </a:r>
                    </a:p>
                  </a:txBody>
                  <a:tcPr/>
                </a:tc>
                <a:tc>
                  <a:txBody>
                    <a:bodyPr/>
                    <a:lstStyle/>
                    <a:p>
                      <a:r>
                        <a:rPr lang="en-US" sz="1000"/>
                        <a:t>36.7</a:t>
                      </a:r>
                    </a:p>
                  </a:txBody>
                  <a:tcPr/>
                </a:tc>
                <a:tc>
                  <a:txBody>
                    <a:bodyPr/>
                    <a:lstStyle/>
                    <a:p>
                      <a:r>
                        <a:rPr lang="en-US" sz="1000"/>
                        <a:t>2.7</a:t>
                      </a:r>
                    </a:p>
                  </a:txBody>
                  <a:tcPr/>
                </a:tc>
                <a:tc>
                  <a:txBody>
                    <a:bodyPr/>
                    <a:lstStyle/>
                    <a:p>
                      <a:r>
                        <a:rPr lang="en-US" sz="1000"/>
                        <a:t>2.3</a:t>
                      </a:r>
                    </a:p>
                  </a:txBody>
                  <a:tcPr/>
                </a:tc>
                <a:tc>
                  <a:txBody>
                    <a:bodyPr/>
                    <a:lstStyle/>
                    <a:p>
                      <a:r>
                        <a:rPr lang="en-US" sz="1000"/>
                        <a:t>41.7</a:t>
                      </a:r>
                    </a:p>
                  </a:txBody>
                  <a:tcPr/>
                </a:tc>
                <a:extLst>
                  <a:ext uri="{0D108BD9-81ED-4DB2-BD59-A6C34878D82A}">
                    <a16:rowId xmlns:a16="http://schemas.microsoft.com/office/drawing/2014/main" val="432899364"/>
                  </a:ext>
                </a:extLst>
              </a:tr>
              <a:tr h="370840">
                <a:tc>
                  <a:txBody>
                    <a:bodyPr/>
                    <a:lstStyle/>
                    <a:p>
                      <a:r>
                        <a:rPr lang="en-US" sz="1000"/>
                        <a:t>#motogp</a:t>
                      </a:r>
                    </a:p>
                  </a:txBody>
                  <a:tcPr/>
                </a:tc>
                <a:tc>
                  <a:txBody>
                    <a:bodyPr/>
                    <a:lstStyle/>
                    <a:p>
                      <a:r>
                        <a:rPr lang="en-US" sz="1000"/>
                        <a:t>9</a:t>
                      </a:r>
                    </a:p>
                  </a:txBody>
                  <a:tcPr/>
                </a:tc>
                <a:tc>
                  <a:txBody>
                    <a:bodyPr/>
                    <a:lstStyle/>
                    <a:p>
                      <a:r>
                        <a:rPr lang="en-US" sz="1000"/>
                        <a:t>39.555555555556</a:t>
                      </a:r>
                    </a:p>
                  </a:txBody>
                  <a:tcPr/>
                </a:tc>
                <a:tc>
                  <a:txBody>
                    <a:bodyPr/>
                    <a:lstStyle/>
                    <a:p>
                      <a:r>
                        <a:rPr lang="en-US" sz="1000"/>
                        <a:t>0.33333333333333</a:t>
                      </a:r>
                    </a:p>
                  </a:txBody>
                  <a:tcPr/>
                </a:tc>
                <a:tc>
                  <a:txBody>
                    <a:bodyPr/>
                    <a:lstStyle/>
                    <a:p>
                      <a:r>
                        <a:rPr lang="en-US" sz="1000"/>
                        <a:t>4.3333333333333</a:t>
                      </a:r>
                    </a:p>
                  </a:txBody>
                  <a:tcPr/>
                </a:tc>
                <a:tc>
                  <a:txBody>
                    <a:bodyPr/>
                    <a:lstStyle/>
                    <a:p>
                      <a:r>
                        <a:rPr lang="en-US" sz="1000"/>
                        <a:t>44.222222222222</a:t>
                      </a:r>
                    </a:p>
                  </a:txBody>
                  <a:tcPr/>
                </a:tc>
                <a:extLst>
                  <a:ext uri="{0D108BD9-81ED-4DB2-BD59-A6C34878D82A}">
                    <a16:rowId xmlns:a16="http://schemas.microsoft.com/office/drawing/2014/main" val="2546313791"/>
                  </a:ext>
                </a:extLst>
              </a:tr>
            </a:tbl>
          </a:graphicData>
        </a:graphic>
      </p:graphicFrame>
      <p:sp>
        <p:nvSpPr>
          <p:cNvPr id="4" name="Text Placeholder 3">
            <a:extLst>
              <a:ext uri="{FF2B5EF4-FFF2-40B4-BE49-F238E27FC236}">
                <a16:creationId xmlns:a16="http://schemas.microsoft.com/office/drawing/2014/main" id="{75CF4B8F-31A3-4B82-9288-6684572B612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65185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DE19-75AB-4BFD-A213-774962A65658}"/>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A6B188E2-E641-451B-9553-BFB8D509D36B}"/>
              </a:ext>
            </a:extLst>
          </p:cNvPr>
          <p:cNvGraphicFramePr>
            <a:graphicFrameLocks noGrp="1"/>
          </p:cNvGraphicFramePr>
          <p:nvPr>
            <p:ph type="tbl" sz="quarter" idx="13"/>
            <p:extLst>
              <p:ext uri="{D42A27DB-BD31-4B8C-83A1-F6EECF244321}">
                <p14:modId xmlns:p14="http://schemas.microsoft.com/office/powerpoint/2010/main" val="88253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8808004"/>
                    </a:ext>
                  </a:extLst>
                </a:gridCol>
                <a:gridCol w="493776">
                  <a:extLst>
                    <a:ext uri="{9D8B030D-6E8A-4147-A177-3AD203B41FA5}">
                      <a16:colId xmlns:a16="http://schemas.microsoft.com/office/drawing/2014/main" val="565499752"/>
                    </a:ext>
                  </a:extLst>
                </a:gridCol>
                <a:gridCol w="493776">
                  <a:extLst>
                    <a:ext uri="{9D8B030D-6E8A-4147-A177-3AD203B41FA5}">
                      <a16:colId xmlns:a16="http://schemas.microsoft.com/office/drawing/2014/main" val="1581245083"/>
                    </a:ext>
                  </a:extLst>
                </a:gridCol>
                <a:gridCol w="493776">
                  <a:extLst>
                    <a:ext uri="{9D8B030D-6E8A-4147-A177-3AD203B41FA5}">
                      <a16:colId xmlns:a16="http://schemas.microsoft.com/office/drawing/2014/main" val="2811381013"/>
                    </a:ext>
                  </a:extLst>
                </a:gridCol>
                <a:gridCol w="493776">
                  <a:extLst>
                    <a:ext uri="{9D8B030D-6E8A-4147-A177-3AD203B41FA5}">
                      <a16:colId xmlns:a16="http://schemas.microsoft.com/office/drawing/2014/main" val="1942593335"/>
                    </a:ext>
                  </a:extLst>
                </a:gridCol>
                <a:gridCol w="493776">
                  <a:extLst>
                    <a:ext uri="{9D8B030D-6E8A-4147-A177-3AD203B41FA5}">
                      <a16:colId xmlns:a16="http://schemas.microsoft.com/office/drawing/2014/main" val="4100876904"/>
                    </a:ext>
                  </a:extLst>
                </a:gridCol>
                <a:gridCol w="493776">
                  <a:extLst>
                    <a:ext uri="{9D8B030D-6E8A-4147-A177-3AD203B41FA5}">
                      <a16:colId xmlns:a16="http://schemas.microsoft.com/office/drawing/2014/main" val="1025217949"/>
                    </a:ext>
                  </a:extLst>
                </a:gridCol>
                <a:gridCol w="493776">
                  <a:extLst>
                    <a:ext uri="{9D8B030D-6E8A-4147-A177-3AD203B41FA5}">
                      <a16:colId xmlns:a16="http://schemas.microsoft.com/office/drawing/2014/main" val="1637975517"/>
                    </a:ext>
                  </a:extLst>
                </a:gridCol>
                <a:gridCol w="493776">
                  <a:extLst>
                    <a:ext uri="{9D8B030D-6E8A-4147-A177-3AD203B41FA5}">
                      <a16:colId xmlns:a16="http://schemas.microsoft.com/office/drawing/2014/main" val="2026955890"/>
                    </a:ext>
                  </a:extLst>
                </a:gridCol>
                <a:gridCol w="493776">
                  <a:extLst>
                    <a:ext uri="{9D8B030D-6E8A-4147-A177-3AD203B41FA5}">
                      <a16:colId xmlns:a16="http://schemas.microsoft.com/office/drawing/2014/main" val="4271725884"/>
                    </a:ext>
                  </a:extLst>
                </a:gridCol>
                <a:gridCol w="493776">
                  <a:extLst>
                    <a:ext uri="{9D8B030D-6E8A-4147-A177-3AD203B41FA5}">
                      <a16:colId xmlns:a16="http://schemas.microsoft.com/office/drawing/2014/main" val="4233517091"/>
                    </a:ext>
                  </a:extLst>
                </a:gridCol>
                <a:gridCol w="493776">
                  <a:extLst>
                    <a:ext uri="{9D8B030D-6E8A-4147-A177-3AD203B41FA5}">
                      <a16:colId xmlns:a16="http://schemas.microsoft.com/office/drawing/2014/main" val="460378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6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841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12:00:24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246220"/>
                  </a:ext>
                </a:extLst>
              </a:tr>
            </a:tbl>
          </a:graphicData>
        </a:graphic>
      </p:graphicFrame>
      <p:sp>
        <p:nvSpPr>
          <p:cNvPr id="4" name="Text Placeholder 3">
            <a:extLst>
              <a:ext uri="{FF2B5EF4-FFF2-40B4-BE49-F238E27FC236}">
                <a16:creationId xmlns:a16="http://schemas.microsoft.com/office/drawing/2014/main" id="{23B2887A-62C5-4F9D-996B-D7805F5A051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77940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7CDC4-6F51-4C0A-B224-D8090C92E22F}"/>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6C625ACD-930E-4EFF-B2C4-F753BCDBE0CD}"/>
              </a:ext>
            </a:extLst>
          </p:cNvPr>
          <p:cNvGraphicFramePr>
            <a:graphicFrameLocks noGrp="1"/>
          </p:cNvGraphicFramePr>
          <p:nvPr>
            <p:ph type="tbl" sz="quarter" idx="13"/>
            <p:extLst>
              <p:ext uri="{D42A27DB-BD31-4B8C-83A1-F6EECF244321}">
                <p14:modId xmlns:p14="http://schemas.microsoft.com/office/powerpoint/2010/main" val="413947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6297537"/>
                    </a:ext>
                  </a:extLst>
                </a:gridCol>
                <a:gridCol w="493776">
                  <a:extLst>
                    <a:ext uri="{9D8B030D-6E8A-4147-A177-3AD203B41FA5}">
                      <a16:colId xmlns:a16="http://schemas.microsoft.com/office/drawing/2014/main" val="3339762955"/>
                    </a:ext>
                  </a:extLst>
                </a:gridCol>
                <a:gridCol w="493776">
                  <a:extLst>
                    <a:ext uri="{9D8B030D-6E8A-4147-A177-3AD203B41FA5}">
                      <a16:colId xmlns:a16="http://schemas.microsoft.com/office/drawing/2014/main" val="121885538"/>
                    </a:ext>
                  </a:extLst>
                </a:gridCol>
                <a:gridCol w="493776">
                  <a:extLst>
                    <a:ext uri="{9D8B030D-6E8A-4147-A177-3AD203B41FA5}">
                      <a16:colId xmlns:a16="http://schemas.microsoft.com/office/drawing/2014/main" val="63922535"/>
                    </a:ext>
                  </a:extLst>
                </a:gridCol>
                <a:gridCol w="493776">
                  <a:extLst>
                    <a:ext uri="{9D8B030D-6E8A-4147-A177-3AD203B41FA5}">
                      <a16:colId xmlns:a16="http://schemas.microsoft.com/office/drawing/2014/main" val="2229781752"/>
                    </a:ext>
                  </a:extLst>
                </a:gridCol>
                <a:gridCol w="493776">
                  <a:extLst>
                    <a:ext uri="{9D8B030D-6E8A-4147-A177-3AD203B41FA5}">
                      <a16:colId xmlns:a16="http://schemas.microsoft.com/office/drawing/2014/main" val="1918872456"/>
                    </a:ext>
                  </a:extLst>
                </a:gridCol>
                <a:gridCol w="493776">
                  <a:extLst>
                    <a:ext uri="{9D8B030D-6E8A-4147-A177-3AD203B41FA5}">
                      <a16:colId xmlns:a16="http://schemas.microsoft.com/office/drawing/2014/main" val="2393356180"/>
                    </a:ext>
                  </a:extLst>
                </a:gridCol>
                <a:gridCol w="493776">
                  <a:extLst>
                    <a:ext uri="{9D8B030D-6E8A-4147-A177-3AD203B41FA5}">
                      <a16:colId xmlns:a16="http://schemas.microsoft.com/office/drawing/2014/main" val="2676176455"/>
                    </a:ext>
                  </a:extLst>
                </a:gridCol>
                <a:gridCol w="493776">
                  <a:extLst>
                    <a:ext uri="{9D8B030D-6E8A-4147-A177-3AD203B41FA5}">
                      <a16:colId xmlns:a16="http://schemas.microsoft.com/office/drawing/2014/main" val="2665802497"/>
                    </a:ext>
                  </a:extLst>
                </a:gridCol>
                <a:gridCol w="493776">
                  <a:extLst>
                    <a:ext uri="{9D8B030D-6E8A-4147-A177-3AD203B41FA5}">
                      <a16:colId xmlns:a16="http://schemas.microsoft.com/office/drawing/2014/main" val="1408504770"/>
                    </a:ext>
                  </a:extLst>
                </a:gridCol>
                <a:gridCol w="493776">
                  <a:extLst>
                    <a:ext uri="{9D8B030D-6E8A-4147-A177-3AD203B41FA5}">
                      <a16:colId xmlns:a16="http://schemas.microsoft.com/office/drawing/2014/main" val="1734088883"/>
                    </a:ext>
                  </a:extLst>
                </a:gridCol>
                <a:gridCol w="493776">
                  <a:extLst>
                    <a:ext uri="{9D8B030D-6E8A-4147-A177-3AD203B41FA5}">
                      <a16:colId xmlns:a16="http://schemas.microsoft.com/office/drawing/2014/main" val="2085697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121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- 2021-05-27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1984552"/>
                  </a:ext>
                </a:extLst>
              </a:tr>
            </a:tbl>
          </a:graphicData>
        </a:graphic>
      </p:graphicFrame>
      <p:sp>
        <p:nvSpPr>
          <p:cNvPr id="4" name="Text Placeholder 3">
            <a:extLst>
              <a:ext uri="{FF2B5EF4-FFF2-40B4-BE49-F238E27FC236}">
                <a16:creationId xmlns:a16="http://schemas.microsoft.com/office/drawing/2014/main" id="{F4726113-F7E6-40A4-ABEF-960A6D28F9C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34220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ABC0-5A4F-494C-910B-90FA52986202}"/>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38F67861-2F09-4C6C-8DE0-B8DD3F4A5B8A}"/>
              </a:ext>
            </a:extLst>
          </p:cNvPr>
          <p:cNvGraphicFramePr>
            <a:graphicFrameLocks noGrp="1"/>
          </p:cNvGraphicFramePr>
          <p:nvPr>
            <p:ph type="tbl" sz="quarter" idx="13"/>
            <p:extLst>
              <p:ext uri="{D42A27DB-BD31-4B8C-83A1-F6EECF244321}">
                <p14:modId xmlns:p14="http://schemas.microsoft.com/office/powerpoint/2010/main" val="25497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3258572"/>
                    </a:ext>
                  </a:extLst>
                </a:gridCol>
                <a:gridCol w="493776">
                  <a:extLst>
                    <a:ext uri="{9D8B030D-6E8A-4147-A177-3AD203B41FA5}">
                      <a16:colId xmlns:a16="http://schemas.microsoft.com/office/drawing/2014/main" val="3025156352"/>
                    </a:ext>
                  </a:extLst>
                </a:gridCol>
                <a:gridCol w="493776">
                  <a:extLst>
                    <a:ext uri="{9D8B030D-6E8A-4147-A177-3AD203B41FA5}">
                      <a16:colId xmlns:a16="http://schemas.microsoft.com/office/drawing/2014/main" val="4089311213"/>
                    </a:ext>
                  </a:extLst>
                </a:gridCol>
                <a:gridCol w="493776">
                  <a:extLst>
                    <a:ext uri="{9D8B030D-6E8A-4147-A177-3AD203B41FA5}">
                      <a16:colId xmlns:a16="http://schemas.microsoft.com/office/drawing/2014/main" val="878881186"/>
                    </a:ext>
                  </a:extLst>
                </a:gridCol>
                <a:gridCol w="493776">
                  <a:extLst>
                    <a:ext uri="{9D8B030D-6E8A-4147-A177-3AD203B41FA5}">
                      <a16:colId xmlns:a16="http://schemas.microsoft.com/office/drawing/2014/main" val="300032124"/>
                    </a:ext>
                  </a:extLst>
                </a:gridCol>
                <a:gridCol w="493776">
                  <a:extLst>
                    <a:ext uri="{9D8B030D-6E8A-4147-A177-3AD203B41FA5}">
                      <a16:colId xmlns:a16="http://schemas.microsoft.com/office/drawing/2014/main" val="1717903472"/>
                    </a:ext>
                  </a:extLst>
                </a:gridCol>
                <a:gridCol w="493776">
                  <a:extLst>
                    <a:ext uri="{9D8B030D-6E8A-4147-A177-3AD203B41FA5}">
                      <a16:colId xmlns:a16="http://schemas.microsoft.com/office/drawing/2014/main" val="98040764"/>
                    </a:ext>
                  </a:extLst>
                </a:gridCol>
                <a:gridCol w="493776">
                  <a:extLst>
                    <a:ext uri="{9D8B030D-6E8A-4147-A177-3AD203B41FA5}">
                      <a16:colId xmlns:a16="http://schemas.microsoft.com/office/drawing/2014/main" val="2830576851"/>
                    </a:ext>
                  </a:extLst>
                </a:gridCol>
                <a:gridCol w="493776">
                  <a:extLst>
                    <a:ext uri="{9D8B030D-6E8A-4147-A177-3AD203B41FA5}">
                      <a16:colId xmlns:a16="http://schemas.microsoft.com/office/drawing/2014/main" val="3404752258"/>
                    </a:ext>
                  </a:extLst>
                </a:gridCol>
                <a:gridCol w="493776">
                  <a:extLst>
                    <a:ext uri="{9D8B030D-6E8A-4147-A177-3AD203B41FA5}">
                      <a16:colId xmlns:a16="http://schemas.microsoft.com/office/drawing/2014/main" val="2785267824"/>
                    </a:ext>
                  </a:extLst>
                </a:gridCol>
                <a:gridCol w="493776">
                  <a:extLst>
                    <a:ext uri="{9D8B030D-6E8A-4147-A177-3AD203B41FA5}">
                      <a16:colId xmlns:a16="http://schemas.microsoft.com/office/drawing/2014/main" val="2673648348"/>
                    </a:ext>
                  </a:extLst>
                </a:gridCol>
                <a:gridCol w="493776">
                  <a:extLst>
                    <a:ext uri="{9D8B030D-6E8A-4147-A177-3AD203B41FA5}">
                      <a16:colId xmlns:a16="http://schemas.microsoft.com/office/drawing/2014/main" val="4101935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76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- 2021-05-13 15:56:23</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2194699"/>
                  </a:ext>
                </a:extLst>
              </a:tr>
            </a:tbl>
          </a:graphicData>
        </a:graphic>
      </p:graphicFrame>
      <p:sp>
        <p:nvSpPr>
          <p:cNvPr id="4" name="Text Placeholder 3">
            <a:extLst>
              <a:ext uri="{FF2B5EF4-FFF2-40B4-BE49-F238E27FC236}">
                <a16:creationId xmlns:a16="http://schemas.microsoft.com/office/drawing/2014/main" id="{F26BE7FF-607D-4889-BB5B-952DF9CE0FE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92622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9AC09-E462-495A-9236-395284A71163}"/>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8C43E822-D419-4113-B12B-B56046246B7C}"/>
              </a:ext>
            </a:extLst>
          </p:cNvPr>
          <p:cNvGraphicFramePr>
            <a:graphicFrameLocks noGrp="1"/>
          </p:cNvGraphicFramePr>
          <p:nvPr>
            <p:ph type="tbl" sz="quarter" idx="13"/>
            <p:extLst>
              <p:ext uri="{D42A27DB-BD31-4B8C-83A1-F6EECF244321}">
                <p14:modId xmlns:p14="http://schemas.microsoft.com/office/powerpoint/2010/main" val="2807158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3001993"/>
                    </a:ext>
                  </a:extLst>
                </a:gridCol>
                <a:gridCol w="493776">
                  <a:extLst>
                    <a:ext uri="{9D8B030D-6E8A-4147-A177-3AD203B41FA5}">
                      <a16:colId xmlns:a16="http://schemas.microsoft.com/office/drawing/2014/main" val="1505429448"/>
                    </a:ext>
                  </a:extLst>
                </a:gridCol>
                <a:gridCol w="493776">
                  <a:extLst>
                    <a:ext uri="{9D8B030D-6E8A-4147-A177-3AD203B41FA5}">
                      <a16:colId xmlns:a16="http://schemas.microsoft.com/office/drawing/2014/main" val="123562268"/>
                    </a:ext>
                  </a:extLst>
                </a:gridCol>
                <a:gridCol w="493776">
                  <a:extLst>
                    <a:ext uri="{9D8B030D-6E8A-4147-A177-3AD203B41FA5}">
                      <a16:colId xmlns:a16="http://schemas.microsoft.com/office/drawing/2014/main" val="980202911"/>
                    </a:ext>
                  </a:extLst>
                </a:gridCol>
                <a:gridCol w="493776">
                  <a:extLst>
                    <a:ext uri="{9D8B030D-6E8A-4147-A177-3AD203B41FA5}">
                      <a16:colId xmlns:a16="http://schemas.microsoft.com/office/drawing/2014/main" val="2704510515"/>
                    </a:ext>
                  </a:extLst>
                </a:gridCol>
                <a:gridCol w="493776">
                  <a:extLst>
                    <a:ext uri="{9D8B030D-6E8A-4147-A177-3AD203B41FA5}">
                      <a16:colId xmlns:a16="http://schemas.microsoft.com/office/drawing/2014/main" val="4025942625"/>
                    </a:ext>
                  </a:extLst>
                </a:gridCol>
                <a:gridCol w="493776">
                  <a:extLst>
                    <a:ext uri="{9D8B030D-6E8A-4147-A177-3AD203B41FA5}">
                      <a16:colId xmlns:a16="http://schemas.microsoft.com/office/drawing/2014/main" val="2402838241"/>
                    </a:ext>
                  </a:extLst>
                </a:gridCol>
                <a:gridCol w="493776">
                  <a:extLst>
                    <a:ext uri="{9D8B030D-6E8A-4147-A177-3AD203B41FA5}">
                      <a16:colId xmlns:a16="http://schemas.microsoft.com/office/drawing/2014/main" val="1364865236"/>
                    </a:ext>
                  </a:extLst>
                </a:gridCol>
                <a:gridCol w="493776">
                  <a:extLst>
                    <a:ext uri="{9D8B030D-6E8A-4147-A177-3AD203B41FA5}">
                      <a16:colId xmlns:a16="http://schemas.microsoft.com/office/drawing/2014/main" val="3865603195"/>
                    </a:ext>
                  </a:extLst>
                </a:gridCol>
                <a:gridCol w="493776">
                  <a:extLst>
                    <a:ext uri="{9D8B030D-6E8A-4147-A177-3AD203B41FA5}">
                      <a16:colId xmlns:a16="http://schemas.microsoft.com/office/drawing/2014/main" val="619310933"/>
                    </a:ext>
                  </a:extLst>
                </a:gridCol>
                <a:gridCol w="493776">
                  <a:extLst>
                    <a:ext uri="{9D8B030D-6E8A-4147-A177-3AD203B41FA5}">
                      <a16:colId xmlns:a16="http://schemas.microsoft.com/office/drawing/2014/main" val="3674028876"/>
                    </a:ext>
                  </a:extLst>
                </a:gridCol>
                <a:gridCol w="493776">
                  <a:extLst>
                    <a:ext uri="{9D8B030D-6E8A-4147-A177-3AD203B41FA5}">
                      <a16:colId xmlns:a16="http://schemas.microsoft.com/office/drawing/2014/main" val="79478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621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- 2021-05-05 16:19:19</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874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- 2021-05-21 14:00:47</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474657"/>
                  </a:ext>
                </a:extLst>
              </a:tr>
            </a:tbl>
          </a:graphicData>
        </a:graphic>
      </p:graphicFrame>
      <p:sp>
        <p:nvSpPr>
          <p:cNvPr id="4" name="Text Placeholder 3">
            <a:extLst>
              <a:ext uri="{FF2B5EF4-FFF2-40B4-BE49-F238E27FC236}">
                <a16:creationId xmlns:a16="http://schemas.microsoft.com/office/drawing/2014/main" id="{F86C62C9-1B6C-46A4-90F1-BEA209F57A8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41838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2C3E-7933-4D45-83B4-0BEF5AD5013D}"/>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0B942B09-42CC-46EB-9210-F3C0878EAABB}"/>
              </a:ext>
            </a:extLst>
          </p:cNvPr>
          <p:cNvGraphicFramePr>
            <a:graphicFrameLocks noGrp="1"/>
          </p:cNvGraphicFramePr>
          <p:nvPr>
            <p:ph type="tbl" sz="quarter" idx="13"/>
            <p:extLst>
              <p:ext uri="{D42A27DB-BD31-4B8C-83A1-F6EECF244321}">
                <p14:modId xmlns:p14="http://schemas.microsoft.com/office/powerpoint/2010/main" val="346897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8879491"/>
                    </a:ext>
                  </a:extLst>
                </a:gridCol>
                <a:gridCol w="493776">
                  <a:extLst>
                    <a:ext uri="{9D8B030D-6E8A-4147-A177-3AD203B41FA5}">
                      <a16:colId xmlns:a16="http://schemas.microsoft.com/office/drawing/2014/main" val="1126168314"/>
                    </a:ext>
                  </a:extLst>
                </a:gridCol>
                <a:gridCol w="493776">
                  <a:extLst>
                    <a:ext uri="{9D8B030D-6E8A-4147-A177-3AD203B41FA5}">
                      <a16:colId xmlns:a16="http://schemas.microsoft.com/office/drawing/2014/main" val="3104432958"/>
                    </a:ext>
                  </a:extLst>
                </a:gridCol>
                <a:gridCol w="493776">
                  <a:extLst>
                    <a:ext uri="{9D8B030D-6E8A-4147-A177-3AD203B41FA5}">
                      <a16:colId xmlns:a16="http://schemas.microsoft.com/office/drawing/2014/main" val="470805585"/>
                    </a:ext>
                  </a:extLst>
                </a:gridCol>
                <a:gridCol w="493776">
                  <a:extLst>
                    <a:ext uri="{9D8B030D-6E8A-4147-A177-3AD203B41FA5}">
                      <a16:colId xmlns:a16="http://schemas.microsoft.com/office/drawing/2014/main" val="2507464598"/>
                    </a:ext>
                  </a:extLst>
                </a:gridCol>
                <a:gridCol w="493776">
                  <a:extLst>
                    <a:ext uri="{9D8B030D-6E8A-4147-A177-3AD203B41FA5}">
                      <a16:colId xmlns:a16="http://schemas.microsoft.com/office/drawing/2014/main" val="2112799108"/>
                    </a:ext>
                  </a:extLst>
                </a:gridCol>
                <a:gridCol w="493776">
                  <a:extLst>
                    <a:ext uri="{9D8B030D-6E8A-4147-A177-3AD203B41FA5}">
                      <a16:colId xmlns:a16="http://schemas.microsoft.com/office/drawing/2014/main" val="3042902289"/>
                    </a:ext>
                  </a:extLst>
                </a:gridCol>
                <a:gridCol w="493776">
                  <a:extLst>
                    <a:ext uri="{9D8B030D-6E8A-4147-A177-3AD203B41FA5}">
                      <a16:colId xmlns:a16="http://schemas.microsoft.com/office/drawing/2014/main" val="1032312951"/>
                    </a:ext>
                  </a:extLst>
                </a:gridCol>
                <a:gridCol w="493776">
                  <a:extLst>
                    <a:ext uri="{9D8B030D-6E8A-4147-A177-3AD203B41FA5}">
                      <a16:colId xmlns:a16="http://schemas.microsoft.com/office/drawing/2014/main" val="3360493348"/>
                    </a:ext>
                  </a:extLst>
                </a:gridCol>
                <a:gridCol w="493776">
                  <a:extLst>
                    <a:ext uri="{9D8B030D-6E8A-4147-A177-3AD203B41FA5}">
                      <a16:colId xmlns:a16="http://schemas.microsoft.com/office/drawing/2014/main" val="798344086"/>
                    </a:ext>
                  </a:extLst>
                </a:gridCol>
                <a:gridCol w="493776">
                  <a:extLst>
                    <a:ext uri="{9D8B030D-6E8A-4147-A177-3AD203B41FA5}">
                      <a16:colId xmlns:a16="http://schemas.microsoft.com/office/drawing/2014/main" val="1478012966"/>
                    </a:ext>
                  </a:extLst>
                </a:gridCol>
                <a:gridCol w="493776">
                  <a:extLst>
                    <a:ext uri="{9D8B030D-6E8A-4147-A177-3AD203B41FA5}">
                      <a16:colId xmlns:a16="http://schemas.microsoft.com/office/drawing/2014/main" val="403273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38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- 2021-05-18 18:10:03</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082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- 2021-05-11 15:59:55</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6382901"/>
                  </a:ext>
                </a:extLst>
              </a:tr>
            </a:tbl>
          </a:graphicData>
        </a:graphic>
      </p:graphicFrame>
      <p:sp>
        <p:nvSpPr>
          <p:cNvPr id="4" name="Text Placeholder 3">
            <a:extLst>
              <a:ext uri="{FF2B5EF4-FFF2-40B4-BE49-F238E27FC236}">
                <a16:creationId xmlns:a16="http://schemas.microsoft.com/office/drawing/2014/main" id="{56D4E3E3-1446-4E5A-935D-A9BA997A319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41579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0C2D-6FCD-41AF-ACC9-952A36D2FDD6}"/>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18919BAA-06F7-4204-B06D-B85D1D120B61}"/>
              </a:ext>
            </a:extLst>
          </p:cNvPr>
          <p:cNvGraphicFramePr>
            <a:graphicFrameLocks noGrp="1"/>
          </p:cNvGraphicFramePr>
          <p:nvPr>
            <p:ph type="tbl" sz="quarter" idx="13"/>
            <p:extLst>
              <p:ext uri="{D42A27DB-BD31-4B8C-83A1-F6EECF244321}">
                <p14:modId xmlns:p14="http://schemas.microsoft.com/office/powerpoint/2010/main" val="64774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3647781"/>
                    </a:ext>
                  </a:extLst>
                </a:gridCol>
                <a:gridCol w="493776">
                  <a:extLst>
                    <a:ext uri="{9D8B030D-6E8A-4147-A177-3AD203B41FA5}">
                      <a16:colId xmlns:a16="http://schemas.microsoft.com/office/drawing/2014/main" val="3232184916"/>
                    </a:ext>
                  </a:extLst>
                </a:gridCol>
                <a:gridCol w="493776">
                  <a:extLst>
                    <a:ext uri="{9D8B030D-6E8A-4147-A177-3AD203B41FA5}">
                      <a16:colId xmlns:a16="http://schemas.microsoft.com/office/drawing/2014/main" val="1903620416"/>
                    </a:ext>
                  </a:extLst>
                </a:gridCol>
                <a:gridCol w="493776">
                  <a:extLst>
                    <a:ext uri="{9D8B030D-6E8A-4147-A177-3AD203B41FA5}">
                      <a16:colId xmlns:a16="http://schemas.microsoft.com/office/drawing/2014/main" val="4058649077"/>
                    </a:ext>
                  </a:extLst>
                </a:gridCol>
                <a:gridCol w="493776">
                  <a:extLst>
                    <a:ext uri="{9D8B030D-6E8A-4147-A177-3AD203B41FA5}">
                      <a16:colId xmlns:a16="http://schemas.microsoft.com/office/drawing/2014/main" val="619666910"/>
                    </a:ext>
                  </a:extLst>
                </a:gridCol>
                <a:gridCol w="493776">
                  <a:extLst>
                    <a:ext uri="{9D8B030D-6E8A-4147-A177-3AD203B41FA5}">
                      <a16:colId xmlns:a16="http://schemas.microsoft.com/office/drawing/2014/main" val="3380335828"/>
                    </a:ext>
                  </a:extLst>
                </a:gridCol>
                <a:gridCol w="493776">
                  <a:extLst>
                    <a:ext uri="{9D8B030D-6E8A-4147-A177-3AD203B41FA5}">
                      <a16:colId xmlns:a16="http://schemas.microsoft.com/office/drawing/2014/main" val="934641903"/>
                    </a:ext>
                  </a:extLst>
                </a:gridCol>
                <a:gridCol w="493776">
                  <a:extLst>
                    <a:ext uri="{9D8B030D-6E8A-4147-A177-3AD203B41FA5}">
                      <a16:colId xmlns:a16="http://schemas.microsoft.com/office/drawing/2014/main" val="800386717"/>
                    </a:ext>
                  </a:extLst>
                </a:gridCol>
                <a:gridCol w="493776">
                  <a:extLst>
                    <a:ext uri="{9D8B030D-6E8A-4147-A177-3AD203B41FA5}">
                      <a16:colId xmlns:a16="http://schemas.microsoft.com/office/drawing/2014/main" val="190105489"/>
                    </a:ext>
                  </a:extLst>
                </a:gridCol>
                <a:gridCol w="493776">
                  <a:extLst>
                    <a:ext uri="{9D8B030D-6E8A-4147-A177-3AD203B41FA5}">
                      <a16:colId xmlns:a16="http://schemas.microsoft.com/office/drawing/2014/main" val="3131997256"/>
                    </a:ext>
                  </a:extLst>
                </a:gridCol>
                <a:gridCol w="493776">
                  <a:extLst>
                    <a:ext uri="{9D8B030D-6E8A-4147-A177-3AD203B41FA5}">
                      <a16:colId xmlns:a16="http://schemas.microsoft.com/office/drawing/2014/main" val="4216355855"/>
                    </a:ext>
                  </a:extLst>
                </a:gridCol>
                <a:gridCol w="493776">
                  <a:extLst>
                    <a:ext uri="{9D8B030D-6E8A-4147-A177-3AD203B41FA5}">
                      <a16:colId xmlns:a16="http://schemas.microsoft.com/office/drawing/2014/main" val="777591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15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- 2021-05-29 14:00:58</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67607580"/>
                  </a:ext>
                </a:extLst>
              </a:tr>
            </a:tbl>
          </a:graphicData>
        </a:graphic>
      </p:graphicFrame>
      <p:sp>
        <p:nvSpPr>
          <p:cNvPr id="4" name="Text Placeholder 3">
            <a:extLst>
              <a:ext uri="{FF2B5EF4-FFF2-40B4-BE49-F238E27FC236}">
                <a16:creationId xmlns:a16="http://schemas.microsoft.com/office/drawing/2014/main" id="{E7E75061-46B9-41F5-8551-C2F16D7104A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48561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0CC04-DD8C-4D97-8948-D752B2510EAE}"/>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739FDE73-01E8-4B9B-AA13-63847B31ACC4}"/>
              </a:ext>
            </a:extLst>
          </p:cNvPr>
          <p:cNvGraphicFramePr>
            <a:graphicFrameLocks noGrp="1"/>
          </p:cNvGraphicFramePr>
          <p:nvPr>
            <p:ph type="tbl" sz="quarter" idx="13"/>
            <p:extLst>
              <p:ext uri="{D42A27DB-BD31-4B8C-83A1-F6EECF244321}">
                <p14:modId xmlns:p14="http://schemas.microsoft.com/office/powerpoint/2010/main" val="100078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7421148"/>
                    </a:ext>
                  </a:extLst>
                </a:gridCol>
                <a:gridCol w="493776">
                  <a:extLst>
                    <a:ext uri="{9D8B030D-6E8A-4147-A177-3AD203B41FA5}">
                      <a16:colId xmlns:a16="http://schemas.microsoft.com/office/drawing/2014/main" val="3316822070"/>
                    </a:ext>
                  </a:extLst>
                </a:gridCol>
                <a:gridCol w="493776">
                  <a:extLst>
                    <a:ext uri="{9D8B030D-6E8A-4147-A177-3AD203B41FA5}">
                      <a16:colId xmlns:a16="http://schemas.microsoft.com/office/drawing/2014/main" val="311188695"/>
                    </a:ext>
                  </a:extLst>
                </a:gridCol>
                <a:gridCol w="493776">
                  <a:extLst>
                    <a:ext uri="{9D8B030D-6E8A-4147-A177-3AD203B41FA5}">
                      <a16:colId xmlns:a16="http://schemas.microsoft.com/office/drawing/2014/main" val="2289399002"/>
                    </a:ext>
                  </a:extLst>
                </a:gridCol>
                <a:gridCol w="493776">
                  <a:extLst>
                    <a:ext uri="{9D8B030D-6E8A-4147-A177-3AD203B41FA5}">
                      <a16:colId xmlns:a16="http://schemas.microsoft.com/office/drawing/2014/main" val="2350380636"/>
                    </a:ext>
                  </a:extLst>
                </a:gridCol>
                <a:gridCol w="493776">
                  <a:extLst>
                    <a:ext uri="{9D8B030D-6E8A-4147-A177-3AD203B41FA5}">
                      <a16:colId xmlns:a16="http://schemas.microsoft.com/office/drawing/2014/main" val="3895720047"/>
                    </a:ext>
                  </a:extLst>
                </a:gridCol>
                <a:gridCol w="493776">
                  <a:extLst>
                    <a:ext uri="{9D8B030D-6E8A-4147-A177-3AD203B41FA5}">
                      <a16:colId xmlns:a16="http://schemas.microsoft.com/office/drawing/2014/main" val="4026127499"/>
                    </a:ext>
                  </a:extLst>
                </a:gridCol>
                <a:gridCol w="493776">
                  <a:extLst>
                    <a:ext uri="{9D8B030D-6E8A-4147-A177-3AD203B41FA5}">
                      <a16:colId xmlns:a16="http://schemas.microsoft.com/office/drawing/2014/main" val="934681956"/>
                    </a:ext>
                  </a:extLst>
                </a:gridCol>
                <a:gridCol w="493776">
                  <a:extLst>
                    <a:ext uri="{9D8B030D-6E8A-4147-A177-3AD203B41FA5}">
                      <a16:colId xmlns:a16="http://schemas.microsoft.com/office/drawing/2014/main" val="1739368015"/>
                    </a:ext>
                  </a:extLst>
                </a:gridCol>
                <a:gridCol w="493776">
                  <a:extLst>
                    <a:ext uri="{9D8B030D-6E8A-4147-A177-3AD203B41FA5}">
                      <a16:colId xmlns:a16="http://schemas.microsoft.com/office/drawing/2014/main" val="978181579"/>
                    </a:ext>
                  </a:extLst>
                </a:gridCol>
                <a:gridCol w="493776">
                  <a:extLst>
                    <a:ext uri="{9D8B030D-6E8A-4147-A177-3AD203B41FA5}">
                      <a16:colId xmlns:a16="http://schemas.microsoft.com/office/drawing/2014/main" val="71540101"/>
                    </a:ext>
                  </a:extLst>
                </a:gridCol>
                <a:gridCol w="493776">
                  <a:extLst>
                    <a:ext uri="{9D8B030D-6E8A-4147-A177-3AD203B41FA5}">
                      <a16:colId xmlns:a16="http://schemas.microsoft.com/office/drawing/2014/main" val="31798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66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- 2021-05-25 19:20:02</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5521249"/>
                  </a:ext>
                </a:extLst>
              </a:tr>
            </a:tbl>
          </a:graphicData>
        </a:graphic>
      </p:graphicFrame>
      <p:sp>
        <p:nvSpPr>
          <p:cNvPr id="4" name="Text Placeholder 3">
            <a:extLst>
              <a:ext uri="{FF2B5EF4-FFF2-40B4-BE49-F238E27FC236}">
                <a16:creationId xmlns:a16="http://schemas.microsoft.com/office/drawing/2014/main" id="{F6FBE777-CF36-4BCF-B24E-C7015E148A3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2277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EE1-2B36-4FBB-B0FA-9C94EE2A043C}"/>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F58B57F1-8DA5-4649-9B6B-96DC0AE36748}"/>
              </a:ext>
            </a:extLst>
          </p:cNvPr>
          <p:cNvGraphicFramePr>
            <a:graphicFrameLocks noGrp="1"/>
          </p:cNvGraphicFramePr>
          <p:nvPr>
            <p:ph type="tbl" sz="quarter" idx="13"/>
            <p:extLst>
              <p:ext uri="{D42A27DB-BD31-4B8C-83A1-F6EECF244321}">
                <p14:modId xmlns:p14="http://schemas.microsoft.com/office/powerpoint/2010/main" val="2093123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8239309"/>
                    </a:ext>
                  </a:extLst>
                </a:gridCol>
                <a:gridCol w="493776">
                  <a:extLst>
                    <a:ext uri="{9D8B030D-6E8A-4147-A177-3AD203B41FA5}">
                      <a16:colId xmlns:a16="http://schemas.microsoft.com/office/drawing/2014/main" val="2970544329"/>
                    </a:ext>
                  </a:extLst>
                </a:gridCol>
                <a:gridCol w="493776">
                  <a:extLst>
                    <a:ext uri="{9D8B030D-6E8A-4147-A177-3AD203B41FA5}">
                      <a16:colId xmlns:a16="http://schemas.microsoft.com/office/drawing/2014/main" val="1011171088"/>
                    </a:ext>
                  </a:extLst>
                </a:gridCol>
                <a:gridCol w="493776">
                  <a:extLst>
                    <a:ext uri="{9D8B030D-6E8A-4147-A177-3AD203B41FA5}">
                      <a16:colId xmlns:a16="http://schemas.microsoft.com/office/drawing/2014/main" val="952406960"/>
                    </a:ext>
                  </a:extLst>
                </a:gridCol>
                <a:gridCol w="493776">
                  <a:extLst>
                    <a:ext uri="{9D8B030D-6E8A-4147-A177-3AD203B41FA5}">
                      <a16:colId xmlns:a16="http://schemas.microsoft.com/office/drawing/2014/main" val="3726004556"/>
                    </a:ext>
                  </a:extLst>
                </a:gridCol>
                <a:gridCol w="493776">
                  <a:extLst>
                    <a:ext uri="{9D8B030D-6E8A-4147-A177-3AD203B41FA5}">
                      <a16:colId xmlns:a16="http://schemas.microsoft.com/office/drawing/2014/main" val="2718555197"/>
                    </a:ext>
                  </a:extLst>
                </a:gridCol>
                <a:gridCol w="493776">
                  <a:extLst>
                    <a:ext uri="{9D8B030D-6E8A-4147-A177-3AD203B41FA5}">
                      <a16:colId xmlns:a16="http://schemas.microsoft.com/office/drawing/2014/main" val="2308370754"/>
                    </a:ext>
                  </a:extLst>
                </a:gridCol>
                <a:gridCol w="493776">
                  <a:extLst>
                    <a:ext uri="{9D8B030D-6E8A-4147-A177-3AD203B41FA5}">
                      <a16:colId xmlns:a16="http://schemas.microsoft.com/office/drawing/2014/main" val="3570213425"/>
                    </a:ext>
                  </a:extLst>
                </a:gridCol>
                <a:gridCol w="493776">
                  <a:extLst>
                    <a:ext uri="{9D8B030D-6E8A-4147-A177-3AD203B41FA5}">
                      <a16:colId xmlns:a16="http://schemas.microsoft.com/office/drawing/2014/main" val="2298911279"/>
                    </a:ext>
                  </a:extLst>
                </a:gridCol>
                <a:gridCol w="493776">
                  <a:extLst>
                    <a:ext uri="{9D8B030D-6E8A-4147-A177-3AD203B41FA5}">
                      <a16:colId xmlns:a16="http://schemas.microsoft.com/office/drawing/2014/main" val="3740792127"/>
                    </a:ext>
                  </a:extLst>
                </a:gridCol>
                <a:gridCol w="493776">
                  <a:extLst>
                    <a:ext uri="{9D8B030D-6E8A-4147-A177-3AD203B41FA5}">
                      <a16:colId xmlns:a16="http://schemas.microsoft.com/office/drawing/2014/main" val="4072879044"/>
                    </a:ext>
                  </a:extLst>
                </a:gridCol>
                <a:gridCol w="493776">
                  <a:extLst>
                    <a:ext uri="{9D8B030D-6E8A-4147-A177-3AD203B41FA5}">
                      <a16:colId xmlns:a16="http://schemas.microsoft.com/office/drawing/2014/main" val="67578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277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- 2021-05-14 16:02:32</a:t>
                      </a:r>
                      <a:r>
                        <a:rPr kumimoji="0" lang="es-ES" sz="1000" b="0" i="0" u="none" strike="noStrike" kern="1200" cap="none" spc="0" normalizeH="0" baseline="0" noProof="0">
                          <a:ln>
                            <a:noFill/>
                          </a:ln>
                          <a:solidFill>
                            <a:prstClr val="black"/>
                          </a:solidFill>
                          <a:effectLst/>
                          <a:uLnTx/>
                          <a:uFillTx/>
                          <a:latin typeface="+mn-lt"/>
                          <a:ea typeface="+mn-ea"/>
                          <a:cs typeface="+mn-cs"/>
                        </a:rPr>
                        <a:t>
 El Museo Benelli cuenta la evolución de la historia de Benelli. Si sos fanático de las motocicletas y estás en San Rafael, Mendoza no dudes en visitarlo.⁣
⁣
¡Te mostramos un poco de lo que es!⁣
⁣
Un nuevo camino comienza. Encontrá el tuyo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643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- 2021-05-08 13:27:00</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 TNT es inigualable, único,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29504160"/>
                  </a:ext>
                </a:extLst>
              </a:tr>
            </a:tbl>
          </a:graphicData>
        </a:graphic>
      </p:graphicFrame>
      <p:sp>
        <p:nvSpPr>
          <p:cNvPr id="4" name="Text Placeholder 3">
            <a:extLst>
              <a:ext uri="{FF2B5EF4-FFF2-40B4-BE49-F238E27FC236}">
                <a16:creationId xmlns:a16="http://schemas.microsoft.com/office/drawing/2014/main" id="{0EACECA0-26FB-4CB7-A212-EF0C062106E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03086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EFC6-FC53-4058-98BE-B5489B989040}"/>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478A6902-8167-48D9-BD99-033FBFBD9091}"/>
              </a:ext>
            </a:extLst>
          </p:cNvPr>
          <p:cNvGraphicFramePr>
            <a:graphicFrameLocks noGrp="1"/>
          </p:cNvGraphicFramePr>
          <p:nvPr>
            <p:ph type="tbl" sz="quarter" idx="13"/>
            <p:extLst>
              <p:ext uri="{D42A27DB-BD31-4B8C-83A1-F6EECF244321}">
                <p14:modId xmlns:p14="http://schemas.microsoft.com/office/powerpoint/2010/main" val="213700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8410791"/>
                    </a:ext>
                  </a:extLst>
                </a:gridCol>
                <a:gridCol w="493776">
                  <a:extLst>
                    <a:ext uri="{9D8B030D-6E8A-4147-A177-3AD203B41FA5}">
                      <a16:colId xmlns:a16="http://schemas.microsoft.com/office/drawing/2014/main" val="3940872900"/>
                    </a:ext>
                  </a:extLst>
                </a:gridCol>
                <a:gridCol w="493776">
                  <a:extLst>
                    <a:ext uri="{9D8B030D-6E8A-4147-A177-3AD203B41FA5}">
                      <a16:colId xmlns:a16="http://schemas.microsoft.com/office/drawing/2014/main" val="3589980314"/>
                    </a:ext>
                  </a:extLst>
                </a:gridCol>
                <a:gridCol w="493776">
                  <a:extLst>
                    <a:ext uri="{9D8B030D-6E8A-4147-A177-3AD203B41FA5}">
                      <a16:colId xmlns:a16="http://schemas.microsoft.com/office/drawing/2014/main" val="2241816365"/>
                    </a:ext>
                  </a:extLst>
                </a:gridCol>
                <a:gridCol w="493776">
                  <a:extLst>
                    <a:ext uri="{9D8B030D-6E8A-4147-A177-3AD203B41FA5}">
                      <a16:colId xmlns:a16="http://schemas.microsoft.com/office/drawing/2014/main" val="1654085571"/>
                    </a:ext>
                  </a:extLst>
                </a:gridCol>
                <a:gridCol w="493776">
                  <a:extLst>
                    <a:ext uri="{9D8B030D-6E8A-4147-A177-3AD203B41FA5}">
                      <a16:colId xmlns:a16="http://schemas.microsoft.com/office/drawing/2014/main" val="54419431"/>
                    </a:ext>
                  </a:extLst>
                </a:gridCol>
                <a:gridCol w="493776">
                  <a:extLst>
                    <a:ext uri="{9D8B030D-6E8A-4147-A177-3AD203B41FA5}">
                      <a16:colId xmlns:a16="http://schemas.microsoft.com/office/drawing/2014/main" val="2973232130"/>
                    </a:ext>
                  </a:extLst>
                </a:gridCol>
                <a:gridCol w="493776">
                  <a:extLst>
                    <a:ext uri="{9D8B030D-6E8A-4147-A177-3AD203B41FA5}">
                      <a16:colId xmlns:a16="http://schemas.microsoft.com/office/drawing/2014/main" val="3769846700"/>
                    </a:ext>
                  </a:extLst>
                </a:gridCol>
                <a:gridCol w="493776">
                  <a:extLst>
                    <a:ext uri="{9D8B030D-6E8A-4147-A177-3AD203B41FA5}">
                      <a16:colId xmlns:a16="http://schemas.microsoft.com/office/drawing/2014/main" val="3058167049"/>
                    </a:ext>
                  </a:extLst>
                </a:gridCol>
                <a:gridCol w="493776">
                  <a:extLst>
                    <a:ext uri="{9D8B030D-6E8A-4147-A177-3AD203B41FA5}">
                      <a16:colId xmlns:a16="http://schemas.microsoft.com/office/drawing/2014/main" val="2391829291"/>
                    </a:ext>
                  </a:extLst>
                </a:gridCol>
                <a:gridCol w="493776">
                  <a:extLst>
                    <a:ext uri="{9D8B030D-6E8A-4147-A177-3AD203B41FA5}">
                      <a16:colId xmlns:a16="http://schemas.microsoft.com/office/drawing/2014/main" val="3358862328"/>
                    </a:ext>
                  </a:extLst>
                </a:gridCol>
                <a:gridCol w="493776">
                  <a:extLst>
                    <a:ext uri="{9D8B030D-6E8A-4147-A177-3AD203B41FA5}">
                      <a16:colId xmlns:a16="http://schemas.microsoft.com/office/drawing/2014/main" val="309514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69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- 2021-05-06 14:00:32</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040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- 2021-05-01 09:55:28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1847845"/>
                  </a:ext>
                </a:extLst>
              </a:tr>
            </a:tbl>
          </a:graphicData>
        </a:graphic>
      </p:graphicFrame>
      <p:sp>
        <p:nvSpPr>
          <p:cNvPr id="4" name="Text Placeholder 3">
            <a:extLst>
              <a:ext uri="{FF2B5EF4-FFF2-40B4-BE49-F238E27FC236}">
                <a16:creationId xmlns:a16="http://schemas.microsoft.com/office/drawing/2014/main" id="{C6D362FA-7F27-4454-96A8-74CCACB9B60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70087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F44E-F71A-441E-B533-27E1DEE008D5}"/>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9EBF7CC6-2A6D-40BF-AA7A-7DFC14A932FB}"/>
              </a:ext>
            </a:extLst>
          </p:cNvPr>
          <p:cNvGraphicFramePr>
            <a:graphicFrameLocks noGrp="1"/>
          </p:cNvGraphicFramePr>
          <p:nvPr>
            <p:ph type="tbl" sz="quarter" idx="13"/>
            <p:extLst>
              <p:ext uri="{D42A27DB-BD31-4B8C-83A1-F6EECF244321}">
                <p14:modId xmlns:p14="http://schemas.microsoft.com/office/powerpoint/2010/main" val="344518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9870273"/>
                    </a:ext>
                  </a:extLst>
                </a:gridCol>
                <a:gridCol w="493776">
                  <a:extLst>
                    <a:ext uri="{9D8B030D-6E8A-4147-A177-3AD203B41FA5}">
                      <a16:colId xmlns:a16="http://schemas.microsoft.com/office/drawing/2014/main" val="2402672757"/>
                    </a:ext>
                  </a:extLst>
                </a:gridCol>
                <a:gridCol w="493776">
                  <a:extLst>
                    <a:ext uri="{9D8B030D-6E8A-4147-A177-3AD203B41FA5}">
                      <a16:colId xmlns:a16="http://schemas.microsoft.com/office/drawing/2014/main" val="3814492142"/>
                    </a:ext>
                  </a:extLst>
                </a:gridCol>
                <a:gridCol w="493776">
                  <a:extLst>
                    <a:ext uri="{9D8B030D-6E8A-4147-A177-3AD203B41FA5}">
                      <a16:colId xmlns:a16="http://schemas.microsoft.com/office/drawing/2014/main" val="3466399472"/>
                    </a:ext>
                  </a:extLst>
                </a:gridCol>
                <a:gridCol w="493776">
                  <a:extLst>
                    <a:ext uri="{9D8B030D-6E8A-4147-A177-3AD203B41FA5}">
                      <a16:colId xmlns:a16="http://schemas.microsoft.com/office/drawing/2014/main" val="3383031348"/>
                    </a:ext>
                  </a:extLst>
                </a:gridCol>
                <a:gridCol w="493776">
                  <a:extLst>
                    <a:ext uri="{9D8B030D-6E8A-4147-A177-3AD203B41FA5}">
                      <a16:colId xmlns:a16="http://schemas.microsoft.com/office/drawing/2014/main" val="3852662191"/>
                    </a:ext>
                  </a:extLst>
                </a:gridCol>
                <a:gridCol w="493776">
                  <a:extLst>
                    <a:ext uri="{9D8B030D-6E8A-4147-A177-3AD203B41FA5}">
                      <a16:colId xmlns:a16="http://schemas.microsoft.com/office/drawing/2014/main" val="3548891994"/>
                    </a:ext>
                  </a:extLst>
                </a:gridCol>
                <a:gridCol w="493776">
                  <a:extLst>
                    <a:ext uri="{9D8B030D-6E8A-4147-A177-3AD203B41FA5}">
                      <a16:colId xmlns:a16="http://schemas.microsoft.com/office/drawing/2014/main" val="1687807541"/>
                    </a:ext>
                  </a:extLst>
                </a:gridCol>
                <a:gridCol w="493776">
                  <a:extLst>
                    <a:ext uri="{9D8B030D-6E8A-4147-A177-3AD203B41FA5}">
                      <a16:colId xmlns:a16="http://schemas.microsoft.com/office/drawing/2014/main" val="2669929348"/>
                    </a:ext>
                  </a:extLst>
                </a:gridCol>
                <a:gridCol w="493776">
                  <a:extLst>
                    <a:ext uri="{9D8B030D-6E8A-4147-A177-3AD203B41FA5}">
                      <a16:colId xmlns:a16="http://schemas.microsoft.com/office/drawing/2014/main" val="1342357421"/>
                    </a:ext>
                  </a:extLst>
                </a:gridCol>
                <a:gridCol w="493776">
                  <a:extLst>
                    <a:ext uri="{9D8B030D-6E8A-4147-A177-3AD203B41FA5}">
                      <a16:colId xmlns:a16="http://schemas.microsoft.com/office/drawing/2014/main" val="1935526300"/>
                    </a:ext>
                  </a:extLst>
                </a:gridCol>
                <a:gridCol w="493776">
                  <a:extLst>
                    <a:ext uri="{9D8B030D-6E8A-4147-A177-3AD203B41FA5}">
                      <a16:colId xmlns:a16="http://schemas.microsoft.com/office/drawing/2014/main" val="273538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23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- 2021-05-03 18:00:19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5219606"/>
                  </a:ext>
                </a:extLst>
              </a:tr>
            </a:tbl>
          </a:graphicData>
        </a:graphic>
      </p:graphicFrame>
      <p:sp>
        <p:nvSpPr>
          <p:cNvPr id="4" name="Text Placeholder 3">
            <a:extLst>
              <a:ext uri="{FF2B5EF4-FFF2-40B4-BE49-F238E27FC236}">
                <a16:creationId xmlns:a16="http://schemas.microsoft.com/office/drawing/2014/main" id="{222A0953-9D01-4DB4-A341-BA872E1F3C8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539895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5580A-AD1B-4A00-890C-E2149D7DC2B8}"/>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ED167CDA-72E7-4EA9-9C54-9C25CD130BAE}"/>
              </a:ext>
            </a:extLst>
          </p:cNvPr>
          <p:cNvGraphicFramePr>
            <a:graphicFrameLocks noGrp="1"/>
          </p:cNvGraphicFramePr>
          <p:nvPr>
            <p:ph type="tbl" sz="quarter" idx="13"/>
            <p:extLst>
              <p:ext uri="{D42A27DB-BD31-4B8C-83A1-F6EECF244321}">
                <p14:modId xmlns:p14="http://schemas.microsoft.com/office/powerpoint/2010/main" val="254006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3106642"/>
                    </a:ext>
                  </a:extLst>
                </a:gridCol>
                <a:gridCol w="493776">
                  <a:extLst>
                    <a:ext uri="{9D8B030D-6E8A-4147-A177-3AD203B41FA5}">
                      <a16:colId xmlns:a16="http://schemas.microsoft.com/office/drawing/2014/main" val="1734063018"/>
                    </a:ext>
                  </a:extLst>
                </a:gridCol>
                <a:gridCol w="493776">
                  <a:extLst>
                    <a:ext uri="{9D8B030D-6E8A-4147-A177-3AD203B41FA5}">
                      <a16:colId xmlns:a16="http://schemas.microsoft.com/office/drawing/2014/main" val="4173742962"/>
                    </a:ext>
                  </a:extLst>
                </a:gridCol>
                <a:gridCol w="493776">
                  <a:extLst>
                    <a:ext uri="{9D8B030D-6E8A-4147-A177-3AD203B41FA5}">
                      <a16:colId xmlns:a16="http://schemas.microsoft.com/office/drawing/2014/main" val="1678805294"/>
                    </a:ext>
                  </a:extLst>
                </a:gridCol>
                <a:gridCol w="493776">
                  <a:extLst>
                    <a:ext uri="{9D8B030D-6E8A-4147-A177-3AD203B41FA5}">
                      <a16:colId xmlns:a16="http://schemas.microsoft.com/office/drawing/2014/main" val="2534115809"/>
                    </a:ext>
                  </a:extLst>
                </a:gridCol>
                <a:gridCol w="493776">
                  <a:extLst>
                    <a:ext uri="{9D8B030D-6E8A-4147-A177-3AD203B41FA5}">
                      <a16:colId xmlns:a16="http://schemas.microsoft.com/office/drawing/2014/main" val="3909768363"/>
                    </a:ext>
                  </a:extLst>
                </a:gridCol>
                <a:gridCol w="493776">
                  <a:extLst>
                    <a:ext uri="{9D8B030D-6E8A-4147-A177-3AD203B41FA5}">
                      <a16:colId xmlns:a16="http://schemas.microsoft.com/office/drawing/2014/main" val="2755546806"/>
                    </a:ext>
                  </a:extLst>
                </a:gridCol>
                <a:gridCol w="493776">
                  <a:extLst>
                    <a:ext uri="{9D8B030D-6E8A-4147-A177-3AD203B41FA5}">
                      <a16:colId xmlns:a16="http://schemas.microsoft.com/office/drawing/2014/main" val="1858551383"/>
                    </a:ext>
                  </a:extLst>
                </a:gridCol>
                <a:gridCol w="493776">
                  <a:extLst>
                    <a:ext uri="{9D8B030D-6E8A-4147-A177-3AD203B41FA5}">
                      <a16:colId xmlns:a16="http://schemas.microsoft.com/office/drawing/2014/main" val="443261743"/>
                    </a:ext>
                  </a:extLst>
                </a:gridCol>
                <a:gridCol w="493776">
                  <a:extLst>
                    <a:ext uri="{9D8B030D-6E8A-4147-A177-3AD203B41FA5}">
                      <a16:colId xmlns:a16="http://schemas.microsoft.com/office/drawing/2014/main" val="2060704947"/>
                    </a:ext>
                  </a:extLst>
                </a:gridCol>
                <a:gridCol w="493776">
                  <a:extLst>
                    <a:ext uri="{9D8B030D-6E8A-4147-A177-3AD203B41FA5}">
                      <a16:colId xmlns:a16="http://schemas.microsoft.com/office/drawing/2014/main" val="2225654359"/>
                    </a:ext>
                  </a:extLst>
                </a:gridCol>
                <a:gridCol w="493776">
                  <a:extLst>
                    <a:ext uri="{9D8B030D-6E8A-4147-A177-3AD203B41FA5}">
                      <a16:colId xmlns:a16="http://schemas.microsoft.com/office/drawing/2014/main" val="313150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06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- 2021-05-07 17:52:16</a:t>
                      </a:r>
                      <a:r>
                        <a:rPr kumimoji="0" lang="es-ES" sz="1000" b="0" i="0" u="none" strike="noStrike" kern="1200" cap="none" spc="0" normalizeH="0" baseline="0" noProof="0">
                          <a:ln>
                            <a:noFill/>
                          </a:ln>
                          <a:solidFill>
                            <a:prstClr val="black"/>
                          </a:solidFill>
                          <a:effectLst/>
                          <a:uLnTx/>
                          <a:uFillTx/>
                          <a:latin typeface="+mn-lt"/>
                          <a:ea typeface="+mn-ea"/>
                          <a:cs typeface="+mn-cs"/>
                        </a:rPr>
                        <a:t>
 ¡¡En mayo siguen las promos!!
No te pierdas la oportunidad de tener, ahora también, tu YBR 125 Z en 12 ó 18 cuotas, ¡¡sin interés!!
Pedí tu cotización en bit.ly/YBR125Z-Cuotas, una oportunidad que no podes dejar pasar.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440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- 2021-05-03 17:48:22</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2615458"/>
                  </a:ext>
                </a:extLst>
              </a:tr>
            </a:tbl>
          </a:graphicData>
        </a:graphic>
      </p:graphicFrame>
      <p:sp>
        <p:nvSpPr>
          <p:cNvPr id="4" name="Text Placeholder 3">
            <a:extLst>
              <a:ext uri="{FF2B5EF4-FFF2-40B4-BE49-F238E27FC236}">
                <a16:creationId xmlns:a16="http://schemas.microsoft.com/office/drawing/2014/main" id="{BF3CC964-8640-429E-B59F-61B9E56553C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47150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30B0B-ABF1-4F1F-A83F-94D4DBA2B2C7}"/>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6118E73D-FC4A-4FDA-A6CD-6DF769478251}"/>
              </a:ext>
            </a:extLst>
          </p:cNvPr>
          <p:cNvGraphicFramePr>
            <a:graphicFrameLocks noGrp="1"/>
          </p:cNvGraphicFramePr>
          <p:nvPr>
            <p:ph type="tbl" sz="quarter" idx="13"/>
            <p:extLst>
              <p:ext uri="{D42A27DB-BD31-4B8C-83A1-F6EECF244321}">
                <p14:modId xmlns:p14="http://schemas.microsoft.com/office/powerpoint/2010/main" val="1365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1343103"/>
                    </a:ext>
                  </a:extLst>
                </a:gridCol>
                <a:gridCol w="493776">
                  <a:extLst>
                    <a:ext uri="{9D8B030D-6E8A-4147-A177-3AD203B41FA5}">
                      <a16:colId xmlns:a16="http://schemas.microsoft.com/office/drawing/2014/main" val="771387363"/>
                    </a:ext>
                  </a:extLst>
                </a:gridCol>
                <a:gridCol w="493776">
                  <a:extLst>
                    <a:ext uri="{9D8B030D-6E8A-4147-A177-3AD203B41FA5}">
                      <a16:colId xmlns:a16="http://schemas.microsoft.com/office/drawing/2014/main" val="1716310583"/>
                    </a:ext>
                  </a:extLst>
                </a:gridCol>
                <a:gridCol w="493776">
                  <a:extLst>
                    <a:ext uri="{9D8B030D-6E8A-4147-A177-3AD203B41FA5}">
                      <a16:colId xmlns:a16="http://schemas.microsoft.com/office/drawing/2014/main" val="3403492325"/>
                    </a:ext>
                  </a:extLst>
                </a:gridCol>
                <a:gridCol w="493776">
                  <a:extLst>
                    <a:ext uri="{9D8B030D-6E8A-4147-A177-3AD203B41FA5}">
                      <a16:colId xmlns:a16="http://schemas.microsoft.com/office/drawing/2014/main" val="761696333"/>
                    </a:ext>
                  </a:extLst>
                </a:gridCol>
                <a:gridCol w="493776">
                  <a:extLst>
                    <a:ext uri="{9D8B030D-6E8A-4147-A177-3AD203B41FA5}">
                      <a16:colId xmlns:a16="http://schemas.microsoft.com/office/drawing/2014/main" val="1129745828"/>
                    </a:ext>
                  </a:extLst>
                </a:gridCol>
                <a:gridCol w="493776">
                  <a:extLst>
                    <a:ext uri="{9D8B030D-6E8A-4147-A177-3AD203B41FA5}">
                      <a16:colId xmlns:a16="http://schemas.microsoft.com/office/drawing/2014/main" val="221039319"/>
                    </a:ext>
                  </a:extLst>
                </a:gridCol>
                <a:gridCol w="493776">
                  <a:extLst>
                    <a:ext uri="{9D8B030D-6E8A-4147-A177-3AD203B41FA5}">
                      <a16:colId xmlns:a16="http://schemas.microsoft.com/office/drawing/2014/main" val="1420909806"/>
                    </a:ext>
                  </a:extLst>
                </a:gridCol>
                <a:gridCol w="493776">
                  <a:extLst>
                    <a:ext uri="{9D8B030D-6E8A-4147-A177-3AD203B41FA5}">
                      <a16:colId xmlns:a16="http://schemas.microsoft.com/office/drawing/2014/main" val="2646375932"/>
                    </a:ext>
                  </a:extLst>
                </a:gridCol>
                <a:gridCol w="493776">
                  <a:extLst>
                    <a:ext uri="{9D8B030D-6E8A-4147-A177-3AD203B41FA5}">
                      <a16:colId xmlns:a16="http://schemas.microsoft.com/office/drawing/2014/main" val="1635599980"/>
                    </a:ext>
                  </a:extLst>
                </a:gridCol>
                <a:gridCol w="493776">
                  <a:extLst>
                    <a:ext uri="{9D8B030D-6E8A-4147-A177-3AD203B41FA5}">
                      <a16:colId xmlns:a16="http://schemas.microsoft.com/office/drawing/2014/main" val="771676466"/>
                    </a:ext>
                  </a:extLst>
                </a:gridCol>
                <a:gridCol w="493776">
                  <a:extLst>
                    <a:ext uri="{9D8B030D-6E8A-4147-A177-3AD203B41FA5}">
                      <a16:colId xmlns:a16="http://schemas.microsoft.com/office/drawing/2014/main" val="11586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41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- 2021-05-18 10:00:44</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 FI y FZ-S Disco y no pierdas la oportunidad de tener tu Yamaha.
Pedí ahora mismo tu cotización en bit.ly/FZFIyFZSDISCO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2394153"/>
                  </a:ext>
                </a:extLst>
              </a:tr>
            </a:tbl>
          </a:graphicData>
        </a:graphic>
      </p:graphicFrame>
      <p:sp>
        <p:nvSpPr>
          <p:cNvPr id="4" name="Text Placeholder 3">
            <a:extLst>
              <a:ext uri="{FF2B5EF4-FFF2-40B4-BE49-F238E27FC236}">
                <a16:creationId xmlns:a16="http://schemas.microsoft.com/office/drawing/2014/main" id="{56C3E96E-1933-4684-91F2-A33F408949D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40991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4C66-713B-46E2-BB78-C68E525630C1}"/>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EFDCB318-C3DB-4DED-84C4-4BF76CDEC8A6}"/>
              </a:ext>
            </a:extLst>
          </p:cNvPr>
          <p:cNvGraphicFramePr>
            <a:graphicFrameLocks noGrp="1"/>
          </p:cNvGraphicFramePr>
          <p:nvPr>
            <p:ph type="tbl" sz="quarter" idx="13"/>
            <p:extLst>
              <p:ext uri="{D42A27DB-BD31-4B8C-83A1-F6EECF244321}">
                <p14:modId xmlns:p14="http://schemas.microsoft.com/office/powerpoint/2010/main" val="374576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0485920"/>
                    </a:ext>
                  </a:extLst>
                </a:gridCol>
                <a:gridCol w="493776">
                  <a:extLst>
                    <a:ext uri="{9D8B030D-6E8A-4147-A177-3AD203B41FA5}">
                      <a16:colId xmlns:a16="http://schemas.microsoft.com/office/drawing/2014/main" val="4266482536"/>
                    </a:ext>
                  </a:extLst>
                </a:gridCol>
                <a:gridCol w="493776">
                  <a:extLst>
                    <a:ext uri="{9D8B030D-6E8A-4147-A177-3AD203B41FA5}">
                      <a16:colId xmlns:a16="http://schemas.microsoft.com/office/drawing/2014/main" val="398252300"/>
                    </a:ext>
                  </a:extLst>
                </a:gridCol>
                <a:gridCol w="493776">
                  <a:extLst>
                    <a:ext uri="{9D8B030D-6E8A-4147-A177-3AD203B41FA5}">
                      <a16:colId xmlns:a16="http://schemas.microsoft.com/office/drawing/2014/main" val="3807664563"/>
                    </a:ext>
                  </a:extLst>
                </a:gridCol>
                <a:gridCol w="493776">
                  <a:extLst>
                    <a:ext uri="{9D8B030D-6E8A-4147-A177-3AD203B41FA5}">
                      <a16:colId xmlns:a16="http://schemas.microsoft.com/office/drawing/2014/main" val="2662083063"/>
                    </a:ext>
                  </a:extLst>
                </a:gridCol>
                <a:gridCol w="493776">
                  <a:extLst>
                    <a:ext uri="{9D8B030D-6E8A-4147-A177-3AD203B41FA5}">
                      <a16:colId xmlns:a16="http://schemas.microsoft.com/office/drawing/2014/main" val="2658022365"/>
                    </a:ext>
                  </a:extLst>
                </a:gridCol>
                <a:gridCol w="493776">
                  <a:extLst>
                    <a:ext uri="{9D8B030D-6E8A-4147-A177-3AD203B41FA5}">
                      <a16:colId xmlns:a16="http://schemas.microsoft.com/office/drawing/2014/main" val="617689687"/>
                    </a:ext>
                  </a:extLst>
                </a:gridCol>
                <a:gridCol w="493776">
                  <a:extLst>
                    <a:ext uri="{9D8B030D-6E8A-4147-A177-3AD203B41FA5}">
                      <a16:colId xmlns:a16="http://schemas.microsoft.com/office/drawing/2014/main" val="2378719735"/>
                    </a:ext>
                  </a:extLst>
                </a:gridCol>
                <a:gridCol w="493776">
                  <a:extLst>
                    <a:ext uri="{9D8B030D-6E8A-4147-A177-3AD203B41FA5}">
                      <a16:colId xmlns:a16="http://schemas.microsoft.com/office/drawing/2014/main" val="3036604911"/>
                    </a:ext>
                  </a:extLst>
                </a:gridCol>
                <a:gridCol w="493776">
                  <a:extLst>
                    <a:ext uri="{9D8B030D-6E8A-4147-A177-3AD203B41FA5}">
                      <a16:colId xmlns:a16="http://schemas.microsoft.com/office/drawing/2014/main" val="893192758"/>
                    </a:ext>
                  </a:extLst>
                </a:gridCol>
                <a:gridCol w="493776">
                  <a:extLst>
                    <a:ext uri="{9D8B030D-6E8A-4147-A177-3AD203B41FA5}">
                      <a16:colId xmlns:a16="http://schemas.microsoft.com/office/drawing/2014/main" val="1336990653"/>
                    </a:ext>
                  </a:extLst>
                </a:gridCol>
                <a:gridCol w="493776">
                  <a:extLst>
                    <a:ext uri="{9D8B030D-6E8A-4147-A177-3AD203B41FA5}">
                      <a16:colId xmlns:a16="http://schemas.microsoft.com/office/drawing/2014/main" val="4271700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473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- 2021-05-21 10:54:02</a:t>
                      </a:r>
                      <a:r>
                        <a:rPr kumimoji="0" lang="en-US" sz="1000" b="0" i="0" u="none" strike="noStrike" kern="1200" cap="none" spc="0" normalizeH="0" baseline="0" noProof="0">
                          <a:ln>
                            <a:noFill/>
                          </a:ln>
                          <a:solidFill>
                            <a:prstClr val="black"/>
                          </a:solidFill>
                          <a:effectLst/>
                          <a:uLnTx/>
                          <a:uFillTx/>
                          <a:latin typeface="+mn-lt"/>
                          <a:ea typeface="+mn-ea"/>
                          <a:cs typeface="+mn-cs"/>
                        </a:rPr>
                        <a:t>
 ¡¡Inicia el SBK Argentino en el Gálvez!!
A raíz de las restricciones por la pandemia, las carreras programadas para todo este fin de semana se reprogramaron para el día de hoy.
El team MG Bikes Yamaha Racing ya están preparando sus Yamaha en el circuito:
🏁 Categoría: Súper Stock 1000
@marcosgioiosa y @ucavaccini
🏁 Categoría: Open Stock 1000
@fernandoandreone
🏁 Categoría: Súper Sport 600
@andresgonzalez__94
🏁 Categoría: Súper Stock 600
@matiduchini27
🏁 Categoría: Yamaha R3 Cup
@ayrton_naveira
¡Mucha suerte pilotos!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9560137"/>
                  </a:ext>
                </a:extLst>
              </a:tr>
            </a:tbl>
          </a:graphicData>
        </a:graphic>
      </p:graphicFrame>
      <p:sp>
        <p:nvSpPr>
          <p:cNvPr id="4" name="Text Placeholder 3">
            <a:extLst>
              <a:ext uri="{FF2B5EF4-FFF2-40B4-BE49-F238E27FC236}">
                <a16:creationId xmlns:a16="http://schemas.microsoft.com/office/drawing/2014/main" id="{5E40D97F-E8B5-4B4D-B429-66BB41B193F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6093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F072E-A635-42AA-95A5-E3C4F7C31E7C}"/>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11622DE7-FD4D-477E-985F-E27E54DD7631}"/>
              </a:ext>
            </a:extLst>
          </p:cNvPr>
          <p:cNvGraphicFramePr>
            <a:graphicFrameLocks noGrp="1"/>
          </p:cNvGraphicFramePr>
          <p:nvPr>
            <p:ph type="tbl" sz="quarter" idx="13"/>
            <p:extLst>
              <p:ext uri="{D42A27DB-BD31-4B8C-83A1-F6EECF244321}">
                <p14:modId xmlns:p14="http://schemas.microsoft.com/office/powerpoint/2010/main" val="278271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5404426"/>
                    </a:ext>
                  </a:extLst>
                </a:gridCol>
                <a:gridCol w="493776">
                  <a:extLst>
                    <a:ext uri="{9D8B030D-6E8A-4147-A177-3AD203B41FA5}">
                      <a16:colId xmlns:a16="http://schemas.microsoft.com/office/drawing/2014/main" val="2306981631"/>
                    </a:ext>
                  </a:extLst>
                </a:gridCol>
                <a:gridCol w="493776">
                  <a:extLst>
                    <a:ext uri="{9D8B030D-6E8A-4147-A177-3AD203B41FA5}">
                      <a16:colId xmlns:a16="http://schemas.microsoft.com/office/drawing/2014/main" val="2220367427"/>
                    </a:ext>
                  </a:extLst>
                </a:gridCol>
                <a:gridCol w="493776">
                  <a:extLst>
                    <a:ext uri="{9D8B030D-6E8A-4147-A177-3AD203B41FA5}">
                      <a16:colId xmlns:a16="http://schemas.microsoft.com/office/drawing/2014/main" val="188823803"/>
                    </a:ext>
                  </a:extLst>
                </a:gridCol>
                <a:gridCol w="493776">
                  <a:extLst>
                    <a:ext uri="{9D8B030D-6E8A-4147-A177-3AD203B41FA5}">
                      <a16:colId xmlns:a16="http://schemas.microsoft.com/office/drawing/2014/main" val="2820477689"/>
                    </a:ext>
                  </a:extLst>
                </a:gridCol>
                <a:gridCol w="493776">
                  <a:extLst>
                    <a:ext uri="{9D8B030D-6E8A-4147-A177-3AD203B41FA5}">
                      <a16:colId xmlns:a16="http://schemas.microsoft.com/office/drawing/2014/main" val="2112668958"/>
                    </a:ext>
                  </a:extLst>
                </a:gridCol>
                <a:gridCol w="493776">
                  <a:extLst>
                    <a:ext uri="{9D8B030D-6E8A-4147-A177-3AD203B41FA5}">
                      <a16:colId xmlns:a16="http://schemas.microsoft.com/office/drawing/2014/main" val="1771455818"/>
                    </a:ext>
                  </a:extLst>
                </a:gridCol>
                <a:gridCol w="493776">
                  <a:extLst>
                    <a:ext uri="{9D8B030D-6E8A-4147-A177-3AD203B41FA5}">
                      <a16:colId xmlns:a16="http://schemas.microsoft.com/office/drawing/2014/main" val="3256037023"/>
                    </a:ext>
                  </a:extLst>
                </a:gridCol>
                <a:gridCol w="493776">
                  <a:extLst>
                    <a:ext uri="{9D8B030D-6E8A-4147-A177-3AD203B41FA5}">
                      <a16:colId xmlns:a16="http://schemas.microsoft.com/office/drawing/2014/main" val="3283318739"/>
                    </a:ext>
                  </a:extLst>
                </a:gridCol>
                <a:gridCol w="493776">
                  <a:extLst>
                    <a:ext uri="{9D8B030D-6E8A-4147-A177-3AD203B41FA5}">
                      <a16:colId xmlns:a16="http://schemas.microsoft.com/office/drawing/2014/main" val="301690887"/>
                    </a:ext>
                  </a:extLst>
                </a:gridCol>
                <a:gridCol w="493776">
                  <a:extLst>
                    <a:ext uri="{9D8B030D-6E8A-4147-A177-3AD203B41FA5}">
                      <a16:colId xmlns:a16="http://schemas.microsoft.com/office/drawing/2014/main" val="1994844176"/>
                    </a:ext>
                  </a:extLst>
                </a:gridCol>
                <a:gridCol w="493776">
                  <a:extLst>
                    <a:ext uri="{9D8B030D-6E8A-4147-A177-3AD203B41FA5}">
                      <a16:colId xmlns:a16="http://schemas.microsoft.com/office/drawing/2014/main" val="222332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659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- 2021-05-04 20:13:33</a:t>
                      </a:r>
                      <a:r>
                        <a:rPr kumimoji="0" lang="es-ES" sz="1000" b="0" i="0" u="none" strike="noStrike" kern="1200" cap="none" spc="0" normalizeH="0" baseline="0" noProof="0">
                          <a:ln>
                            <a:noFill/>
                          </a:ln>
                          <a:solidFill>
                            <a:prstClr val="black"/>
                          </a:solidFill>
                          <a:effectLst/>
                          <a:uLnTx/>
                          <a:uFillTx/>
                          <a:latin typeface="+mn-lt"/>
                          <a:ea typeface="+mn-ea"/>
                          <a:cs typeface="+mn-cs"/>
                        </a:rPr>
                        <a:t>
 ¡¡En Mayo seguimos con las cuotas sin interés!!
Aprovechá 12 ó 18 cuotas sin interés en FZ25 y XTZ125 y no pierdas la oportunidad de tener tu Yamaha.
Pedí ahora mismo tu cotización en bit.ly/FZ-25yXTZ-125
.
#TransporteIdeal #ViajaSeguro #MoveteConYamaha #Ahora12 #Ahora18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0550397"/>
                  </a:ext>
                </a:extLst>
              </a:tr>
            </a:tbl>
          </a:graphicData>
        </a:graphic>
      </p:graphicFrame>
      <p:sp>
        <p:nvSpPr>
          <p:cNvPr id="4" name="Text Placeholder 3">
            <a:extLst>
              <a:ext uri="{FF2B5EF4-FFF2-40B4-BE49-F238E27FC236}">
                <a16:creationId xmlns:a16="http://schemas.microsoft.com/office/drawing/2014/main" id="{D10748D3-EABA-4C8C-BF25-AF1E6A1B8EB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81267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D022-CA4A-4BCC-BB39-CC297C7B8432}"/>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C7C2AB4D-D0F7-4BF6-B488-B3998D67DA9B}"/>
              </a:ext>
            </a:extLst>
          </p:cNvPr>
          <p:cNvGraphicFramePr>
            <a:graphicFrameLocks noGrp="1"/>
          </p:cNvGraphicFramePr>
          <p:nvPr>
            <p:ph type="tbl" sz="quarter" idx="13"/>
            <p:extLst>
              <p:ext uri="{D42A27DB-BD31-4B8C-83A1-F6EECF244321}">
                <p14:modId xmlns:p14="http://schemas.microsoft.com/office/powerpoint/2010/main" val="377940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1187512"/>
                    </a:ext>
                  </a:extLst>
                </a:gridCol>
                <a:gridCol w="493776">
                  <a:extLst>
                    <a:ext uri="{9D8B030D-6E8A-4147-A177-3AD203B41FA5}">
                      <a16:colId xmlns:a16="http://schemas.microsoft.com/office/drawing/2014/main" val="2624778941"/>
                    </a:ext>
                  </a:extLst>
                </a:gridCol>
                <a:gridCol w="493776">
                  <a:extLst>
                    <a:ext uri="{9D8B030D-6E8A-4147-A177-3AD203B41FA5}">
                      <a16:colId xmlns:a16="http://schemas.microsoft.com/office/drawing/2014/main" val="2549151477"/>
                    </a:ext>
                  </a:extLst>
                </a:gridCol>
                <a:gridCol w="493776">
                  <a:extLst>
                    <a:ext uri="{9D8B030D-6E8A-4147-A177-3AD203B41FA5}">
                      <a16:colId xmlns:a16="http://schemas.microsoft.com/office/drawing/2014/main" val="1610723550"/>
                    </a:ext>
                  </a:extLst>
                </a:gridCol>
                <a:gridCol w="493776">
                  <a:extLst>
                    <a:ext uri="{9D8B030D-6E8A-4147-A177-3AD203B41FA5}">
                      <a16:colId xmlns:a16="http://schemas.microsoft.com/office/drawing/2014/main" val="1454862011"/>
                    </a:ext>
                  </a:extLst>
                </a:gridCol>
                <a:gridCol w="493776">
                  <a:extLst>
                    <a:ext uri="{9D8B030D-6E8A-4147-A177-3AD203B41FA5}">
                      <a16:colId xmlns:a16="http://schemas.microsoft.com/office/drawing/2014/main" val="258025816"/>
                    </a:ext>
                  </a:extLst>
                </a:gridCol>
                <a:gridCol w="493776">
                  <a:extLst>
                    <a:ext uri="{9D8B030D-6E8A-4147-A177-3AD203B41FA5}">
                      <a16:colId xmlns:a16="http://schemas.microsoft.com/office/drawing/2014/main" val="2300640401"/>
                    </a:ext>
                  </a:extLst>
                </a:gridCol>
                <a:gridCol w="493776">
                  <a:extLst>
                    <a:ext uri="{9D8B030D-6E8A-4147-A177-3AD203B41FA5}">
                      <a16:colId xmlns:a16="http://schemas.microsoft.com/office/drawing/2014/main" val="628144515"/>
                    </a:ext>
                  </a:extLst>
                </a:gridCol>
                <a:gridCol w="493776">
                  <a:extLst>
                    <a:ext uri="{9D8B030D-6E8A-4147-A177-3AD203B41FA5}">
                      <a16:colId xmlns:a16="http://schemas.microsoft.com/office/drawing/2014/main" val="776027288"/>
                    </a:ext>
                  </a:extLst>
                </a:gridCol>
                <a:gridCol w="493776">
                  <a:extLst>
                    <a:ext uri="{9D8B030D-6E8A-4147-A177-3AD203B41FA5}">
                      <a16:colId xmlns:a16="http://schemas.microsoft.com/office/drawing/2014/main" val="3348315866"/>
                    </a:ext>
                  </a:extLst>
                </a:gridCol>
                <a:gridCol w="493776">
                  <a:extLst>
                    <a:ext uri="{9D8B030D-6E8A-4147-A177-3AD203B41FA5}">
                      <a16:colId xmlns:a16="http://schemas.microsoft.com/office/drawing/2014/main" val="2685426593"/>
                    </a:ext>
                  </a:extLst>
                </a:gridCol>
                <a:gridCol w="493776">
                  <a:extLst>
                    <a:ext uri="{9D8B030D-6E8A-4147-A177-3AD203B41FA5}">
                      <a16:colId xmlns:a16="http://schemas.microsoft.com/office/drawing/2014/main" val="180366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740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- 2021-05-28 16:00:28</a:t>
                      </a:r>
                      <a:r>
                        <a:rPr kumimoji="0" lang="es-ES" sz="1000" b="0" i="0" u="none" strike="noStrike" kern="1200" cap="none" spc="0" normalizeH="0" baseline="0" noProof="0">
                          <a:ln>
                            <a:noFill/>
                          </a:ln>
                          <a:solidFill>
                            <a:prstClr val="black"/>
                          </a:solidFill>
                          <a:effectLst/>
                          <a:uLnTx/>
                          <a:uFillTx/>
                          <a:latin typeface="+mn-lt"/>
                          <a:ea typeface="+mn-ea"/>
                          <a:cs typeface="+mn-cs"/>
                        </a:rPr>
                        <a:t>
 El Monster Energy Yamaha MotoGP y Petronas Sepang Racing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943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- 2021-05-31 12:22:58</a:t>
                      </a:r>
                      <a:r>
                        <a:rPr kumimoji="0" lang="es-ES" sz="1000" b="0" i="0" u="none" strike="noStrike" kern="1200" cap="none" spc="0" normalizeH="0" baseline="0" noProof="0">
                          <a:ln>
                            <a:noFill/>
                          </a:ln>
                          <a:solidFill>
                            <a:prstClr val="black"/>
                          </a:solidFill>
                          <a:effectLst/>
                          <a:uLnTx/>
                          <a:uFillTx/>
                          <a:latin typeface="+mn-lt"/>
                          <a:ea typeface="+mn-ea"/>
                          <a:cs typeface="+mn-cs"/>
                        </a:rPr>
                        <a:t>
 Excelente fin de semana para Yamaha en Italia. Revivamos juntos los mejores momentos, el homenaje por la terrible pérdida de Jason Dupasquier y la increíble victoria de Fabio Quartararo en Mugello.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040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- 2021-05-03 17:23:14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381541"/>
                  </a:ext>
                </a:extLst>
              </a:tr>
            </a:tbl>
          </a:graphicData>
        </a:graphic>
      </p:graphicFrame>
      <p:sp>
        <p:nvSpPr>
          <p:cNvPr id="4" name="Text Placeholder 3">
            <a:extLst>
              <a:ext uri="{FF2B5EF4-FFF2-40B4-BE49-F238E27FC236}">
                <a16:creationId xmlns:a16="http://schemas.microsoft.com/office/drawing/2014/main" id="{23BEF2CA-6E74-4C7C-BADA-24EBB7A178D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18106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6C47-E8BB-405F-863E-51D252DE504B}"/>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CFE91139-B2E7-45DC-AEEF-76CA4C04EED0}"/>
              </a:ext>
            </a:extLst>
          </p:cNvPr>
          <p:cNvGraphicFramePr>
            <a:graphicFrameLocks noGrp="1"/>
          </p:cNvGraphicFramePr>
          <p:nvPr>
            <p:ph type="tbl" sz="quarter" idx="13"/>
            <p:extLst>
              <p:ext uri="{D42A27DB-BD31-4B8C-83A1-F6EECF244321}">
                <p14:modId xmlns:p14="http://schemas.microsoft.com/office/powerpoint/2010/main" val="467652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2673607"/>
                    </a:ext>
                  </a:extLst>
                </a:gridCol>
                <a:gridCol w="493776">
                  <a:extLst>
                    <a:ext uri="{9D8B030D-6E8A-4147-A177-3AD203B41FA5}">
                      <a16:colId xmlns:a16="http://schemas.microsoft.com/office/drawing/2014/main" val="4081951571"/>
                    </a:ext>
                  </a:extLst>
                </a:gridCol>
                <a:gridCol w="493776">
                  <a:extLst>
                    <a:ext uri="{9D8B030D-6E8A-4147-A177-3AD203B41FA5}">
                      <a16:colId xmlns:a16="http://schemas.microsoft.com/office/drawing/2014/main" val="2823852143"/>
                    </a:ext>
                  </a:extLst>
                </a:gridCol>
                <a:gridCol w="493776">
                  <a:extLst>
                    <a:ext uri="{9D8B030D-6E8A-4147-A177-3AD203B41FA5}">
                      <a16:colId xmlns:a16="http://schemas.microsoft.com/office/drawing/2014/main" val="1223661711"/>
                    </a:ext>
                  </a:extLst>
                </a:gridCol>
                <a:gridCol w="493776">
                  <a:extLst>
                    <a:ext uri="{9D8B030D-6E8A-4147-A177-3AD203B41FA5}">
                      <a16:colId xmlns:a16="http://schemas.microsoft.com/office/drawing/2014/main" val="1806684033"/>
                    </a:ext>
                  </a:extLst>
                </a:gridCol>
                <a:gridCol w="493776">
                  <a:extLst>
                    <a:ext uri="{9D8B030D-6E8A-4147-A177-3AD203B41FA5}">
                      <a16:colId xmlns:a16="http://schemas.microsoft.com/office/drawing/2014/main" val="1411398778"/>
                    </a:ext>
                  </a:extLst>
                </a:gridCol>
                <a:gridCol w="493776">
                  <a:extLst>
                    <a:ext uri="{9D8B030D-6E8A-4147-A177-3AD203B41FA5}">
                      <a16:colId xmlns:a16="http://schemas.microsoft.com/office/drawing/2014/main" val="419624486"/>
                    </a:ext>
                  </a:extLst>
                </a:gridCol>
                <a:gridCol w="493776">
                  <a:extLst>
                    <a:ext uri="{9D8B030D-6E8A-4147-A177-3AD203B41FA5}">
                      <a16:colId xmlns:a16="http://schemas.microsoft.com/office/drawing/2014/main" val="2671721818"/>
                    </a:ext>
                  </a:extLst>
                </a:gridCol>
                <a:gridCol w="493776">
                  <a:extLst>
                    <a:ext uri="{9D8B030D-6E8A-4147-A177-3AD203B41FA5}">
                      <a16:colId xmlns:a16="http://schemas.microsoft.com/office/drawing/2014/main" val="3290569010"/>
                    </a:ext>
                  </a:extLst>
                </a:gridCol>
                <a:gridCol w="493776">
                  <a:extLst>
                    <a:ext uri="{9D8B030D-6E8A-4147-A177-3AD203B41FA5}">
                      <a16:colId xmlns:a16="http://schemas.microsoft.com/office/drawing/2014/main" val="1635596818"/>
                    </a:ext>
                  </a:extLst>
                </a:gridCol>
                <a:gridCol w="493776">
                  <a:extLst>
                    <a:ext uri="{9D8B030D-6E8A-4147-A177-3AD203B41FA5}">
                      <a16:colId xmlns:a16="http://schemas.microsoft.com/office/drawing/2014/main" val="1261460965"/>
                    </a:ext>
                  </a:extLst>
                </a:gridCol>
                <a:gridCol w="493776">
                  <a:extLst>
                    <a:ext uri="{9D8B030D-6E8A-4147-A177-3AD203B41FA5}">
                      <a16:colId xmlns:a16="http://schemas.microsoft.com/office/drawing/2014/main" val="393541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642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- 2021-05-30 14:45:40</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win en Italia!!!
El francés dio catedra en el día de hoy en el Autódromo Internazionale del Mugello, quedándose con el Gran Premio de Italia Oakley.
Viñales aseguró un reñido octavo lugar, mientras que Rossi y Morbidelli finalizaron 10° y 16°, respectivamente.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9668743"/>
                  </a:ext>
                </a:extLst>
              </a:tr>
            </a:tbl>
          </a:graphicData>
        </a:graphic>
      </p:graphicFrame>
      <p:sp>
        <p:nvSpPr>
          <p:cNvPr id="4" name="Text Placeholder 3">
            <a:extLst>
              <a:ext uri="{FF2B5EF4-FFF2-40B4-BE49-F238E27FC236}">
                <a16:creationId xmlns:a16="http://schemas.microsoft.com/office/drawing/2014/main" id="{B30DD925-2F51-436D-9624-BC1B4838AFE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53560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62D1-8926-4028-B8B6-320622A46F4B}"/>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2CE405EC-A94C-458F-B5D4-AD0A0498CC2F}"/>
              </a:ext>
            </a:extLst>
          </p:cNvPr>
          <p:cNvGraphicFramePr>
            <a:graphicFrameLocks noGrp="1"/>
          </p:cNvGraphicFramePr>
          <p:nvPr>
            <p:ph type="tbl" sz="quarter" idx="13"/>
            <p:extLst>
              <p:ext uri="{D42A27DB-BD31-4B8C-83A1-F6EECF244321}">
                <p14:modId xmlns:p14="http://schemas.microsoft.com/office/powerpoint/2010/main" val="16865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2907804"/>
                    </a:ext>
                  </a:extLst>
                </a:gridCol>
                <a:gridCol w="493776">
                  <a:extLst>
                    <a:ext uri="{9D8B030D-6E8A-4147-A177-3AD203B41FA5}">
                      <a16:colId xmlns:a16="http://schemas.microsoft.com/office/drawing/2014/main" val="1554169661"/>
                    </a:ext>
                  </a:extLst>
                </a:gridCol>
                <a:gridCol w="493776">
                  <a:extLst>
                    <a:ext uri="{9D8B030D-6E8A-4147-A177-3AD203B41FA5}">
                      <a16:colId xmlns:a16="http://schemas.microsoft.com/office/drawing/2014/main" val="3636770002"/>
                    </a:ext>
                  </a:extLst>
                </a:gridCol>
                <a:gridCol w="493776">
                  <a:extLst>
                    <a:ext uri="{9D8B030D-6E8A-4147-A177-3AD203B41FA5}">
                      <a16:colId xmlns:a16="http://schemas.microsoft.com/office/drawing/2014/main" val="3558898136"/>
                    </a:ext>
                  </a:extLst>
                </a:gridCol>
                <a:gridCol w="493776">
                  <a:extLst>
                    <a:ext uri="{9D8B030D-6E8A-4147-A177-3AD203B41FA5}">
                      <a16:colId xmlns:a16="http://schemas.microsoft.com/office/drawing/2014/main" val="1589288801"/>
                    </a:ext>
                  </a:extLst>
                </a:gridCol>
                <a:gridCol w="493776">
                  <a:extLst>
                    <a:ext uri="{9D8B030D-6E8A-4147-A177-3AD203B41FA5}">
                      <a16:colId xmlns:a16="http://schemas.microsoft.com/office/drawing/2014/main" val="548982408"/>
                    </a:ext>
                  </a:extLst>
                </a:gridCol>
                <a:gridCol w="493776">
                  <a:extLst>
                    <a:ext uri="{9D8B030D-6E8A-4147-A177-3AD203B41FA5}">
                      <a16:colId xmlns:a16="http://schemas.microsoft.com/office/drawing/2014/main" val="1250801234"/>
                    </a:ext>
                  </a:extLst>
                </a:gridCol>
                <a:gridCol w="493776">
                  <a:extLst>
                    <a:ext uri="{9D8B030D-6E8A-4147-A177-3AD203B41FA5}">
                      <a16:colId xmlns:a16="http://schemas.microsoft.com/office/drawing/2014/main" val="1966665684"/>
                    </a:ext>
                  </a:extLst>
                </a:gridCol>
                <a:gridCol w="493776">
                  <a:extLst>
                    <a:ext uri="{9D8B030D-6E8A-4147-A177-3AD203B41FA5}">
                      <a16:colId xmlns:a16="http://schemas.microsoft.com/office/drawing/2014/main" val="1902707894"/>
                    </a:ext>
                  </a:extLst>
                </a:gridCol>
                <a:gridCol w="493776">
                  <a:extLst>
                    <a:ext uri="{9D8B030D-6E8A-4147-A177-3AD203B41FA5}">
                      <a16:colId xmlns:a16="http://schemas.microsoft.com/office/drawing/2014/main" val="1511217741"/>
                    </a:ext>
                  </a:extLst>
                </a:gridCol>
                <a:gridCol w="493776">
                  <a:extLst>
                    <a:ext uri="{9D8B030D-6E8A-4147-A177-3AD203B41FA5}">
                      <a16:colId xmlns:a16="http://schemas.microsoft.com/office/drawing/2014/main" val="3713678647"/>
                    </a:ext>
                  </a:extLst>
                </a:gridCol>
                <a:gridCol w="493776">
                  <a:extLst>
                    <a:ext uri="{9D8B030D-6E8A-4147-A177-3AD203B41FA5}">
                      <a16:colId xmlns:a16="http://schemas.microsoft.com/office/drawing/2014/main" val="1845962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71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- 2021-05-13 18:17:56</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098884"/>
                  </a:ext>
                </a:extLst>
              </a:tr>
            </a:tbl>
          </a:graphicData>
        </a:graphic>
      </p:graphicFrame>
      <p:sp>
        <p:nvSpPr>
          <p:cNvPr id="4" name="Text Placeholder 3">
            <a:extLst>
              <a:ext uri="{FF2B5EF4-FFF2-40B4-BE49-F238E27FC236}">
                <a16:creationId xmlns:a16="http://schemas.microsoft.com/office/drawing/2014/main" id="{A9403BBC-4BD1-4946-865A-4192517F792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20673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AA90D-C5A7-425A-A302-DABE4EFD6E72}"/>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7B318ACA-AD9B-4A35-9D90-EE32A8D75218}"/>
              </a:ext>
            </a:extLst>
          </p:cNvPr>
          <p:cNvGraphicFramePr>
            <a:graphicFrameLocks noGrp="1"/>
          </p:cNvGraphicFramePr>
          <p:nvPr>
            <p:ph type="chart" sz="quarter" idx="13"/>
            <p:extLst>
              <p:ext uri="{D42A27DB-BD31-4B8C-83A1-F6EECF244321}">
                <p14:modId xmlns:p14="http://schemas.microsoft.com/office/powerpoint/2010/main" val="3027901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C35AFE-81FD-44C2-A0C2-DBC4B4B2A97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2032A541-7784-4315-8F5D-4EC79DA529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580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92D08-79DF-41EF-A0BD-6624A7AC2074}"/>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9EC3307F-7FE7-481D-8619-ABFB65D30F0F}"/>
              </a:ext>
            </a:extLst>
          </p:cNvPr>
          <p:cNvGraphicFramePr>
            <a:graphicFrameLocks noGrp="1"/>
          </p:cNvGraphicFramePr>
          <p:nvPr>
            <p:ph type="tbl" sz="quarter" idx="13"/>
            <p:extLst>
              <p:ext uri="{D42A27DB-BD31-4B8C-83A1-F6EECF244321}">
                <p14:modId xmlns:p14="http://schemas.microsoft.com/office/powerpoint/2010/main" val="254896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57943497"/>
                    </a:ext>
                  </a:extLst>
                </a:gridCol>
                <a:gridCol w="1152144">
                  <a:extLst>
                    <a:ext uri="{9D8B030D-6E8A-4147-A177-3AD203B41FA5}">
                      <a16:colId xmlns:a16="http://schemas.microsoft.com/office/drawing/2014/main" val="3632512778"/>
                    </a:ext>
                  </a:extLst>
                </a:gridCol>
                <a:gridCol w="1152144">
                  <a:extLst>
                    <a:ext uri="{9D8B030D-6E8A-4147-A177-3AD203B41FA5}">
                      <a16:colId xmlns:a16="http://schemas.microsoft.com/office/drawing/2014/main" val="3075714561"/>
                    </a:ext>
                  </a:extLst>
                </a:gridCol>
                <a:gridCol w="1152144">
                  <a:extLst>
                    <a:ext uri="{9D8B030D-6E8A-4147-A177-3AD203B41FA5}">
                      <a16:colId xmlns:a16="http://schemas.microsoft.com/office/drawing/2014/main" val="3505189648"/>
                    </a:ext>
                  </a:extLst>
                </a:gridCol>
                <a:gridCol w="1152144">
                  <a:extLst>
                    <a:ext uri="{9D8B030D-6E8A-4147-A177-3AD203B41FA5}">
                      <a16:colId xmlns:a16="http://schemas.microsoft.com/office/drawing/2014/main" val="386091576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866115901"/>
                  </a:ext>
                </a:extLst>
              </a:tr>
              <a:tr h="370840">
                <a:tc>
                  <a:txBody>
                    <a:bodyPr/>
                    <a:lstStyle/>
                    <a:p>
                      <a:r>
                        <a:rPr lang="es-ES" sz="1000" b="1"/>
                        <a:t>Bajaj Argentina - 2021-05-08 11:23:08</a:t>
                      </a:r>
                      <a:r>
                        <a:rPr lang="es-ES" sz="1000"/>
                        <a:t>
 Buenas amigos que tal es esta transmicion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665393837"/>
                  </a:ext>
                </a:extLst>
              </a:tr>
            </a:tbl>
          </a:graphicData>
        </a:graphic>
      </p:graphicFrame>
      <p:sp>
        <p:nvSpPr>
          <p:cNvPr id="4" name="Text Placeholder 3">
            <a:extLst>
              <a:ext uri="{FF2B5EF4-FFF2-40B4-BE49-F238E27FC236}">
                <a16:creationId xmlns:a16="http://schemas.microsoft.com/office/drawing/2014/main" id="{FB62F363-1163-4538-8AAC-AA02C8E4825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999215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1393</Words>
  <Application>Microsoft Office PowerPoint</Application>
  <PresentationFormat>On-screen Show (4:3)</PresentationFormat>
  <Paragraphs>724</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2021-06-01T05:20:29Z</dcterms:created>
  <dcterms:modified xsi:type="dcterms:W3CDTF">2021-06-01T05:21:48Z</dcterms:modified>
</cp:coreProperties>
</file>