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CBB0C-2A3E-4350-9C82-7E725C863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398A2-D4D4-408A-BE5B-8449E2D36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0143"/>
              </p:ext>
            </p:extLst>
          </p:nvPr>
        </p:nvGraphicFramePr>
        <p:xfrm>
          <a:off x="457200" y="1731963"/>
          <a:ext cx="7488936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6605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89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2417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057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548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495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335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675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147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013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489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8878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719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29D38-C138-4B46-A113-0C37921BE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97113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37B93-F996-447C-8D4B-28484A5B6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AB5B0B-64AF-405E-B020-A632C4C38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557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7812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321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637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631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226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817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5865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526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6488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21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197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792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02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- 2021-04-29 14:15:51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🖤EOLO evo🖤
Un clásico de nuestra marca.
La #bicicleta ideal para comenzar en el mundo del #ciclismo.
La compañera fiel para paseos y salidas rurales o urbanas.
Robusta, rígida y súper resistente 💪🏻🔥
.
.
Viene equipada de la siguiente manera:
🖤Cuadro Venzo Eolo Rod.29 - Aluminio 6061
🖤Horquilla R.29 Suntour XCM con regulación + bloqueo en botella
🖤Transmisión Full #SHIMANO 24 velocidades
🖤Sistema de Frenos Shimano a Disco Mecánico
🖤Ruedas Venzo Rod.29
• Llanta doble pared 
• Mazas a rulemanes
• Cubiertas Chaoyang 29 x 2.00
🖤Componentes Venzo de Aluminio
 (Asiento, ahead, p.silla y forma)
.
.
#venzo #somosvenzo #venzobikes #eolo #mtb #mtblife #mountainbike #cycling #bike #biker #venzobike 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516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7808B-893F-4E69-B7C1-BEFA5E6FB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37309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F7A3E-6006-47C1-8D51-84C2EC114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C4DE3-07CB-424D-BBB5-7A86F609B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9393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8664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7648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816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468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011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399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4442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2154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7099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2371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7097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393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23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- 2021-04-22 14:37:55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🌺FRIDA BELLE🌺
Hermosa desde el ángulo que la mires... 🤩
Robusta, versátil y ergonómica.
🔥 Diseñada exclusivamente para #Mujeres 🔥
Querés ver y saber más??
No te pierdas nuestros próximos posteos!! 🤩🤩
.
.
Disponible en #BicicleteriasVenzo
.
.
#somosvenzo #venzo #vivivenzo #ciclismo #bike #bicicleta #cycling #cyclinglifestyle #cyclingphotos #cyclinglife #mtb #mtblife #mtblifestyle #venzobike #biker #mountainbike #ciclismoargentino #venzobikes #venzofrida #fridabelle @ Córdoba Province,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444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B18CB-BEA2-4F64-9FFE-01E611C38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587722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F7801-37C1-4BFE-AD6A-76DD22C16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8F185-01ED-4D60-8F83-5A0AE4726F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1165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9258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100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2367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155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869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2402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095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71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422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003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229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307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44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- 2021-05-05 17:27:15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estamos preparando con todo para #tirarlacasaporlaventana 😜 
.
&gt;Tenemos muchas sorpresas!!! 🙈 
.
Activá las notificaciones y no te pierdas ninguna oferta ⚠
.
.
#topmega #tubicitumundo #hotsale #hotsale2021 #hotsale21 #hotsalearg #hotsaleargentina #hotsaleargentina2021 #bicicletas #bicis #ciclismo #deportesyfitness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785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00F0B-CEF4-464A-AF7B-1A42A46FF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050220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6F577-5880-4DCB-B692-71643DED5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C71913-D9A9-4964-A0B1-2A3FE75728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2602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0499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6676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016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249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752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27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401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8952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424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74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80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623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05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- 2021-04-24 20:18:30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Frida Belle te acompaña a cualquier lugar... 🌸🍃
A paseos por las sierras, al sendero o a la ciudad...
A donde salís este finde a pedalear??
.
.
A donde quiera que vayas, andá en tu #VenzoBike.🚴🏻‍♀️
.
.
*Disponible en #BicicleteríasVenzo
.
#somosvenzo #venzo #vivivenzo #ciclismo #bike #bicicleta #cycling #cyclinglifestyle #cyclingphotos #cyclinglife #mtb #mtblife #mtblifestyle #fridabelle #biker #mountainbike #ciclismoargentino #venzobikes #venzofrida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61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49864-FBCC-4D0B-9863-E6921BF37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675423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B76C8-0CC2-4BFA-9975-CF704A5EF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0B9C3-D4D5-4FDE-A2A4-119826C66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138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2409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68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5332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8166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435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5904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542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979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18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672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866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141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- 2021-05-06 10:49:41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Todavía no participaste del #Sorteo de esta #VenzoBike ??
Apúrate!!  Buscá el post que dice “Sorteo” y seguí los pasos para participar!
Tenes tiempo hasta el 29 de Mayo.
Acordate que mientras más comentarios, más chances tenés.
*Sorteo Válido para toda Argentina 🇦🇷 
Mucha suerte!! 🍀 🤩
#SOMOSVENZO
#venzobike #venzo #bike #bikes #bicicleta #biker #mtb #mtblife #mountainbike #cycling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70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816D6-0CFB-4044-883E-9D462CC30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908694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C84B6-48BB-4041-A02A-7E7AE317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AFA2EC-E9A9-44BB-A5E3-94A272CC0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466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857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443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2628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795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163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169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639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5810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458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985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646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4150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2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- 2021-05-12 21:34:20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#VenzoEtna
Más rápida. Más liviana. Más potente. 💥
Nuevos componentes para mejorar aún más la calidad de la #poderosa #Etna 🔥 
La encontrarás armada con #ShimanoUltegra o #shimano105 
Y los nuevos componentes de #B1 #BeOne que son increíbles!! 
Las #Ruedas y #Forma de #FibradeCarbono #B1team llevan a esta #Venzobike al siguiente nivel!! 
Querés saber más sobre estos componentes?
Te invitamos a ver el detalle en los posteos de @grupocarloskarabitian 🔥
.
.
#ciclismo #bike #bici #ruta #venzo #somosvenzo #vivivenzo #teamvenzo #cycling #cyclingroad #procycling #road #shimanoroad @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82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B2EFD-AAE7-4201-899E-E653DB5A6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4270677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EBE76-9449-4B4F-870A-5D07FF1FE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B8CAC-DE76-4BFD-B907-DC19720037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566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9107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164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862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964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2473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044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1697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0202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6235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13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802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333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- 2021-04-27 10:41:41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🌷 Frida Belle 🌷
Te mostramos en detalle esta hermosa #venzobike que nos tiene enamorados 🥰 
.
.
Así viene equipada 👇🏻
.
🌺Cuadro Venzo Frida Belle Rod.29, Aluminio 6061
🌺Horquilla Rod.29 #VenzoFrida, Con bloqueo en botella
🌺Transmisión Full #Shimano 21 velocidades
🌺Sistema de Frenos Shimano a Disco Mecánico
🌺Ruedas Venzo Frida Rod.29
• Llanta doble pared 
• Mazas a rulemanes
• Cubiertas Chaoyang 29 x 2.00
🌺Componentes Venzo Frida de Aluminio
 (Asiento, ahead, p.silla y forma)
.
.
Conseguila en cualquier #BicicleteriaVenzo del país!! 🤩
.
.
#SOMOSVENZO
#venzo #vivivenzo #ciclismo #cycling #bike #biker #bikegirl #girlpower #mtbgirl #cyclingqueens #cyclingphotos #bicicleta #mountainbike #mtb #ciclismoargentino #venzobikes #frida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604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E2D17-C66A-45DF-AE1C-AF20AF1C9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498278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86A21-D3C3-43E3-AC5C-A3183B13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B049E5-734E-4FC4-A76F-56E681DDA7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140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9827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169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724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7418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853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6817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069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623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031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0084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275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231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96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- 2021-05-05 11:12:40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Hoy te contamos sobre nuestra MTB Thor ⚡, para que la ames tanto como nosotros 💕
.
✔ suspensión delantera
✔ cuadro de aluminio
✔ frenos a disco
✔ 24 velocidades Shimano
.
Durabilidad, resistencia y velocidad 🔥🔥
.
⚠ Recordá activar las notificaciones para enterarte de nuestro contenido apenas lo subimos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891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A49E8-5D42-4107-AB2C-1ACF545CC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623075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EAA2C-6EC4-40AC-86B2-3477FB12F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2BB62C-BE2E-423F-AADF-F74EFF453C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7046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4755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0560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492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090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370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3165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317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8432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525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031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6388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014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9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- 2021-05-14 14:31:35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Están listos para iniciar en el #CiclismodeRuta ?
La #VenzoPhoenix está esperando para salir a rodar🔥
.
Una excelente opción para elegirla como #BicicletaUrbana
.
Mirá sus características en nuestra web:
www.venzoargentina.com.ar/bicicleta/venzo-phoenix/
.
Pedila en cualquiera de las #BicicleteríasVenzo del país!!
.
.
#venzo #somosvenzo #vivivenzo #ciclismo #bike #bicicleta #cycling #cyclinglifestyle #cyclingphotos #cyclinglife #venzobikes #venzobike #biker #carretera #ciclismoargentino #phoenix #venzophoenix #cyclingroad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560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A18A8-5A01-4F4D-8269-CCAB28D77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07320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12053-4959-457B-ABE5-404424FC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3CE4BE-0B97-42A5-8FD4-3C45B324AA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975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41290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8125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548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0608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536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726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876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455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197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580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8079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242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13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- 2021-04-24 11:36:51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¡Sábado con amigos y bien acompañados!🚲♥️
En la foto podemos ver a nuestra #Thor ⚡. La misma viene equipada con los mejores componentes:
✅ Sistema de cambios #Shimano Tourney TX 
✅ Sistema de freno: Disco mecánico TOPMEGA
✅ Cubiertas #Arisun Graham 29X2.20
Hasta en 18 CUOTAS comprándola desde nuestra web ➡️ www.topmega.com.ar
#topmega #mtblife #mtbbike #bike #bicicleta #findesemana #sabado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63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579DD-6D6F-4263-8C8E-DC96E4105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004115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585DA-5FD1-48CB-AE68-67C1C3642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0CFEC-4E52-4445-8F6E-FD099C397F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365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4321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148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6529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301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706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323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674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011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42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58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2198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909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3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- 2021-04-30 10:56:11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#Regal 21 velocidades cuenta Transmisión #Shimano TZ 500 con cubiertas Arisun 29 x2.20 que marcan la diferencia y cuadro de aluminio. ¡ES PERFECTA y puede ser tuya! 🥰
#topmega #tubicitumundo #regal #21velocidades #bicicleta #bike #mtblife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743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F44D7-AD6B-4E2D-A263-8439C1D1E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876300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8332B-5910-4EE9-8DD6-48ACFCF5B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A8FC7-8D8B-47A5-9F79-00E8069C3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2287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0977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241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089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3879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694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553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707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313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005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430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509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308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9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- 2021-04-19 12:14:22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Alpa Corral
por @natibainotti
Río Cuarto puede ser la base de muchas microaventuras. Te presentamos una que podés hacer en el día, para después disfrutar del río y volver en vehículo.
🛣 Ficha de Ruta 🛣
» Kilómetros: 73 (90% ripio/arenizca, 10% asfalto)
» Nivel de dificultad: Baja
» Lugar: Córdoba, Argentina
» Itinerario: Río Cuarto, Espinillo, Río Seco, Alpa Corral
» Tipo de recorrido: Lineal
» Rutas: Provincial 11 y camino secundario
» Días: 1 
» Punto más alto: 875 msnm
» Punto más bajo: 440 msnm
» Metros en subida: 66
» Metros en bajada: 460
📍DATOS ÚTILES:
🗓Cuándo hacerlo: todo el año
💧Si necesitás agua, hay escuelas rurales y también podés cargar en Río Seco.
🚴🏻Una parte del camino es de arena ligera que se torna pesada si llovió o llovizna durante la salida.
☝🏻 RECOMENDACIÓN: quedate a dormir en alguno de los campings organizados o cabañas y disfrutá del pueblo y el río.
#venzo #somosvenzo #vivivenzo #cicloturismo #ciclismo #cicloturismoargentino 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671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6D2D8-6081-4735-B665-46CBBBC34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361268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D2AC7-04DA-4708-B2BB-5D969B72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CFAD1-0044-4C9B-9D99-E9C49CCBE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820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9606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41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747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906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056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36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681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442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226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193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3271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406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32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- 2021-05-07 16:17:05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 #SORTEO ¿Querés ganarte esta bici para entrenar en casa? 💪🦵🏠 
¡Es muy fácil, participá en nuestro Instagram! 🔥🙌
https://www.instagram.com/p/COa3enuBb7H/
¡Dale, que sorteamos el lunes!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17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- 2021-05-05 16:13:50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Maxam 190 es tu mejor compañera. Su manubrio y sillín ofrecen una postura cómoda que te va a permitir pedalear por más tiempo sumando kilómetros.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60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497B0-97AF-41A9-8FBD-46A943855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225097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8561-DAD7-4A29-B2B4-187FBF87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745FC-8A3C-4B09-9407-6422D6FB49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0904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9564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3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498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75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169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2047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430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76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986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7945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189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62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7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- 2021-04-23 14:41:38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#Maxam390 es la bici más cómoda de rodado 29, cuadro de aluminio y transmisión Shimano. Subite a una y cambiá tus días 🚴🏼‍♀️🚴🏼‍♀️
#MotomelBicicletas #mtb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48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- 2021-04-20 14:42:58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#Infantiles Mint
Rodado 24" • Cuadro de acero • Horquilla rígida • Frenos V-Brake.
Más info: https://olmobikes.net/bicicleta/mint/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748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CAD38-97E0-466C-8C25-62A0EDD8C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626033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A774-DC62-422A-B244-47C9475B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00175-039C-45F4-9389-4F90FC066E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4339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5381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598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416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379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591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327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943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022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1867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435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013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64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3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- 2021-04-27 09:51:06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¿Salimos a pedalear? 🤤🙌
Bicicleta SUNSHINE con 25% DE DESCUENTO + 18 cuotas FIJAS🔥🥳🔥🥳🔥🥳🔥
Entrá, mirá con tus propios ojos y APROVECHÁ 🌐 https://www.topmega.com.ar/topmega-sunshine/p 🌐
#tubicitumundo #martes #mtb #todoterreno #bike #sunshine #rodado29 #bicicleta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353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16565-C51D-4AE4-9B92-85AB963F3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02526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0EC-763A-479A-996E-D0A8EF5F6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8C857-97DB-429F-9363-D72E54FBB0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4655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60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30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801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2758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963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02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216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88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00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2782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4407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95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13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- 2021-05-14 10:08:03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&gt;Hoy es viernes 💪 y redoblamos la apuesta con el #BikeFriday 🔥: con la compra de una bici, participás de un sorteo para GANARTE OTRA!!! 😱
.
Esta es tu #oportunidad!!! 😉 Metete a www.topmega.com.ar , comprá tu próxima #Topmega en hasta 18 cuotas sin interés y ¡participá del sorteo! ➡ GO-LA-ZO 🏃♂️🛒
.
.
Promoción válida sólo para compras realizadas el 14/05/21, hasta agotar stock. El ganador será anunciado el lunes 17/05/21.
.
.
#topmega #tubicitumundo #hotweek2021 #hotsale #hotsale2021 #hotsale21 #promocion #sorteo #oportunidad #bicicletas #bicis #mtblife #mtblovers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352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89498-6EA9-4487-96E4-C6DE9A345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737720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1E5A7-314D-420C-92C7-6D683E8CC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40EB5D-9F21-493D-9947-E3391161C7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210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5828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117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0295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008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434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143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32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256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933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568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75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531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39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- 2021-04-23 10:46:33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Sabías que andar en bicicleta aporta múltiples beneficios a los niños? Algunos de ellos son: 
➡️ Crecimiento sano y equilibrado
➡️ Coordinación
➡️ Autonomía de movimiento
➡️ Experimentar con el propio cuerpo
➡️ Autoestima
➡️ Contacto con el medio ambiente
➡️ Aprendizaje de normas y reglas.
Y nosotros tenemos la compañera de aventuras perfecta para ellas 🥰👉 nuestra #Magical 👏 
✅Hasta 12 CUOTAS SIN INTERÉS comprándola desde nuestra tienda online🔥💳 www.topmega.com.ar
#topmega #bicicleta #bike #tubicitumundo #argentina #niños #biciparaniños #magical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433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FBC81-D904-4ACF-BA03-E5795074A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614395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B1B6-DD42-4C28-BAEF-E39DF7AC2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DF609-21AB-4A17-97E7-A853032935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577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234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36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7532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2361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669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671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690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120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149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86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4094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192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2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- 2021-04-17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compartida siempre es más gratificante 🚲❤️
¡Que tengan un hermoso fin de semana! 🤩🙌
#Movilidadeléctrica
➡️ Hasta 40% OFF comprando desde nuestra tienda online🔥. (Link en la bio)
#topmega #ebike #bicicletas #tubicitumundo #paseo #innovacion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79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- 2021-04-19 13:13:32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19 de Abril - Día Mundial de la Bicicleta. 
Sigamos pedaleando juntos 🚲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242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F4C01-43BC-4BC6-A1B8-A33E33890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4160788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2ED19-FD49-4969-9830-788FD06F6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A4782-906E-4586-8B13-027139CF7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781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57873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764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21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630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7881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1691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916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124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4414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696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159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287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80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- 2021-05-09 18:00:07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&gt;&gt;En pocas horas arranca el #HotSale 🔥🔥y queremos dejarte algunas recomendaciones: 
.
&gt; Anticipate, ingresando a nuestra web www.topmega.com.ar para conocer el modelo que mejor va con vos  
&gt; Activá las notificaciones, para no perderte ninguna oferta ⚠
&gt; Y…sumate a las dos ruedas #Topmega  😁😁
.
.
#topmega #tubicitumundo #hotsale #hotsale2021 #hotsale21 #hotsalearg21 #ofertas #bicis #bicicletas #ciclismo #hotsaleargentina #deporteyfitness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40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64F55-0FD7-4E79-B1EE-3312BB030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84203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9795A-1E8A-4CE4-A21B-B0845E225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0388C-837F-45CF-8221-C968749B53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8070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9563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482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536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9378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664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171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2686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732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3145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420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6139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4020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40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- 2021-04-22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Sigamos recorriendo la ciudad en bici. Sigamos cuidándonos con la mejor compañia.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82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- 2021-05-12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Dos bicis rodado 29 equipadas para cualquier terreno 🚵🏼 🚵🏼‍♀️
Tus días ya no van a ser lo mismo  😎
#MotomelBicicletas #mtb #Maxam490 #Maxam390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7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D562E-0E61-40B4-BE91-9A02CBC31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4236501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D7C63-9D8C-4603-8BD9-91DEC3F6E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48E68B-62E4-476E-967B-F812B0AAE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690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2087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545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1275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063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5738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99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651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787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862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411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2869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324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9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- 2021-04-22 17:35:09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¿Conoces nuestra #LigadeHeroes?🤔
Ellos son #Crossboy &amp; #Speedmike, cuyos superpoderes les otorgan fuerza, resistencia y velocidad⚡💪
Disponibles en rodados 12, 16 y 20 🚲♥️
👉 Deslizá para verlas detalladamente🤓
➡️ Visitá nuestra tienda online para conocer estas #super bicicletas: www.topmega.com.ar
#bicicleta #bike #topmega #niños #tubicitumundo #ligadeheroes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49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73534-CD76-47EA-87B4-87A9D1DBA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966633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1019</Words>
  <Application>Microsoft Office PowerPoint</Application>
  <PresentationFormat>On-screen Show (4:3)</PresentationFormat>
  <Paragraphs>608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Facebook Post Table + Reactions | Teknialbikes - 1 of 22</vt:lpstr>
      <vt:lpstr>Facebook Post Table + Reactions | Teknialbikes - 2 of 22</vt:lpstr>
      <vt:lpstr>Facebook Post Table + Reactions | Teknialbikes - 3 of 22</vt:lpstr>
      <vt:lpstr>Facebook Post Table + Reactions | Teknialbikes - 4 of 22</vt:lpstr>
      <vt:lpstr>Facebook Post Table + Reactions | Teknialbikes - 5 of 22</vt:lpstr>
      <vt:lpstr>Facebook Post Table + Reactions | Teknialbikes - 6 of 22</vt:lpstr>
      <vt:lpstr>Facebook Post Table + Reactions | Teknialbikes - 7 of 22</vt:lpstr>
      <vt:lpstr>Facebook Post Table + Reactions | Teknialbikes - 8 of 22</vt:lpstr>
      <vt:lpstr>Facebook Post Table + Reactions | Teknialbikes - 9 of 22</vt:lpstr>
      <vt:lpstr>Facebook Post Table + Reactions | Teknialbikes - 10 of 22</vt:lpstr>
      <vt:lpstr>Facebook Post Table + Reactions | Teknialbikes - 11 of 22</vt:lpstr>
      <vt:lpstr>Facebook Post Table + Reactions | Teknialbikes - 12 of 22</vt:lpstr>
      <vt:lpstr>Facebook Post Table + Reactions | Teknialbikes - 13 of 22</vt:lpstr>
      <vt:lpstr>Facebook Post Table + Reactions | Teknialbikes - 14 of 22</vt:lpstr>
      <vt:lpstr>Facebook Post Table + Reactions | Teknialbikes - 15 of 22</vt:lpstr>
      <vt:lpstr>Facebook Post Table + Reactions | Teknialbikes - 16 of 22</vt:lpstr>
      <vt:lpstr>Facebook Post Table + Reactions | Teknialbikes - 17 of 22</vt:lpstr>
      <vt:lpstr>Facebook Post Table + Reactions | Teknialbikes - 18 of 22</vt:lpstr>
      <vt:lpstr>Facebook Post Table + Reactions | Teknialbikes - 19 of 22</vt:lpstr>
      <vt:lpstr>Facebook Post Table + Reactions | Teknialbikes - 20 of 22</vt:lpstr>
      <vt:lpstr>Facebook Post Table + Reactions | Teknialbikes - 21 of 22</vt:lpstr>
      <vt:lpstr>Facebook Post Table + Reactions | Teknialbikes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Table + Reactions | Teknialbikes - 1 of 22</dc:title>
  <dc:creator>Frederik Peiniger</dc:creator>
  <cp:lastModifiedBy>Frederik Peiniger</cp:lastModifiedBy>
  <cp:revision>1</cp:revision>
  <dcterms:created xsi:type="dcterms:W3CDTF">2021-05-18T13:42:56Z</dcterms:created>
  <dcterms:modified xsi:type="dcterms:W3CDTF">2021-05-18T13:48:04Z</dcterms:modified>
</cp:coreProperties>
</file>