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3.5367999999999999</c:v>
                </c:pt>
                <c:pt idx="1">
                  <c:v>53.333300000000001</c:v>
                </c:pt>
                <c:pt idx="2">
                  <c:v>68.990600000000001</c:v>
                </c:pt>
                <c:pt idx="3">
                  <c:v>0</c:v>
                </c:pt>
                <c:pt idx="4">
                  <c:v>29.301600000000001</c:v>
                </c:pt>
                <c:pt idx="5">
                  <c:v>100</c:v>
                </c:pt>
              </c:numCache>
            </c:numRef>
          </c:val>
          <c:extLst>
            <c:ext xmlns:c16="http://schemas.microsoft.com/office/drawing/2014/chart" uri="{C3380CC4-5D6E-409C-BE32-E72D297353CC}">
              <c16:uniqueId val="{00000000-8BCB-42AB-9EDC-243B911FC0E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0.99399999999999999</c:v>
                </c:pt>
                <c:pt idx="1">
                  <c:v>3.3332999999999999</c:v>
                </c:pt>
                <c:pt idx="2">
                  <c:v>0.72840000000000005</c:v>
                </c:pt>
                <c:pt idx="3">
                  <c:v>0</c:v>
                </c:pt>
                <c:pt idx="4">
                  <c:v>17.466100000000001</c:v>
                </c:pt>
                <c:pt idx="5">
                  <c:v>3.1806000000000001</c:v>
                </c:pt>
              </c:numCache>
            </c:numRef>
          </c:val>
          <c:extLst>
            <c:ext xmlns:c16="http://schemas.microsoft.com/office/drawing/2014/chart" uri="{C3380CC4-5D6E-409C-BE32-E72D297353CC}">
              <c16:uniqueId val="{00000001-8BCB-42AB-9EDC-243B911FC0E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0.5212</c:v>
                </c:pt>
                <c:pt idx="1">
                  <c:v>13.333299999999999</c:v>
                </c:pt>
                <c:pt idx="2">
                  <c:v>8.7408999999999999</c:v>
                </c:pt>
                <c:pt idx="3">
                  <c:v>0</c:v>
                </c:pt>
                <c:pt idx="4">
                  <c:v>100</c:v>
                </c:pt>
                <c:pt idx="5">
                  <c:v>11.596500000000001</c:v>
                </c:pt>
              </c:numCache>
            </c:numRef>
          </c:val>
          <c:extLst>
            <c:ext xmlns:c16="http://schemas.microsoft.com/office/drawing/2014/chart" uri="{C3380CC4-5D6E-409C-BE32-E72D297353CC}">
              <c16:uniqueId val="{00000002-8BCB-42AB-9EDC-243B911FC0E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56.666699999999999</c:v>
                </c:pt>
                <c:pt idx="2">
                  <c:v>22.476600000000001</c:v>
                </c:pt>
                <c:pt idx="3">
                  <c:v>0</c:v>
                </c:pt>
                <c:pt idx="4">
                  <c:v>0.3155</c:v>
                </c:pt>
                <c:pt idx="5">
                  <c:v>18.2087</c:v>
                </c:pt>
              </c:numCache>
            </c:numRef>
          </c:val>
          <c:extLst>
            <c:ext xmlns:c16="http://schemas.microsoft.com/office/drawing/2014/chart" uri="{C3380CC4-5D6E-409C-BE32-E72D297353CC}">
              <c16:uniqueId val="{00000003-8BCB-42AB-9EDC-243B911FC0E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1.5729</c:v>
                </c:pt>
                <c:pt idx="1">
                  <c:v>100</c:v>
                </c:pt>
                <c:pt idx="2">
                  <c:v>100</c:v>
                </c:pt>
                <c:pt idx="3">
                  <c:v>0</c:v>
                </c:pt>
                <c:pt idx="4">
                  <c:v>50.5336</c:v>
                </c:pt>
                <c:pt idx="5">
                  <c:v>8.9621999999999993</c:v>
                </c:pt>
              </c:numCache>
            </c:numRef>
          </c:val>
          <c:extLst>
            <c:ext xmlns:c16="http://schemas.microsoft.com/office/drawing/2014/chart" uri="{C3380CC4-5D6E-409C-BE32-E72D297353CC}">
              <c16:uniqueId val="{00000004-8BCB-42AB-9EDC-243B911FC0E6}"/>
            </c:ext>
          </c:extLst>
        </c:ser>
        <c:dLbls>
          <c:showLegendKey val="0"/>
          <c:showVal val="0"/>
          <c:showCatName val="0"/>
          <c:showSerName val="0"/>
          <c:showPercent val="0"/>
          <c:showBubbleSize val="0"/>
        </c:dLbls>
        <c:axId val="340455240"/>
        <c:axId val="340456552"/>
      </c:radarChart>
      <c:catAx>
        <c:axId val="34045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456552"/>
        <c:crosses val="autoZero"/>
        <c:auto val="1"/>
        <c:lblAlgn val="ctr"/>
        <c:lblOffset val="100"/>
        <c:noMultiLvlLbl val="0"/>
      </c:catAx>
      <c:valAx>
        <c:axId val="34045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45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1974418</c:v>
                </c:pt>
                <c:pt idx="1">
                  <c:v>69832</c:v>
                </c:pt>
                <c:pt idx="2">
                  <c:v>31056</c:v>
                </c:pt>
                <c:pt idx="3">
                  <c:v>19625</c:v>
                </c:pt>
                <c:pt idx="4">
                  <c:v>10291</c:v>
                </c:pt>
              </c:numCache>
            </c:numRef>
          </c:val>
          <c:extLst>
            <c:ext xmlns:c16="http://schemas.microsoft.com/office/drawing/2014/chart" uri="{C3380CC4-5D6E-409C-BE32-E72D297353CC}">
              <c16:uniqueId val="{00000000-C656-4C74-9571-59AD04AE264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6319</c:v>
                </c:pt>
                <c:pt idx="1">
                  <c:v>1210</c:v>
                </c:pt>
                <c:pt idx="2">
                  <c:v>49</c:v>
                </c:pt>
                <c:pt idx="3">
                  <c:v>11</c:v>
                </c:pt>
                <c:pt idx="4">
                  <c:v>21</c:v>
                </c:pt>
              </c:numCache>
            </c:numRef>
          </c:val>
          <c:extLst>
            <c:ext xmlns:c16="http://schemas.microsoft.com/office/drawing/2014/chart" uri="{C3380CC4-5D6E-409C-BE32-E72D297353CC}">
              <c16:uniqueId val="{00000000-2E58-45A8-9B6D-9E2D7C1FECA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17</c:v>
                </c:pt>
                <c:pt idx="1">
                  <c:v>16</c:v>
                </c:pt>
                <c:pt idx="2">
                  <c:v>30</c:v>
                </c:pt>
                <c:pt idx="3">
                  <c:v>1</c:v>
                </c:pt>
                <c:pt idx="4">
                  <c:v>4</c:v>
                </c:pt>
              </c:numCache>
            </c:numRef>
          </c:val>
          <c:extLst>
            <c:ext xmlns:c16="http://schemas.microsoft.com/office/drawing/2014/chart" uri="{C3380CC4-5D6E-409C-BE32-E72D297353CC}">
              <c16:uniqueId val="{00000000-BA40-4661-841D-8E4EFFD168D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216</c:v>
                </c:pt>
                <c:pt idx="1">
                  <c:v>663</c:v>
                </c:pt>
                <c:pt idx="2">
                  <c:v>961</c:v>
                </c:pt>
                <c:pt idx="3">
                  <c:v>7</c:v>
                </c:pt>
                <c:pt idx="4">
                  <c:v>84</c:v>
                </c:pt>
              </c:numCache>
            </c:numRef>
          </c:val>
          <c:extLst>
            <c:ext xmlns:c16="http://schemas.microsoft.com/office/drawing/2014/chart" uri="{C3380CC4-5D6E-409C-BE32-E72D297353CC}">
              <c16:uniqueId val="{00000000-F0A9-46EC-AA29-2DF2695B75F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68683</c:v>
                </c:pt>
                <c:pt idx="1">
                  <c:v>68746</c:v>
                </c:pt>
                <c:pt idx="2">
                  <c:v>68818</c:v>
                </c:pt>
                <c:pt idx="3">
                  <c:v>68883</c:v>
                </c:pt>
                <c:pt idx="4">
                  <c:v>68938</c:v>
                </c:pt>
                <c:pt idx="5">
                  <c:v>69001</c:v>
                </c:pt>
                <c:pt idx="6">
                  <c:v>69046</c:v>
                </c:pt>
                <c:pt idx="7">
                  <c:v>69110</c:v>
                </c:pt>
                <c:pt idx="8">
                  <c:v>69118</c:v>
                </c:pt>
                <c:pt idx="9">
                  <c:v>69118</c:v>
                </c:pt>
                <c:pt idx="10">
                  <c:v>69115</c:v>
                </c:pt>
                <c:pt idx="11">
                  <c:v>69115</c:v>
                </c:pt>
                <c:pt idx="12">
                  <c:v>69118</c:v>
                </c:pt>
                <c:pt idx="13">
                  <c:v>69120</c:v>
                </c:pt>
                <c:pt idx="14">
                  <c:v>69115</c:v>
                </c:pt>
                <c:pt idx="15">
                  <c:v>69115</c:v>
                </c:pt>
                <c:pt idx="16">
                  <c:v>69151</c:v>
                </c:pt>
                <c:pt idx="17">
                  <c:v>69216</c:v>
                </c:pt>
                <c:pt idx="18">
                  <c:v>69281</c:v>
                </c:pt>
                <c:pt idx="19">
                  <c:v>69313</c:v>
                </c:pt>
                <c:pt idx="20">
                  <c:v>69370</c:v>
                </c:pt>
                <c:pt idx="21">
                  <c:v>69422</c:v>
                </c:pt>
                <c:pt idx="22">
                  <c:v>69492</c:v>
                </c:pt>
                <c:pt idx="23">
                  <c:v>69540</c:v>
                </c:pt>
                <c:pt idx="24">
                  <c:v>69576</c:v>
                </c:pt>
                <c:pt idx="25">
                  <c:v>69624</c:v>
                </c:pt>
                <c:pt idx="26">
                  <c:v>69691</c:v>
                </c:pt>
                <c:pt idx="27">
                  <c:v>69738</c:v>
                </c:pt>
                <c:pt idx="28">
                  <c:v>69785</c:v>
                </c:pt>
                <c:pt idx="29">
                  <c:v>69832</c:v>
                </c:pt>
              </c:numCache>
            </c:numRef>
          </c:val>
          <c:smooth val="0"/>
          <c:extLst>
            <c:ext xmlns:c16="http://schemas.microsoft.com/office/drawing/2014/chart" uri="{C3380CC4-5D6E-409C-BE32-E72D297353CC}">
              <c16:uniqueId val="{00000000-0661-40F4-ADCB-5885F469F72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19618</c:v>
                </c:pt>
                <c:pt idx="1">
                  <c:v>19618</c:v>
                </c:pt>
                <c:pt idx="2">
                  <c:v>19619</c:v>
                </c:pt>
                <c:pt idx="3">
                  <c:v>19620</c:v>
                </c:pt>
                <c:pt idx="4">
                  <c:v>19619</c:v>
                </c:pt>
                <c:pt idx="5">
                  <c:v>19619</c:v>
                </c:pt>
                <c:pt idx="6">
                  <c:v>19622</c:v>
                </c:pt>
                <c:pt idx="7">
                  <c:v>19623</c:v>
                </c:pt>
                <c:pt idx="8">
                  <c:v>19620</c:v>
                </c:pt>
                <c:pt idx="9">
                  <c:v>19619</c:v>
                </c:pt>
                <c:pt idx="10">
                  <c:v>19619</c:v>
                </c:pt>
                <c:pt idx="11">
                  <c:v>19618</c:v>
                </c:pt>
                <c:pt idx="12">
                  <c:v>19619</c:v>
                </c:pt>
                <c:pt idx="13">
                  <c:v>19619</c:v>
                </c:pt>
                <c:pt idx="14">
                  <c:v>19616</c:v>
                </c:pt>
                <c:pt idx="15">
                  <c:v>19619</c:v>
                </c:pt>
                <c:pt idx="16">
                  <c:v>19621</c:v>
                </c:pt>
                <c:pt idx="17">
                  <c:v>19621</c:v>
                </c:pt>
                <c:pt idx="18">
                  <c:v>19620</c:v>
                </c:pt>
                <c:pt idx="19">
                  <c:v>19621</c:v>
                </c:pt>
                <c:pt idx="20">
                  <c:v>19621</c:v>
                </c:pt>
                <c:pt idx="21">
                  <c:v>19623</c:v>
                </c:pt>
                <c:pt idx="22">
                  <c:v>19623</c:v>
                </c:pt>
                <c:pt idx="23">
                  <c:v>19624</c:v>
                </c:pt>
                <c:pt idx="24">
                  <c:v>19625</c:v>
                </c:pt>
                <c:pt idx="25">
                  <c:v>19626</c:v>
                </c:pt>
                <c:pt idx="26">
                  <c:v>19626</c:v>
                </c:pt>
                <c:pt idx="27">
                  <c:v>19629</c:v>
                </c:pt>
                <c:pt idx="28">
                  <c:v>19626</c:v>
                </c:pt>
                <c:pt idx="29">
                  <c:v>19625</c:v>
                </c:pt>
              </c:numCache>
            </c:numRef>
          </c:val>
          <c:smooth val="0"/>
          <c:extLst>
            <c:ext xmlns:c16="http://schemas.microsoft.com/office/drawing/2014/chart" uri="{C3380CC4-5D6E-409C-BE32-E72D297353CC}">
              <c16:uniqueId val="{00000001-0661-40F4-ADCB-5885F469F72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10275</c:v>
                </c:pt>
                <c:pt idx="1">
                  <c:v>10277</c:v>
                </c:pt>
                <c:pt idx="2">
                  <c:v>10280</c:v>
                </c:pt>
                <c:pt idx="3">
                  <c:v>10280</c:v>
                </c:pt>
                <c:pt idx="4">
                  <c:v>10281</c:v>
                </c:pt>
                <c:pt idx="5">
                  <c:v>10281</c:v>
                </c:pt>
                <c:pt idx="6">
                  <c:v>10280</c:v>
                </c:pt>
                <c:pt idx="7">
                  <c:v>10281</c:v>
                </c:pt>
                <c:pt idx="8">
                  <c:v>10282</c:v>
                </c:pt>
                <c:pt idx="9">
                  <c:v>10282</c:v>
                </c:pt>
                <c:pt idx="10">
                  <c:v>10283</c:v>
                </c:pt>
                <c:pt idx="11">
                  <c:v>10284</c:v>
                </c:pt>
                <c:pt idx="12">
                  <c:v>10285</c:v>
                </c:pt>
                <c:pt idx="13">
                  <c:v>10285</c:v>
                </c:pt>
                <c:pt idx="14">
                  <c:v>10285</c:v>
                </c:pt>
                <c:pt idx="15">
                  <c:v>10285</c:v>
                </c:pt>
                <c:pt idx="16">
                  <c:v>10284</c:v>
                </c:pt>
                <c:pt idx="17">
                  <c:v>10284</c:v>
                </c:pt>
                <c:pt idx="18">
                  <c:v>10283</c:v>
                </c:pt>
                <c:pt idx="19">
                  <c:v>10283</c:v>
                </c:pt>
                <c:pt idx="20">
                  <c:v>10283</c:v>
                </c:pt>
                <c:pt idx="21">
                  <c:v>10285</c:v>
                </c:pt>
                <c:pt idx="22">
                  <c:v>10287</c:v>
                </c:pt>
                <c:pt idx="23">
                  <c:v>10288</c:v>
                </c:pt>
                <c:pt idx="24">
                  <c:v>10289</c:v>
                </c:pt>
                <c:pt idx="25">
                  <c:v>10292</c:v>
                </c:pt>
                <c:pt idx="26">
                  <c:v>10292</c:v>
                </c:pt>
                <c:pt idx="27">
                  <c:v>10292</c:v>
                </c:pt>
                <c:pt idx="28">
                  <c:v>10293</c:v>
                </c:pt>
                <c:pt idx="29">
                  <c:v>10291</c:v>
                </c:pt>
              </c:numCache>
            </c:numRef>
          </c:val>
          <c:smooth val="0"/>
          <c:extLst>
            <c:ext xmlns:c16="http://schemas.microsoft.com/office/drawing/2014/chart" uri="{C3380CC4-5D6E-409C-BE32-E72D297353CC}">
              <c16:uniqueId val="{00000002-0661-40F4-ADCB-5885F469F72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1968271</c:v>
                </c:pt>
                <c:pt idx="1">
                  <c:v>1968444</c:v>
                </c:pt>
                <c:pt idx="2">
                  <c:v>1968547</c:v>
                </c:pt>
                <c:pt idx="3">
                  <c:v>1968768</c:v>
                </c:pt>
                <c:pt idx="4">
                  <c:v>1969021</c:v>
                </c:pt>
                <c:pt idx="5">
                  <c:v>1968868</c:v>
                </c:pt>
                <c:pt idx="6">
                  <c:v>1969488</c:v>
                </c:pt>
                <c:pt idx="7">
                  <c:v>1969809</c:v>
                </c:pt>
                <c:pt idx="8">
                  <c:v>1970249</c:v>
                </c:pt>
                <c:pt idx="9">
                  <c:v>1970496</c:v>
                </c:pt>
                <c:pt idx="10">
                  <c:v>1970498</c:v>
                </c:pt>
                <c:pt idx="11">
                  <c:v>1970927</c:v>
                </c:pt>
                <c:pt idx="12">
                  <c:v>1971156</c:v>
                </c:pt>
                <c:pt idx="13">
                  <c:v>1971235</c:v>
                </c:pt>
                <c:pt idx="14">
                  <c:v>1971607</c:v>
                </c:pt>
                <c:pt idx="15">
                  <c:v>1971974</c:v>
                </c:pt>
                <c:pt idx="16">
                  <c:v>1971850</c:v>
                </c:pt>
                <c:pt idx="17">
                  <c:v>1972195</c:v>
                </c:pt>
                <c:pt idx="18">
                  <c:v>1972487</c:v>
                </c:pt>
                <c:pt idx="19">
                  <c:v>1972850</c:v>
                </c:pt>
                <c:pt idx="20">
                  <c:v>1973036</c:v>
                </c:pt>
                <c:pt idx="21">
                  <c:v>1973257</c:v>
                </c:pt>
                <c:pt idx="22">
                  <c:v>1973299</c:v>
                </c:pt>
                <c:pt idx="23">
                  <c:v>1973071</c:v>
                </c:pt>
                <c:pt idx="24">
                  <c:v>1973144</c:v>
                </c:pt>
                <c:pt idx="25">
                  <c:v>1973230</c:v>
                </c:pt>
                <c:pt idx="26">
                  <c:v>1973793</c:v>
                </c:pt>
                <c:pt idx="27">
                  <c:v>1973790</c:v>
                </c:pt>
                <c:pt idx="28">
                  <c:v>1974562</c:v>
                </c:pt>
                <c:pt idx="29">
                  <c:v>1974418</c:v>
                </c:pt>
              </c:numCache>
            </c:numRef>
          </c:val>
          <c:smooth val="0"/>
          <c:extLst>
            <c:ext xmlns:c16="http://schemas.microsoft.com/office/drawing/2014/chart" uri="{C3380CC4-5D6E-409C-BE32-E72D297353CC}">
              <c16:uniqueId val="{00000003-0661-40F4-ADCB-5885F469F72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Sheet1!$F$2:$F$31</c:f>
              <c:numCache>
                <c:formatCode>General</c:formatCode>
                <c:ptCount val="30"/>
                <c:pt idx="0">
                  <c:v>31006</c:v>
                </c:pt>
                <c:pt idx="1">
                  <c:v>31009</c:v>
                </c:pt>
                <c:pt idx="2">
                  <c:v>31009</c:v>
                </c:pt>
                <c:pt idx="3">
                  <c:v>31013</c:v>
                </c:pt>
                <c:pt idx="4">
                  <c:v>31013</c:v>
                </c:pt>
                <c:pt idx="5">
                  <c:v>31013</c:v>
                </c:pt>
                <c:pt idx="6">
                  <c:v>31017</c:v>
                </c:pt>
                <c:pt idx="7">
                  <c:v>31017</c:v>
                </c:pt>
                <c:pt idx="8">
                  <c:v>31017</c:v>
                </c:pt>
                <c:pt idx="9">
                  <c:v>31018</c:v>
                </c:pt>
                <c:pt idx="10">
                  <c:v>31019</c:v>
                </c:pt>
                <c:pt idx="11">
                  <c:v>31020</c:v>
                </c:pt>
                <c:pt idx="12">
                  <c:v>31021</c:v>
                </c:pt>
                <c:pt idx="13">
                  <c:v>31024</c:v>
                </c:pt>
                <c:pt idx="14">
                  <c:v>31025</c:v>
                </c:pt>
                <c:pt idx="15">
                  <c:v>31027</c:v>
                </c:pt>
                <c:pt idx="16">
                  <c:v>31025</c:v>
                </c:pt>
                <c:pt idx="17">
                  <c:v>31028</c:v>
                </c:pt>
                <c:pt idx="18">
                  <c:v>31034</c:v>
                </c:pt>
                <c:pt idx="19">
                  <c:v>31034</c:v>
                </c:pt>
                <c:pt idx="20">
                  <c:v>31037</c:v>
                </c:pt>
                <c:pt idx="21">
                  <c:v>31044</c:v>
                </c:pt>
                <c:pt idx="22">
                  <c:v>31045</c:v>
                </c:pt>
                <c:pt idx="23">
                  <c:v>31046</c:v>
                </c:pt>
                <c:pt idx="24">
                  <c:v>31047</c:v>
                </c:pt>
                <c:pt idx="25">
                  <c:v>31049</c:v>
                </c:pt>
                <c:pt idx="26">
                  <c:v>31050</c:v>
                </c:pt>
                <c:pt idx="27">
                  <c:v>31049</c:v>
                </c:pt>
                <c:pt idx="28">
                  <c:v>31056</c:v>
                </c:pt>
                <c:pt idx="29">
                  <c:v>31056</c:v>
                </c:pt>
              </c:numCache>
            </c:numRef>
          </c:val>
          <c:smooth val="0"/>
          <c:extLst>
            <c:ext xmlns:c16="http://schemas.microsoft.com/office/drawing/2014/chart" uri="{C3380CC4-5D6E-409C-BE32-E72D297353CC}">
              <c16:uniqueId val="{00000004-0661-40F4-ADCB-5885F469F726}"/>
            </c:ext>
          </c:extLst>
        </c:ser>
        <c:dLbls>
          <c:showLegendKey val="0"/>
          <c:showVal val="0"/>
          <c:showCatName val="0"/>
          <c:showSerName val="0"/>
          <c:showPercent val="0"/>
          <c:showBubbleSize val="0"/>
        </c:dLbls>
        <c:smooth val="0"/>
        <c:axId val="343499472"/>
        <c:axId val="343503408"/>
      </c:lineChart>
      <c:catAx>
        <c:axId val="343499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03408"/>
        <c:crosses val="autoZero"/>
        <c:auto val="1"/>
        <c:lblAlgn val="ctr"/>
        <c:lblOffset val="100"/>
        <c:noMultiLvlLbl val="0"/>
      </c:catAx>
      <c:valAx>
        <c:axId val="34350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9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61</c:v>
                </c:pt>
                <c:pt idx="1">
                  <c:v>63</c:v>
                </c:pt>
                <c:pt idx="2">
                  <c:v>72</c:v>
                </c:pt>
                <c:pt idx="3">
                  <c:v>65</c:v>
                </c:pt>
                <c:pt idx="4">
                  <c:v>55</c:v>
                </c:pt>
                <c:pt idx="5">
                  <c:v>63</c:v>
                </c:pt>
                <c:pt idx="6">
                  <c:v>45</c:v>
                </c:pt>
                <c:pt idx="7">
                  <c:v>64</c:v>
                </c:pt>
                <c:pt idx="8">
                  <c:v>8</c:v>
                </c:pt>
                <c:pt idx="9">
                  <c:v>0</c:v>
                </c:pt>
                <c:pt idx="10">
                  <c:v>-3</c:v>
                </c:pt>
                <c:pt idx="11">
                  <c:v>0</c:v>
                </c:pt>
                <c:pt idx="12">
                  <c:v>3</c:v>
                </c:pt>
                <c:pt idx="13">
                  <c:v>2</c:v>
                </c:pt>
                <c:pt idx="14">
                  <c:v>-5</c:v>
                </c:pt>
                <c:pt idx="15">
                  <c:v>0</c:v>
                </c:pt>
                <c:pt idx="16">
                  <c:v>36</c:v>
                </c:pt>
                <c:pt idx="17">
                  <c:v>65</c:v>
                </c:pt>
                <c:pt idx="18">
                  <c:v>65</c:v>
                </c:pt>
                <c:pt idx="19">
                  <c:v>32</c:v>
                </c:pt>
                <c:pt idx="20">
                  <c:v>57</c:v>
                </c:pt>
                <c:pt idx="21">
                  <c:v>52</c:v>
                </c:pt>
                <c:pt idx="22">
                  <c:v>70</c:v>
                </c:pt>
                <c:pt idx="23">
                  <c:v>48</c:v>
                </c:pt>
                <c:pt idx="24">
                  <c:v>36</c:v>
                </c:pt>
                <c:pt idx="25">
                  <c:v>48</c:v>
                </c:pt>
                <c:pt idx="26">
                  <c:v>67</c:v>
                </c:pt>
                <c:pt idx="27">
                  <c:v>47</c:v>
                </c:pt>
                <c:pt idx="28">
                  <c:v>47</c:v>
                </c:pt>
                <c:pt idx="29">
                  <c:v>47</c:v>
                </c:pt>
              </c:numCache>
            </c:numRef>
          </c:val>
          <c:smooth val="0"/>
          <c:extLst>
            <c:ext xmlns:c16="http://schemas.microsoft.com/office/drawing/2014/chart" uri="{C3380CC4-5D6E-409C-BE32-E72D297353CC}">
              <c16:uniqueId val="{00000000-350E-41A4-87A7-5A80DD5CC0B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4</c:v>
                </c:pt>
                <c:pt idx="1">
                  <c:v>0</c:v>
                </c:pt>
                <c:pt idx="2">
                  <c:v>1</c:v>
                </c:pt>
                <c:pt idx="3">
                  <c:v>1</c:v>
                </c:pt>
                <c:pt idx="4">
                  <c:v>-1</c:v>
                </c:pt>
                <c:pt idx="5">
                  <c:v>0</c:v>
                </c:pt>
                <c:pt idx="6">
                  <c:v>3</c:v>
                </c:pt>
                <c:pt idx="7">
                  <c:v>1</c:v>
                </c:pt>
                <c:pt idx="8">
                  <c:v>-3</c:v>
                </c:pt>
                <c:pt idx="9">
                  <c:v>-1</c:v>
                </c:pt>
                <c:pt idx="10">
                  <c:v>0</c:v>
                </c:pt>
                <c:pt idx="11">
                  <c:v>-1</c:v>
                </c:pt>
                <c:pt idx="12">
                  <c:v>1</c:v>
                </c:pt>
                <c:pt idx="13">
                  <c:v>0</c:v>
                </c:pt>
                <c:pt idx="14">
                  <c:v>-3</c:v>
                </c:pt>
                <c:pt idx="15">
                  <c:v>3</c:v>
                </c:pt>
                <c:pt idx="16">
                  <c:v>2</c:v>
                </c:pt>
                <c:pt idx="17">
                  <c:v>0</c:v>
                </c:pt>
                <c:pt idx="18">
                  <c:v>-1</c:v>
                </c:pt>
                <c:pt idx="19">
                  <c:v>1</c:v>
                </c:pt>
                <c:pt idx="20">
                  <c:v>0</c:v>
                </c:pt>
                <c:pt idx="21">
                  <c:v>2</c:v>
                </c:pt>
                <c:pt idx="22">
                  <c:v>0</c:v>
                </c:pt>
                <c:pt idx="23">
                  <c:v>1</c:v>
                </c:pt>
                <c:pt idx="24">
                  <c:v>1</c:v>
                </c:pt>
                <c:pt idx="25">
                  <c:v>1</c:v>
                </c:pt>
                <c:pt idx="26">
                  <c:v>0</c:v>
                </c:pt>
                <c:pt idx="27">
                  <c:v>3</c:v>
                </c:pt>
                <c:pt idx="28">
                  <c:v>-3</c:v>
                </c:pt>
                <c:pt idx="29">
                  <c:v>-1</c:v>
                </c:pt>
              </c:numCache>
            </c:numRef>
          </c:val>
          <c:smooth val="0"/>
          <c:extLst>
            <c:ext xmlns:c16="http://schemas.microsoft.com/office/drawing/2014/chart" uri="{C3380CC4-5D6E-409C-BE32-E72D297353CC}">
              <c16:uniqueId val="{00000001-350E-41A4-87A7-5A80DD5CC0B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5</c:v>
                </c:pt>
                <c:pt idx="1">
                  <c:v>2</c:v>
                </c:pt>
                <c:pt idx="2">
                  <c:v>3</c:v>
                </c:pt>
                <c:pt idx="3">
                  <c:v>0</c:v>
                </c:pt>
                <c:pt idx="4">
                  <c:v>1</c:v>
                </c:pt>
                <c:pt idx="5">
                  <c:v>0</c:v>
                </c:pt>
                <c:pt idx="6">
                  <c:v>-1</c:v>
                </c:pt>
                <c:pt idx="7">
                  <c:v>1</c:v>
                </c:pt>
                <c:pt idx="8">
                  <c:v>1</c:v>
                </c:pt>
                <c:pt idx="9">
                  <c:v>0</c:v>
                </c:pt>
                <c:pt idx="10">
                  <c:v>1</c:v>
                </c:pt>
                <c:pt idx="11">
                  <c:v>1</c:v>
                </c:pt>
                <c:pt idx="12">
                  <c:v>1</c:v>
                </c:pt>
                <c:pt idx="13">
                  <c:v>0</c:v>
                </c:pt>
                <c:pt idx="14">
                  <c:v>0</c:v>
                </c:pt>
                <c:pt idx="15">
                  <c:v>0</c:v>
                </c:pt>
                <c:pt idx="16">
                  <c:v>-1</c:v>
                </c:pt>
                <c:pt idx="17">
                  <c:v>0</c:v>
                </c:pt>
                <c:pt idx="18">
                  <c:v>-1</c:v>
                </c:pt>
                <c:pt idx="19">
                  <c:v>0</c:v>
                </c:pt>
                <c:pt idx="20">
                  <c:v>0</c:v>
                </c:pt>
                <c:pt idx="21">
                  <c:v>2</c:v>
                </c:pt>
                <c:pt idx="22">
                  <c:v>2</c:v>
                </c:pt>
                <c:pt idx="23">
                  <c:v>1</c:v>
                </c:pt>
                <c:pt idx="24">
                  <c:v>1</c:v>
                </c:pt>
                <c:pt idx="25">
                  <c:v>3</c:v>
                </c:pt>
                <c:pt idx="26">
                  <c:v>0</c:v>
                </c:pt>
                <c:pt idx="27">
                  <c:v>0</c:v>
                </c:pt>
                <c:pt idx="28">
                  <c:v>1</c:v>
                </c:pt>
                <c:pt idx="29">
                  <c:v>-2</c:v>
                </c:pt>
              </c:numCache>
            </c:numRef>
          </c:val>
          <c:smooth val="0"/>
          <c:extLst>
            <c:ext xmlns:c16="http://schemas.microsoft.com/office/drawing/2014/chart" uri="{C3380CC4-5D6E-409C-BE32-E72D297353CC}">
              <c16:uniqueId val="{00000002-350E-41A4-87A7-5A80DD5CC0B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172</c:v>
                </c:pt>
                <c:pt idx="1">
                  <c:v>173</c:v>
                </c:pt>
                <c:pt idx="2">
                  <c:v>103</c:v>
                </c:pt>
                <c:pt idx="3">
                  <c:v>221</c:v>
                </c:pt>
                <c:pt idx="4">
                  <c:v>253</c:v>
                </c:pt>
                <c:pt idx="5">
                  <c:v>-153</c:v>
                </c:pt>
                <c:pt idx="6">
                  <c:v>620</c:v>
                </c:pt>
                <c:pt idx="7">
                  <c:v>321</c:v>
                </c:pt>
                <c:pt idx="8">
                  <c:v>440</c:v>
                </c:pt>
                <c:pt idx="9">
                  <c:v>247</c:v>
                </c:pt>
                <c:pt idx="10">
                  <c:v>2</c:v>
                </c:pt>
                <c:pt idx="11">
                  <c:v>429</c:v>
                </c:pt>
                <c:pt idx="12">
                  <c:v>229</c:v>
                </c:pt>
                <c:pt idx="13">
                  <c:v>79</c:v>
                </c:pt>
                <c:pt idx="14">
                  <c:v>372</c:v>
                </c:pt>
                <c:pt idx="15">
                  <c:v>367</c:v>
                </c:pt>
                <c:pt idx="16">
                  <c:v>-124</c:v>
                </c:pt>
                <c:pt idx="17">
                  <c:v>345</c:v>
                </c:pt>
                <c:pt idx="18">
                  <c:v>292</c:v>
                </c:pt>
                <c:pt idx="19">
                  <c:v>363</c:v>
                </c:pt>
                <c:pt idx="20">
                  <c:v>186</c:v>
                </c:pt>
                <c:pt idx="21">
                  <c:v>221</c:v>
                </c:pt>
                <c:pt idx="22">
                  <c:v>42</c:v>
                </c:pt>
                <c:pt idx="23">
                  <c:v>-228</c:v>
                </c:pt>
                <c:pt idx="24">
                  <c:v>73</c:v>
                </c:pt>
                <c:pt idx="25">
                  <c:v>86</c:v>
                </c:pt>
                <c:pt idx="26">
                  <c:v>563</c:v>
                </c:pt>
                <c:pt idx="27">
                  <c:v>-3</c:v>
                </c:pt>
                <c:pt idx="28">
                  <c:v>772</c:v>
                </c:pt>
                <c:pt idx="29">
                  <c:v>-144</c:v>
                </c:pt>
              </c:numCache>
            </c:numRef>
          </c:val>
          <c:smooth val="0"/>
          <c:extLst>
            <c:ext xmlns:c16="http://schemas.microsoft.com/office/drawing/2014/chart" uri="{C3380CC4-5D6E-409C-BE32-E72D297353CC}">
              <c16:uniqueId val="{00000003-350E-41A4-87A7-5A80DD5CC0B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Sheet1!$F$2:$F$31</c:f>
              <c:numCache>
                <c:formatCode>General</c:formatCode>
                <c:ptCount val="30"/>
                <c:pt idx="0">
                  <c:v>-1</c:v>
                </c:pt>
                <c:pt idx="1">
                  <c:v>3</c:v>
                </c:pt>
                <c:pt idx="2">
                  <c:v>0</c:v>
                </c:pt>
                <c:pt idx="3">
                  <c:v>4</c:v>
                </c:pt>
                <c:pt idx="4">
                  <c:v>0</c:v>
                </c:pt>
                <c:pt idx="5">
                  <c:v>0</c:v>
                </c:pt>
                <c:pt idx="6">
                  <c:v>4</c:v>
                </c:pt>
                <c:pt idx="7">
                  <c:v>0</c:v>
                </c:pt>
                <c:pt idx="8">
                  <c:v>0</c:v>
                </c:pt>
                <c:pt idx="9">
                  <c:v>1</c:v>
                </c:pt>
                <c:pt idx="10">
                  <c:v>1</c:v>
                </c:pt>
                <c:pt idx="11">
                  <c:v>1</c:v>
                </c:pt>
                <c:pt idx="12">
                  <c:v>1</c:v>
                </c:pt>
                <c:pt idx="13">
                  <c:v>3</c:v>
                </c:pt>
                <c:pt idx="14">
                  <c:v>1</c:v>
                </c:pt>
                <c:pt idx="15">
                  <c:v>2</c:v>
                </c:pt>
                <c:pt idx="16">
                  <c:v>-2</c:v>
                </c:pt>
                <c:pt idx="17">
                  <c:v>3</c:v>
                </c:pt>
                <c:pt idx="18">
                  <c:v>6</c:v>
                </c:pt>
                <c:pt idx="19">
                  <c:v>0</c:v>
                </c:pt>
                <c:pt idx="20">
                  <c:v>3</c:v>
                </c:pt>
                <c:pt idx="21">
                  <c:v>7</c:v>
                </c:pt>
                <c:pt idx="22">
                  <c:v>1</c:v>
                </c:pt>
                <c:pt idx="23">
                  <c:v>1</c:v>
                </c:pt>
                <c:pt idx="24">
                  <c:v>1</c:v>
                </c:pt>
                <c:pt idx="25">
                  <c:v>2</c:v>
                </c:pt>
                <c:pt idx="26">
                  <c:v>1</c:v>
                </c:pt>
                <c:pt idx="27">
                  <c:v>-1</c:v>
                </c:pt>
                <c:pt idx="28">
                  <c:v>7</c:v>
                </c:pt>
                <c:pt idx="29">
                  <c:v>0</c:v>
                </c:pt>
              </c:numCache>
            </c:numRef>
          </c:val>
          <c:smooth val="0"/>
          <c:extLst>
            <c:ext xmlns:c16="http://schemas.microsoft.com/office/drawing/2014/chart" uri="{C3380CC4-5D6E-409C-BE32-E72D297353CC}">
              <c16:uniqueId val="{00000004-350E-41A4-87A7-5A80DD5CC0BF}"/>
            </c:ext>
          </c:extLst>
        </c:ser>
        <c:dLbls>
          <c:showLegendKey val="0"/>
          <c:showVal val="0"/>
          <c:showCatName val="0"/>
          <c:showSerName val="0"/>
          <c:showPercent val="0"/>
          <c:showBubbleSize val="0"/>
        </c:dLbls>
        <c:smooth val="0"/>
        <c:axId val="344301224"/>
        <c:axId val="344302536"/>
      </c:lineChart>
      <c:catAx>
        <c:axId val="34430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2536"/>
        <c:crosses val="autoZero"/>
        <c:auto val="1"/>
        <c:lblAlgn val="ctr"/>
        <c:lblOffset val="100"/>
        <c:noMultiLvlLbl val="0"/>
      </c:catAx>
      <c:valAx>
        <c:axId val="34430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39</c:v>
                </c:pt>
                <c:pt idx="1">
                  <c:v>41</c:v>
                </c:pt>
                <c:pt idx="2">
                  <c:v>42</c:v>
                </c:pt>
                <c:pt idx="3">
                  <c:v>41</c:v>
                </c:pt>
                <c:pt idx="4">
                  <c:v>38</c:v>
                </c:pt>
                <c:pt idx="5">
                  <c:v>44</c:v>
                </c:pt>
                <c:pt idx="6">
                  <c:v>38</c:v>
                </c:pt>
              </c:numCache>
            </c:numRef>
          </c:val>
          <c:extLst>
            <c:ext xmlns:c16="http://schemas.microsoft.com/office/drawing/2014/chart" uri="{C3380CC4-5D6E-409C-BE32-E72D297353CC}">
              <c16:uniqueId val="{00000000-9384-4BF9-8CF7-8A9EA4CED4F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2</c:v>
                </c:pt>
                <c:pt idx="5">
                  <c:v>0</c:v>
                </c:pt>
                <c:pt idx="6">
                  <c:v>0</c:v>
                </c:pt>
              </c:numCache>
            </c:numRef>
          </c:val>
          <c:extLst>
            <c:ext xmlns:c16="http://schemas.microsoft.com/office/drawing/2014/chart" uri="{C3380CC4-5D6E-409C-BE32-E72D297353CC}">
              <c16:uniqueId val="{00000001-9384-4BF9-8CF7-8A9EA4CED4F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0</c:v>
                </c:pt>
                <c:pt idx="4">
                  <c:v>0</c:v>
                </c:pt>
                <c:pt idx="5">
                  <c:v>2</c:v>
                </c:pt>
                <c:pt idx="6">
                  <c:v>1</c:v>
                </c:pt>
              </c:numCache>
            </c:numRef>
          </c:val>
          <c:extLst>
            <c:ext xmlns:c16="http://schemas.microsoft.com/office/drawing/2014/chart" uri="{C3380CC4-5D6E-409C-BE32-E72D297353CC}">
              <c16:uniqueId val="{00000002-9384-4BF9-8CF7-8A9EA4CED4F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160</c:v>
                </c:pt>
                <c:pt idx="2">
                  <c:v>265</c:v>
                </c:pt>
                <c:pt idx="3">
                  <c:v>251</c:v>
                </c:pt>
                <c:pt idx="4">
                  <c:v>221</c:v>
                </c:pt>
                <c:pt idx="5">
                  <c:v>372</c:v>
                </c:pt>
                <c:pt idx="6">
                  <c:v>176</c:v>
                </c:pt>
              </c:numCache>
            </c:numRef>
          </c:val>
          <c:extLst>
            <c:ext xmlns:c16="http://schemas.microsoft.com/office/drawing/2014/chart" uri="{C3380CC4-5D6E-409C-BE32-E72D297353CC}">
              <c16:uniqueId val="{00000003-9384-4BF9-8CF7-8A9EA4CED4F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2</c:v>
                </c:pt>
                <c:pt idx="3">
                  <c:v>1</c:v>
                </c:pt>
                <c:pt idx="4">
                  <c:v>2</c:v>
                </c:pt>
                <c:pt idx="5">
                  <c:v>3</c:v>
                </c:pt>
                <c:pt idx="6">
                  <c:v>1</c:v>
                </c:pt>
              </c:numCache>
            </c:numRef>
          </c:val>
          <c:extLst>
            <c:ext xmlns:c16="http://schemas.microsoft.com/office/drawing/2014/chart" uri="{C3380CC4-5D6E-409C-BE32-E72D297353CC}">
              <c16:uniqueId val="{00000004-9384-4BF9-8CF7-8A9EA4CED4F7}"/>
            </c:ext>
          </c:extLst>
        </c:ser>
        <c:dLbls>
          <c:showLegendKey val="0"/>
          <c:showVal val="0"/>
          <c:showCatName val="0"/>
          <c:showSerName val="0"/>
          <c:showPercent val="0"/>
          <c:showBubbleSize val="0"/>
        </c:dLbls>
        <c:gapWidth val="219"/>
        <c:overlap val="-27"/>
        <c:axId val="336406584"/>
        <c:axId val="336407240"/>
      </c:barChart>
      <c:catAx>
        <c:axId val="336406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07240"/>
        <c:crosses val="autoZero"/>
        <c:auto val="1"/>
        <c:lblAlgn val="ctr"/>
        <c:lblOffset val="100"/>
        <c:noMultiLvlLbl val="0"/>
      </c:catAx>
      <c:valAx>
        <c:axId val="33640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0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8.8892774911835906E-2</c:v>
                </c:pt>
                <c:pt idx="1">
                  <c:v>9.1725754553528493E-2</c:v>
                </c:pt>
                <c:pt idx="2">
                  <c:v>0.104733366304949</c:v>
                </c:pt>
                <c:pt idx="3">
                  <c:v>9.4452032898369606E-2</c:v>
                </c:pt>
                <c:pt idx="4">
                  <c:v>7.9845535182846303E-2</c:v>
                </c:pt>
                <c:pt idx="5">
                  <c:v>9.1386463198816298E-2</c:v>
                </c:pt>
                <c:pt idx="6">
                  <c:v>6.5216446138461795E-2</c:v>
                </c:pt>
                <c:pt idx="7">
                  <c:v>9.2691828635981799E-2</c:v>
                </c:pt>
                <c:pt idx="8">
                  <c:v>1.15757488062509E-2</c:v>
                </c:pt>
                <c:pt idx="9">
                  <c:v>0</c:v>
                </c:pt>
                <c:pt idx="10">
                  <c:v>-4.3404033681530103E-3</c:v>
                </c:pt>
                <c:pt idx="11">
                  <c:v>0</c:v>
                </c:pt>
                <c:pt idx="12">
                  <c:v>4.3405917673442797E-3</c:v>
                </c:pt>
                <c:pt idx="13">
                  <c:v>2.8936022454353399E-3</c:v>
                </c:pt>
                <c:pt idx="14">
                  <c:v>-7.2337962962962998E-3</c:v>
                </c:pt>
                <c:pt idx="15">
                  <c:v>0</c:v>
                </c:pt>
                <c:pt idx="16">
                  <c:v>5.2087101208131398E-2</c:v>
                </c:pt>
                <c:pt idx="17">
                  <c:v>9.3997194545270502E-2</c:v>
                </c:pt>
                <c:pt idx="18">
                  <c:v>9.3908922792417901E-2</c:v>
                </c:pt>
                <c:pt idx="19">
                  <c:v>4.6188709747261199E-2</c:v>
                </c:pt>
                <c:pt idx="20">
                  <c:v>8.2235655649012404E-2</c:v>
                </c:pt>
                <c:pt idx="21">
                  <c:v>7.4960357503243494E-2</c:v>
                </c:pt>
                <c:pt idx="22">
                  <c:v>0.10083258909279499</c:v>
                </c:pt>
                <c:pt idx="23">
                  <c:v>6.9072699015714001E-2</c:v>
                </c:pt>
                <c:pt idx="24">
                  <c:v>5.17687661777394E-2</c:v>
                </c:pt>
                <c:pt idx="25">
                  <c:v>6.8989306657468094E-2</c:v>
                </c:pt>
                <c:pt idx="26">
                  <c:v>9.6231184648971596E-2</c:v>
                </c:pt>
                <c:pt idx="27">
                  <c:v>6.7440559039187303E-2</c:v>
                </c:pt>
                <c:pt idx="28">
                  <c:v>6.7395107401990298E-2</c:v>
                </c:pt>
                <c:pt idx="29">
                  <c:v>6.7349716987891398E-2</c:v>
                </c:pt>
              </c:numCache>
            </c:numRef>
          </c:val>
          <c:smooth val="0"/>
          <c:extLst>
            <c:ext xmlns:c16="http://schemas.microsoft.com/office/drawing/2014/chart" uri="{C3380CC4-5D6E-409C-BE32-E72D297353CC}">
              <c16:uniqueId val="{00000000-B4A8-4BC9-889F-12659F16913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2.0393596410727001E-2</c:v>
                </c:pt>
                <c:pt idx="1">
                  <c:v>0</c:v>
                </c:pt>
                <c:pt idx="2">
                  <c:v>5.0973595677439101E-3</c:v>
                </c:pt>
                <c:pt idx="3">
                  <c:v>5.0970997502421097E-3</c:v>
                </c:pt>
                <c:pt idx="4">
                  <c:v>-5.0968399592252796E-3</c:v>
                </c:pt>
                <c:pt idx="5">
                  <c:v>0</c:v>
                </c:pt>
                <c:pt idx="6">
                  <c:v>1.52912992507263E-2</c:v>
                </c:pt>
                <c:pt idx="7">
                  <c:v>5.0963204566303096E-3</c:v>
                </c:pt>
                <c:pt idx="8">
                  <c:v>-1.5288182235132199E-2</c:v>
                </c:pt>
                <c:pt idx="9">
                  <c:v>-5.0968399592252796E-3</c:v>
                </c:pt>
                <c:pt idx="10">
                  <c:v>0</c:v>
                </c:pt>
                <c:pt idx="11">
                  <c:v>-5.0970997502421097E-3</c:v>
                </c:pt>
                <c:pt idx="12">
                  <c:v>5.0973595677439101E-3</c:v>
                </c:pt>
                <c:pt idx="13">
                  <c:v>0</c:v>
                </c:pt>
                <c:pt idx="14">
                  <c:v>-1.52912992507263E-2</c:v>
                </c:pt>
                <c:pt idx="15">
                  <c:v>1.52936378466558E-2</c:v>
                </c:pt>
                <c:pt idx="16">
                  <c:v>1.01941995004842E-2</c:v>
                </c:pt>
                <c:pt idx="17">
                  <c:v>0</c:v>
                </c:pt>
                <c:pt idx="18">
                  <c:v>-5.09658019468936E-3</c:v>
                </c:pt>
                <c:pt idx="19">
                  <c:v>5.0968399592252796E-3</c:v>
                </c:pt>
                <c:pt idx="20">
                  <c:v>0</c:v>
                </c:pt>
                <c:pt idx="21">
                  <c:v>1.0193160389378699E-2</c:v>
                </c:pt>
                <c:pt idx="22">
                  <c:v>0</c:v>
                </c:pt>
                <c:pt idx="23">
                  <c:v>5.0960607450440797E-3</c:v>
                </c:pt>
                <c:pt idx="24">
                  <c:v>5.0958010599266197E-3</c:v>
                </c:pt>
                <c:pt idx="25">
                  <c:v>5.0955414012738903E-3</c:v>
                </c:pt>
                <c:pt idx="26">
                  <c:v>0</c:v>
                </c:pt>
                <c:pt idx="27">
                  <c:v>1.5285845307245499E-2</c:v>
                </c:pt>
                <c:pt idx="28">
                  <c:v>-1.52835090936879E-2</c:v>
                </c:pt>
                <c:pt idx="29">
                  <c:v>-5.0952817690818296E-3</c:v>
                </c:pt>
              </c:numCache>
            </c:numRef>
          </c:val>
          <c:smooth val="0"/>
          <c:extLst>
            <c:ext xmlns:c16="http://schemas.microsoft.com/office/drawing/2014/chart" uri="{C3380CC4-5D6E-409C-BE32-E72D297353CC}">
              <c16:uniqueId val="{00000001-B4A8-4BC9-889F-12659F16913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4.8685491723466402E-2</c:v>
                </c:pt>
                <c:pt idx="1">
                  <c:v>1.9464720194647199E-2</c:v>
                </c:pt>
                <c:pt idx="2">
                  <c:v>2.9191398267976999E-2</c:v>
                </c:pt>
                <c:pt idx="3">
                  <c:v>0</c:v>
                </c:pt>
                <c:pt idx="4">
                  <c:v>9.7276264591439707E-3</c:v>
                </c:pt>
                <c:pt idx="5">
                  <c:v>0</c:v>
                </c:pt>
                <c:pt idx="6">
                  <c:v>-9.7266802840190597E-3</c:v>
                </c:pt>
                <c:pt idx="7">
                  <c:v>9.7276264591439707E-3</c:v>
                </c:pt>
                <c:pt idx="8">
                  <c:v>9.7266802840190597E-3</c:v>
                </c:pt>
                <c:pt idx="9">
                  <c:v>0</c:v>
                </c:pt>
                <c:pt idx="10">
                  <c:v>9.7257342929391206E-3</c:v>
                </c:pt>
                <c:pt idx="11">
                  <c:v>9.7247884858504292E-3</c:v>
                </c:pt>
                <c:pt idx="12">
                  <c:v>9.7238428626993407E-3</c:v>
                </c:pt>
                <c:pt idx="13">
                  <c:v>0</c:v>
                </c:pt>
                <c:pt idx="14">
                  <c:v>0</c:v>
                </c:pt>
                <c:pt idx="15">
                  <c:v>0</c:v>
                </c:pt>
                <c:pt idx="16">
                  <c:v>-9.7228974234321794E-3</c:v>
                </c:pt>
                <c:pt idx="17">
                  <c:v>0</c:v>
                </c:pt>
                <c:pt idx="18">
                  <c:v>-9.7238428626993407E-3</c:v>
                </c:pt>
                <c:pt idx="19">
                  <c:v>0</c:v>
                </c:pt>
                <c:pt idx="20">
                  <c:v>0</c:v>
                </c:pt>
                <c:pt idx="21">
                  <c:v>1.94495769717009E-2</c:v>
                </c:pt>
                <c:pt idx="22">
                  <c:v>1.94457948468644E-2</c:v>
                </c:pt>
                <c:pt idx="23">
                  <c:v>9.7210070963351797E-3</c:v>
                </c:pt>
                <c:pt idx="24">
                  <c:v>9.7200622083981301E-3</c:v>
                </c:pt>
                <c:pt idx="25">
                  <c:v>2.9157352512391901E-2</c:v>
                </c:pt>
                <c:pt idx="26">
                  <c:v>0</c:v>
                </c:pt>
                <c:pt idx="27">
                  <c:v>0</c:v>
                </c:pt>
                <c:pt idx="28">
                  <c:v>9.7162844928099495E-3</c:v>
                </c:pt>
                <c:pt idx="29">
                  <c:v>-1.9430681045370601E-2</c:v>
                </c:pt>
              </c:numCache>
            </c:numRef>
          </c:val>
          <c:smooth val="0"/>
          <c:extLst>
            <c:ext xmlns:c16="http://schemas.microsoft.com/office/drawing/2014/chart" uri="{C3380CC4-5D6E-409C-BE32-E72D297353CC}">
              <c16:uniqueId val="{00000002-B4A8-4BC9-889F-12659F16913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8.7393977640352408E-3</c:v>
                </c:pt>
                <c:pt idx="1">
                  <c:v>8.7894400720226005E-3</c:v>
                </c:pt>
                <c:pt idx="2">
                  <c:v>5.2325593209662001E-3</c:v>
                </c:pt>
                <c:pt idx="3">
                  <c:v>1.12265544078958E-2</c:v>
                </c:pt>
                <c:pt idx="4">
                  <c:v>1.28506761588973E-2</c:v>
                </c:pt>
                <c:pt idx="5">
                  <c:v>-7.7703589753486601E-3</c:v>
                </c:pt>
                <c:pt idx="6">
                  <c:v>3.1490176080874899E-2</c:v>
                </c:pt>
                <c:pt idx="7">
                  <c:v>1.6298652238551301E-2</c:v>
                </c:pt>
                <c:pt idx="8">
                  <c:v>2.2337191067763398E-2</c:v>
                </c:pt>
                <c:pt idx="9">
                  <c:v>1.25364865050052E-2</c:v>
                </c:pt>
                <c:pt idx="10">
                  <c:v>1.0149728799246499E-4</c:v>
                </c:pt>
                <c:pt idx="11">
                  <c:v>2.1771146177260801E-2</c:v>
                </c:pt>
                <c:pt idx="12">
                  <c:v>1.16188981124111E-2</c:v>
                </c:pt>
                <c:pt idx="13">
                  <c:v>4.0078004987935999E-3</c:v>
                </c:pt>
                <c:pt idx="14">
                  <c:v>1.88714181718567E-2</c:v>
                </c:pt>
                <c:pt idx="15">
                  <c:v>1.8614257303813601E-2</c:v>
                </c:pt>
                <c:pt idx="16">
                  <c:v>-6.2881153605473502E-3</c:v>
                </c:pt>
                <c:pt idx="17">
                  <c:v>1.7496259857494201E-2</c:v>
                </c:pt>
                <c:pt idx="18">
                  <c:v>1.48058381650902E-2</c:v>
                </c:pt>
                <c:pt idx="19">
                  <c:v>1.8403163113369099E-2</c:v>
                </c:pt>
                <c:pt idx="20">
                  <c:v>9.4279848949489296E-3</c:v>
                </c:pt>
                <c:pt idx="21">
                  <c:v>1.12010120443824E-2</c:v>
                </c:pt>
                <c:pt idx="22">
                  <c:v>2.1284607124160701E-3</c:v>
                </c:pt>
                <c:pt idx="23">
                  <c:v>-1.15542550824786E-2</c:v>
                </c:pt>
                <c:pt idx="24">
                  <c:v>3.6998161748867599E-3</c:v>
                </c:pt>
                <c:pt idx="25">
                  <c:v>4.3585262910360301E-3</c:v>
                </c:pt>
                <c:pt idx="26">
                  <c:v>2.8531899474465699E-2</c:v>
                </c:pt>
                <c:pt idx="27">
                  <c:v>-1.51991622221783E-4</c:v>
                </c:pt>
                <c:pt idx="28">
                  <c:v>3.9112570232902197E-2</c:v>
                </c:pt>
                <c:pt idx="29">
                  <c:v>-7.2927565708243202E-3</c:v>
                </c:pt>
              </c:numCache>
            </c:numRef>
          </c:val>
          <c:smooth val="0"/>
          <c:extLst>
            <c:ext xmlns:c16="http://schemas.microsoft.com/office/drawing/2014/chart" uri="{C3380CC4-5D6E-409C-BE32-E72D297353CC}">
              <c16:uniqueId val="{00000003-B4A8-4BC9-889F-12659F16913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Sheet1!$F$2:$F$31</c:f>
              <c:numCache>
                <c:formatCode>General</c:formatCode>
                <c:ptCount val="30"/>
                <c:pt idx="0">
                  <c:v>-3.2250782081465501E-3</c:v>
                </c:pt>
                <c:pt idx="1">
                  <c:v>9.6755466683867593E-3</c:v>
                </c:pt>
                <c:pt idx="2">
                  <c:v>0</c:v>
                </c:pt>
                <c:pt idx="3">
                  <c:v>1.2899480795898E-2</c:v>
                </c:pt>
                <c:pt idx="4">
                  <c:v>0</c:v>
                </c:pt>
                <c:pt idx="5">
                  <c:v>0</c:v>
                </c:pt>
                <c:pt idx="6">
                  <c:v>1.28978170444652E-2</c:v>
                </c:pt>
                <c:pt idx="7">
                  <c:v>0</c:v>
                </c:pt>
                <c:pt idx="8">
                  <c:v>0</c:v>
                </c:pt>
                <c:pt idx="9">
                  <c:v>3.2240384305380898E-3</c:v>
                </c:pt>
                <c:pt idx="10">
                  <c:v>3.2239344896511698E-3</c:v>
                </c:pt>
                <c:pt idx="11">
                  <c:v>3.22383055546601E-3</c:v>
                </c:pt>
                <c:pt idx="12">
                  <c:v>3.22372662798195E-3</c:v>
                </c:pt>
                <c:pt idx="13">
                  <c:v>9.6708681215950491E-3</c:v>
                </c:pt>
                <c:pt idx="14">
                  <c:v>3.22331098504384E-3</c:v>
                </c:pt>
                <c:pt idx="15">
                  <c:v>6.4464141821112004E-3</c:v>
                </c:pt>
                <c:pt idx="16">
                  <c:v>-6.4459986463402796E-3</c:v>
                </c:pt>
                <c:pt idx="17">
                  <c:v>9.6696212731667997E-3</c:v>
                </c:pt>
                <c:pt idx="18">
                  <c:v>1.9337372695629799E-2</c:v>
                </c:pt>
                <c:pt idx="19">
                  <c:v>0</c:v>
                </c:pt>
                <c:pt idx="20">
                  <c:v>9.6668170393761702E-3</c:v>
                </c:pt>
                <c:pt idx="21">
                  <c:v>2.2553726197763999E-2</c:v>
                </c:pt>
                <c:pt idx="22">
                  <c:v>3.2212343770132699E-3</c:v>
                </c:pt>
                <c:pt idx="23">
                  <c:v>3.2211306168465101E-3</c:v>
                </c:pt>
                <c:pt idx="24">
                  <c:v>3.2210268633640401E-3</c:v>
                </c:pt>
                <c:pt idx="25">
                  <c:v>6.4418462331304101E-3</c:v>
                </c:pt>
                <c:pt idx="26">
                  <c:v>3.22071564301588E-3</c:v>
                </c:pt>
                <c:pt idx="27">
                  <c:v>-3.2206119162640902E-3</c:v>
                </c:pt>
                <c:pt idx="28">
                  <c:v>2.2545009501111098E-2</c:v>
                </c:pt>
                <c:pt idx="29">
                  <c:v>0</c:v>
                </c:pt>
              </c:numCache>
            </c:numRef>
          </c:val>
          <c:smooth val="0"/>
          <c:extLst>
            <c:ext xmlns:c16="http://schemas.microsoft.com/office/drawing/2014/chart" uri="{C3380CC4-5D6E-409C-BE32-E72D297353CC}">
              <c16:uniqueId val="{00000004-B4A8-4BC9-889F-12659F169138}"/>
            </c:ext>
          </c:extLst>
        </c:ser>
        <c:dLbls>
          <c:showLegendKey val="0"/>
          <c:showVal val="0"/>
          <c:showCatName val="0"/>
          <c:showSerName val="0"/>
          <c:showPercent val="0"/>
          <c:showBubbleSize val="0"/>
        </c:dLbls>
        <c:smooth val="0"/>
        <c:axId val="335486248"/>
        <c:axId val="335487560"/>
      </c:lineChart>
      <c:catAx>
        <c:axId val="33548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87560"/>
        <c:crosses val="autoZero"/>
        <c:auto val="1"/>
        <c:lblAlgn val="ctr"/>
        <c:lblOffset val="100"/>
        <c:noMultiLvlLbl val="0"/>
      </c:catAx>
      <c:valAx>
        <c:axId val="33548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48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0</c:v>
                </c:pt>
                <c:pt idx="1">
                  <c:v>1</c:v>
                </c:pt>
                <c:pt idx="2">
                  <c:v>0</c:v>
                </c:pt>
                <c:pt idx="3">
                  <c:v>0</c:v>
                </c:pt>
                <c:pt idx="4">
                  <c:v>2</c:v>
                </c:pt>
                <c:pt idx="5">
                  <c:v>1</c:v>
                </c:pt>
                <c:pt idx="6">
                  <c:v>1</c:v>
                </c:pt>
                <c:pt idx="7">
                  <c:v>0</c:v>
                </c:pt>
                <c:pt idx="8">
                  <c:v>0</c:v>
                </c:pt>
                <c:pt idx="9">
                  <c:v>1</c:v>
                </c:pt>
                <c:pt idx="10">
                  <c:v>1</c:v>
                </c:pt>
                <c:pt idx="11">
                  <c:v>1</c:v>
                </c:pt>
                <c:pt idx="12">
                  <c:v>0</c:v>
                </c:pt>
                <c:pt idx="13">
                  <c:v>1</c:v>
                </c:pt>
                <c:pt idx="14">
                  <c:v>0</c:v>
                </c:pt>
                <c:pt idx="15">
                  <c:v>0</c:v>
                </c:pt>
                <c:pt idx="16">
                  <c:v>1</c:v>
                </c:pt>
                <c:pt idx="17">
                  <c:v>1</c:v>
                </c:pt>
                <c:pt idx="18">
                  <c:v>0</c:v>
                </c:pt>
                <c:pt idx="19">
                  <c:v>1</c:v>
                </c:pt>
                <c:pt idx="20">
                  <c:v>0</c:v>
                </c:pt>
                <c:pt idx="21">
                  <c:v>0</c:v>
                </c:pt>
                <c:pt idx="22">
                  <c:v>0</c:v>
                </c:pt>
                <c:pt idx="23">
                  <c:v>0</c:v>
                </c:pt>
                <c:pt idx="24">
                  <c:v>1</c:v>
                </c:pt>
                <c:pt idx="25">
                  <c:v>1</c:v>
                </c:pt>
                <c:pt idx="26">
                  <c:v>1</c:v>
                </c:pt>
                <c:pt idx="27">
                  <c:v>1</c:v>
                </c:pt>
                <c:pt idx="28">
                  <c:v>0</c:v>
                </c:pt>
                <c:pt idx="29">
                  <c:v>0</c:v>
                </c:pt>
              </c:numCache>
            </c:numRef>
          </c:val>
          <c:smooth val="0"/>
          <c:extLst>
            <c:ext xmlns:c16="http://schemas.microsoft.com/office/drawing/2014/chart" uri="{C3380CC4-5D6E-409C-BE32-E72D297353CC}">
              <c16:uniqueId val="{00000000-0847-411E-875E-C831039BEA0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numCache>
            </c:numRef>
          </c:val>
          <c:smooth val="0"/>
          <c:extLst>
            <c:ext xmlns:c16="http://schemas.microsoft.com/office/drawing/2014/chart" uri="{C3380CC4-5D6E-409C-BE32-E72D297353CC}">
              <c16:uniqueId val="{00000001-0847-411E-875E-C831039BEA0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0</c:v>
                </c:pt>
                <c:pt idx="1">
                  <c:v>0</c:v>
                </c:pt>
                <c:pt idx="2">
                  <c:v>0</c:v>
                </c:pt>
                <c:pt idx="3">
                  <c:v>0</c:v>
                </c:pt>
                <c:pt idx="4">
                  <c:v>1</c:v>
                </c:pt>
                <c:pt idx="5">
                  <c:v>0</c:v>
                </c:pt>
                <c:pt idx="6">
                  <c:v>0</c:v>
                </c:pt>
                <c:pt idx="7">
                  <c:v>0</c:v>
                </c:pt>
                <c:pt idx="8">
                  <c:v>0</c:v>
                </c:pt>
                <c:pt idx="9">
                  <c:v>0</c:v>
                </c:pt>
                <c:pt idx="10">
                  <c:v>0</c:v>
                </c:pt>
                <c:pt idx="11">
                  <c:v>1</c:v>
                </c:pt>
                <c:pt idx="12">
                  <c:v>0</c:v>
                </c:pt>
                <c:pt idx="13">
                  <c:v>0</c:v>
                </c:pt>
                <c:pt idx="14">
                  <c:v>0</c:v>
                </c:pt>
                <c:pt idx="15">
                  <c:v>0</c:v>
                </c:pt>
                <c:pt idx="16">
                  <c:v>1</c:v>
                </c:pt>
                <c:pt idx="17">
                  <c:v>0</c:v>
                </c:pt>
                <c:pt idx="18">
                  <c:v>0</c:v>
                </c:pt>
                <c:pt idx="19">
                  <c:v>0</c:v>
                </c:pt>
                <c:pt idx="20">
                  <c:v>1</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0847-411E-875E-C831039BEA0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1</c:v>
                </c:pt>
                <c:pt idx="1">
                  <c:v>0</c:v>
                </c:pt>
                <c:pt idx="2">
                  <c:v>1</c:v>
                </c:pt>
                <c:pt idx="3">
                  <c:v>0</c:v>
                </c:pt>
                <c:pt idx="4">
                  <c:v>1</c:v>
                </c:pt>
                <c:pt idx="5">
                  <c:v>1</c:v>
                </c:pt>
                <c:pt idx="6">
                  <c:v>1</c:v>
                </c:pt>
                <c:pt idx="7">
                  <c:v>0</c:v>
                </c:pt>
                <c:pt idx="8">
                  <c:v>0</c:v>
                </c:pt>
                <c:pt idx="9">
                  <c:v>4</c:v>
                </c:pt>
                <c:pt idx="10">
                  <c:v>0</c:v>
                </c:pt>
                <c:pt idx="11">
                  <c:v>1</c:v>
                </c:pt>
                <c:pt idx="12">
                  <c:v>0</c:v>
                </c:pt>
                <c:pt idx="13">
                  <c:v>1</c:v>
                </c:pt>
                <c:pt idx="14">
                  <c:v>0</c:v>
                </c:pt>
                <c:pt idx="15">
                  <c:v>0</c:v>
                </c:pt>
                <c:pt idx="16">
                  <c:v>1</c:v>
                </c:pt>
                <c:pt idx="17">
                  <c:v>0</c:v>
                </c:pt>
                <c:pt idx="18">
                  <c:v>1</c:v>
                </c:pt>
                <c:pt idx="19">
                  <c:v>0</c:v>
                </c:pt>
                <c:pt idx="20">
                  <c:v>1</c:v>
                </c:pt>
                <c:pt idx="21">
                  <c:v>0</c:v>
                </c:pt>
                <c:pt idx="22">
                  <c:v>0</c:v>
                </c:pt>
                <c:pt idx="23">
                  <c:v>1</c:v>
                </c:pt>
                <c:pt idx="24">
                  <c:v>0</c:v>
                </c:pt>
                <c:pt idx="25">
                  <c:v>1</c:v>
                </c:pt>
                <c:pt idx="26">
                  <c:v>0</c:v>
                </c:pt>
                <c:pt idx="27">
                  <c:v>1</c:v>
                </c:pt>
                <c:pt idx="28">
                  <c:v>0</c:v>
                </c:pt>
                <c:pt idx="29">
                  <c:v>0</c:v>
                </c:pt>
              </c:numCache>
            </c:numRef>
          </c:val>
          <c:smooth val="0"/>
          <c:extLst>
            <c:ext xmlns:c16="http://schemas.microsoft.com/office/drawing/2014/chart" uri="{C3380CC4-5D6E-409C-BE32-E72D297353CC}">
              <c16:uniqueId val="{00000003-0847-411E-875E-C831039BEA0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Sheet1!$F$2:$F$31</c:f>
              <c:numCache>
                <c:formatCode>General</c:formatCode>
                <c:ptCount val="30"/>
                <c:pt idx="0">
                  <c:v>1</c:v>
                </c:pt>
                <c:pt idx="1">
                  <c:v>1</c:v>
                </c:pt>
                <c:pt idx="2">
                  <c:v>0</c:v>
                </c:pt>
                <c:pt idx="3">
                  <c:v>0</c:v>
                </c:pt>
                <c:pt idx="4">
                  <c:v>1</c:v>
                </c:pt>
                <c:pt idx="5">
                  <c:v>1</c:v>
                </c:pt>
                <c:pt idx="6">
                  <c:v>5</c:v>
                </c:pt>
                <c:pt idx="7">
                  <c:v>0</c:v>
                </c:pt>
                <c:pt idx="8">
                  <c:v>0</c:v>
                </c:pt>
                <c:pt idx="9">
                  <c:v>0</c:v>
                </c:pt>
                <c:pt idx="10">
                  <c:v>1</c:v>
                </c:pt>
                <c:pt idx="11">
                  <c:v>1</c:v>
                </c:pt>
                <c:pt idx="12">
                  <c:v>1</c:v>
                </c:pt>
                <c:pt idx="13">
                  <c:v>0</c:v>
                </c:pt>
                <c:pt idx="14">
                  <c:v>1</c:v>
                </c:pt>
                <c:pt idx="15">
                  <c:v>1</c:v>
                </c:pt>
                <c:pt idx="16">
                  <c:v>0</c:v>
                </c:pt>
                <c:pt idx="17">
                  <c:v>1</c:v>
                </c:pt>
                <c:pt idx="18">
                  <c:v>1</c:v>
                </c:pt>
                <c:pt idx="19">
                  <c:v>1</c:v>
                </c:pt>
                <c:pt idx="20">
                  <c:v>0</c:v>
                </c:pt>
                <c:pt idx="21">
                  <c:v>1</c:v>
                </c:pt>
                <c:pt idx="22">
                  <c:v>1</c:v>
                </c:pt>
                <c:pt idx="23">
                  <c:v>1</c:v>
                </c:pt>
                <c:pt idx="24">
                  <c:v>0</c:v>
                </c:pt>
                <c:pt idx="25">
                  <c:v>0</c:v>
                </c:pt>
                <c:pt idx="26">
                  <c:v>1</c:v>
                </c:pt>
                <c:pt idx="27">
                  <c:v>4</c:v>
                </c:pt>
                <c:pt idx="28">
                  <c:v>2</c:v>
                </c:pt>
                <c:pt idx="29">
                  <c:v>3</c:v>
                </c:pt>
              </c:numCache>
            </c:numRef>
          </c:val>
          <c:smooth val="0"/>
          <c:extLst>
            <c:ext xmlns:c16="http://schemas.microsoft.com/office/drawing/2014/chart" uri="{C3380CC4-5D6E-409C-BE32-E72D297353CC}">
              <c16:uniqueId val="{00000004-0847-411E-875E-C831039BEA0D}"/>
            </c:ext>
          </c:extLst>
        </c:ser>
        <c:dLbls>
          <c:showLegendKey val="0"/>
          <c:showVal val="0"/>
          <c:showCatName val="0"/>
          <c:showSerName val="0"/>
          <c:showPercent val="0"/>
          <c:showBubbleSize val="0"/>
        </c:dLbls>
        <c:smooth val="0"/>
        <c:axId val="344199888"/>
        <c:axId val="344201200"/>
      </c:lineChart>
      <c:catAx>
        <c:axId val="34419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01200"/>
        <c:crosses val="autoZero"/>
        <c:auto val="1"/>
        <c:lblAlgn val="ctr"/>
        <c:lblOffset val="100"/>
        <c:noMultiLvlLbl val="0"/>
      </c:catAx>
      <c:valAx>
        <c:axId val="34420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9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1</c:v>
                </c:pt>
                <c:pt idx="18">
                  <c:v>2</c:v>
                </c:pt>
                <c:pt idx="19">
                  <c:v>7</c:v>
                </c:pt>
                <c:pt idx="20">
                  <c:v>4</c:v>
                </c:pt>
                <c:pt idx="21">
                  <c:v>1</c:v>
                </c:pt>
                <c:pt idx="22">
                  <c:v>0</c:v>
                </c:pt>
                <c:pt idx="23">
                  <c:v>0</c:v>
                </c:pt>
              </c:numCache>
            </c:numRef>
          </c:val>
          <c:smooth val="0"/>
          <c:extLst>
            <c:ext xmlns:c16="http://schemas.microsoft.com/office/drawing/2014/chart" uri="{C3380CC4-5D6E-409C-BE32-E72D297353CC}">
              <c16:uniqueId val="{00000000-4003-4ED0-B2F2-711F64A521A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1-4003-4ED0-B2F2-711F64A521A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0</c:v>
                </c:pt>
                <c:pt idx="10">
                  <c:v>2</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003-4ED0-B2F2-711F64A521A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13</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4003-4ED0-B2F2-711F64A521A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c:v>
                </c:pt>
                <c:pt idx="9">
                  <c:v>1</c:v>
                </c:pt>
                <c:pt idx="10">
                  <c:v>0</c:v>
                </c:pt>
                <c:pt idx="11">
                  <c:v>1</c:v>
                </c:pt>
                <c:pt idx="12">
                  <c:v>0</c:v>
                </c:pt>
                <c:pt idx="13">
                  <c:v>7</c:v>
                </c:pt>
                <c:pt idx="14">
                  <c:v>1</c:v>
                </c:pt>
                <c:pt idx="15">
                  <c:v>0</c:v>
                </c:pt>
                <c:pt idx="16">
                  <c:v>1</c:v>
                </c:pt>
                <c:pt idx="17">
                  <c:v>1</c:v>
                </c:pt>
                <c:pt idx="18">
                  <c:v>7</c:v>
                </c:pt>
                <c:pt idx="19">
                  <c:v>3</c:v>
                </c:pt>
                <c:pt idx="20">
                  <c:v>1</c:v>
                </c:pt>
                <c:pt idx="21">
                  <c:v>4</c:v>
                </c:pt>
                <c:pt idx="22">
                  <c:v>1</c:v>
                </c:pt>
                <c:pt idx="23">
                  <c:v>0</c:v>
                </c:pt>
              </c:numCache>
            </c:numRef>
          </c:val>
          <c:smooth val="0"/>
          <c:extLst>
            <c:ext xmlns:c16="http://schemas.microsoft.com/office/drawing/2014/chart" uri="{C3380CC4-5D6E-409C-BE32-E72D297353CC}">
              <c16:uniqueId val="{00000004-4003-4ED0-B2F2-711F64A521A2}"/>
            </c:ext>
          </c:extLst>
        </c:ser>
        <c:dLbls>
          <c:showLegendKey val="0"/>
          <c:showVal val="0"/>
          <c:showCatName val="0"/>
          <c:showSerName val="0"/>
          <c:showPercent val="0"/>
          <c:showBubbleSize val="0"/>
        </c:dLbls>
        <c:smooth val="0"/>
        <c:axId val="344114528"/>
        <c:axId val="344117152"/>
      </c:lineChart>
      <c:catAx>
        <c:axId val="34411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17152"/>
        <c:crosses val="autoZero"/>
        <c:auto val="1"/>
        <c:lblAlgn val="ctr"/>
        <c:lblOffset val="100"/>
        <c:noMultiLvlLbl val="0"/>
      </c:catAx>
      <c:valAx>
        <c:axId val="34411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1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4</c:v>
                </c:pt>
                <c:pt idx="3">
                  <c:v>3</c:v>
                </c:pt>
                <c:pt idx="4">
                  <c:v>3</c:v>
                </c:pt>
                <c:pt idx="5">
                  <c:v>0</c:v>
                </c:pt>
                <c:pt idx="6">
                  <c:v>1</c:v>
                </c:pt>
              </c:numCache>
            </c:numRef>
          </c:val>
          <c:extLst>
            <c:ext xmlns:c16="http://schemas.microsoft.com/office/drawing/2014/chart" uri="{C3380CC4-5D6E-409C-BE32-E72D297353CC}">
              <c16:uniqueId val="{00000000-EB55-4E3B-93DF-F9F70A6AC236}"/>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1-EB55-4E3B-93DF-F9F70A6AC236}"/>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2</c:v>
                </c:pt>
                <c:pt idx="3">
                  <c:v>0</c:v>
                </c:pt>
                <c:pt idx="4">
                  <c:v>1</c:v>
                </c:pt>
                <c:pt idx="5">
                  <c:v>0</c:v>
                </c:pt>
                <c:pt idx="6">
                  <c:v>0</c:v>
                </c:pt>
              </c:numCache>
            </c:numRef>
          </c:val>
          <c:extLst>
            <c:ext xmlns:c16="http://schemas.microsoft.com/office/drawing/2014/chart" uri="{C3380CC4-5D6E-409C-BE32-E72D297353CC}">
              <c16:uniqueId val="{00000002-EB55-4E3B-93DF-F9F70A6AC236}"/>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0</c:v>
                </c:pt>
                <c:pt idx="2">
                  <c:v>4</c:v>
                </c:pt>
                <c:pt idx="3">
                  <c:v>1</c:v>
                </c:pt>
                <c:pt idx="4">
                  <c:v>4</c:v>
                </c:pt>
                <c:pt idx="5">
                  <c:v>1</c:v>
                </c:pt>
                <c:pt idx="6">
                  <c:v>0</c:v>
                </c:pt>
              </c:numCache>
            </c:numRef>
          </c:val>
          <c:extLst>
            <c:ext xmlns:c16="http://schemas.microsoft.com/office/drawing/2014/chart" uri="{C3380CC4-5D6E-409C-BE32-E72D297353CC}">
              <c16:uniqueId val="{00000003-EB55-4E3B-93DF-F9F70A6AC236}"/>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3</c:v>
                </c:pt>
                <c:pt idx="3">
                  <c:v>4</c:v>
                </c:pt>
                <c:pt idx="4">
                  <c:v>9</c:v>
                </c:pt>
                <c:pt idx="5">
                  <c:v>5</c:v>
                </c:pt>
                <c:pt idx="6">
                  <c:v>6</c:v>
                </c:pt>
              </c:numCache>
            </c:numRef>
          </c:val>
          <c:extLst>
            <c:ext xmlns:c16="http://schemas.microsoft.com/office/drawing/2014/chart" uri="{C3380CC4-5D6E-409C-BE32-E72D297353CC}">
              <c16:uniqueId val="{00000004-EB55-4E3B-93DF-F9F70A6AC236}"/>
            </c:ext>
          </c:extLst>
        </c:ser>
        <c:dLbls>
          <c:showLegendKey val="0"/>
          <c:showVal val="0"/>
          <c:showCatName val="0"/>
          <c:showSerName val="0"/>
          <c:showPercent val="0"/>
          <c:showBubbleSize val="0"/>
        </c:dLbls>
        <c:gapWidth val="219"/>
        <c:overlap val="-27"/>
        <c:axId val="342972808"/>
        <c:axId val="342973792"/>
      </c:barChart>
      <c:catAx>
        <c:axId val="34297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73792"/>
        <c:crosses val="autoZero"/>
        <c:auto val="1"/>
        <c:lblAlgn val="ctr"/>
        <c:lblOffset val="100"/>
        <c:noMultiLvlLbl val="0"/>
      </c:catAx>
      <c:valAx>
        <c:axId val="34297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7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512</c:v>
                </c:pt>
                <c:pt idx="1">
                  <c:v>4</c:v>
                </c:pt>
                <c:pt idx="2">
                  <c:v>69</c:v>
                </c:pt>
                <c:pt idx="3">
                  <c:v>158</c:v>
                </c:pt>
                <c:pt idx="4">
                  <c:v>762</c:v>
                </c:pt>
              </c:numCache>
            </c:numRef>
          </c:val>
          <c:extLst>
            <c:ext xmlns:c16="http://schemas.microsoft.com/office/drawing/2014/chart" uri="{C3380CC4-5D6E-409C-BE32-E72D297353CC}">
              <c16:uniqueId val="{00000000-C74C-49C2-8A59-6C52EAD21A4B}"/>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95</c:v>
                </c:pt>
                <c:pt idx="1">
                  <c:v>0</c:v>
                </c:pt>
                <c:pt idx="2">
                  <c:v>11</c:v>
                </c:pt>
                <c:pt idx="3">
                  <c:v>22</c:v>
                </c:pt>
                <c:pt idx="4">
                  <c:v>72</c:v>
                </c:pt>
              </c:numCache>
            </c:numRef>
          </c:val>
          <c:extLst>
            <c:ext xmlns:c16="http://schemas.microsoft.com/office/drawing/2014/chart" uri="{C3380CC4-5D6E-409C-BE32-E72D297353CC}">
              <c16:uniqueId val="{00000001-C74C-49C2-8A59-6C52EAD21A4B}"/>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C74C-49C2-8A59-6C52EAD21A4B}"/>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1</c:v>
                </c:pt>
                <c:pt idx="3">
                  <c:v>0</c:v>
                </c:pt>
                <c:pt idx="4">
                  <c:v>1</c:v>
                </c:pt>
              </c:numCache>
            </c:numRef>
          </c:val>
          <c:extLst>
            <c:ext xmlns:c16="http://schemas.microsoft.com/office/drawing/2014/chart" uri="{C3380CC4-5D6E-409C-BE32-E72D297353CC}">
              <c16:uniqueId val="{00000003-C74C-49C2-8A59-6C52EAD21A4B}"/>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C74C-49C2-8A59-6C52EAD21A4B}"/>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C74C-49C2-8A59-6C52EAD21A4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45</c:v>
                </c:pt>
                <c:pt idx="1">
                  <c:v>2</c:v>
                </c:pt>
                <c:pt idx="2">
                  <c:v>0</c:v>
                </c:pt>
                <c:pt idx="3">
                  <c:v>3</c:v>
                </c:pt>
                <c:pt idx="4">
                  <c:v>21</c:v>
                </c:pt>
              </c:numCache>
            </c:numRef>
          </c:val>
          <c:extLst>
            <c:ext xmlns:c16="http://schemas.microsoft.com/office/drawing/2014/chart" uri="{C3380CC4-5D6E-409C-BE32-E72D297353CC}">
              <c16:uniqueId val="{00000006-C74C-49C2-8A59-6C52EAD21A4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10</c:v>
                </c:pt>
                <c:pt idx="1">
                  <c:v>1</c:v>
                </c:pt>
                <c:pt idx="2">
                  <c:v>3</c:v>
                </c:pt>
                <c:pt idx="3">
                  <c:v>33</c:v>
                </c:pt>
                <c:pt idx="4">
                  <c:v>105</c:v>
                </c:pt>
              </c:numCache>
            </c:numRef>
          </c:val>
          <c:extLst>
            <c:ext xmlns:c16="http://schemas.microsoft.com/office/drawing/2014/chart" uri="{C3380CC4-5D6E-409C-BE32-E72D297353CC}">
              <c16:uniqueId val="{00000007-C74C-49C2-8A59-6C52EAD21A4B}"/>
            </c:ext>
          </c:extLst>
        </c:ser>
        <c:dLbls>
          <c:showLegendKey val="0"/>
          <c:showVal val="0"/>
          <c:showCatName val="0"/>
          <c:showSerName val="0"/>
          <c:showPercent val="0"/>
          <c:showBubbleSize val="0"/>
        </c:dLbls>
        <c:gapWidth val="150"/>
        <c:overlap val="100"/>
        <c:axId val="344299912"/>
        <c:axId val="344301552"/>
      </c:barChart>
      <c:catAx>
        <c:axId val="344299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301552"/>
        <c:crosses val="autoZero"/>
        <c:auto val="1"/>
        <c:lblAlgn val="ctr"/>
        <c:lblOffset val="100"/>
        <c:noMultiLvlLbl val="0"/>
      </c:catAx>
      <c:valAx>
        <c:axId val="3443015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29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4</c:v>
                </c:pt>
                <c:pt idx="1">
                  <c:v>1</c:v>
                </c:pt>
                <c:pt idx="2">
                  <c:v>1</c:v>
                </c:pt>
                <c:pt idx="3">
                  <c:v>1</c:v>
                </c:pt>
                <c:pt idx="4">
                  <c:v>9</c:v>
                </c:pt>
              </c:numCache>
            </c:numRef>
          </c:val>
          <c:extLst>
            <c:ext xmlns:c16="http://schemas.microsoft.com/office/drawing/2014/chart" uri="{C3380CC4-5D6E-409C-BE32-E72D297353CC}">
              <c16:uniqueId val="{00000000-2A66-404D-B85A-19335C41BB19}"/>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12</c:v>
                </c:pt>
                <c:pt idx="1">
                  <c:v>0</c:v>
                </c:pt>
                <c:pt idx="2">
                  <c:v>3</c:v>
                </c:pt>
                <c:pt idx="3">
                  <c:v>15</c:v>
                </c:pt>
                <c:pt idx="4">
                  <c:v>20</c:v>
                </c:pt>
              </c:numCache>
            </c:numRef>
          </c:val>
          <c:extLst>
            <c:ext xmlns:c16="http://schemas.microsoft.com/office/drawing/2014/chart" uri="{C3380CC4-5D6E-409C-BE32-E72D297353CC}">
              <c16:uniqueId val="{00000001-2A66-404D-B85A-19335C41BB19}"/>
            </c:ext>
          </c:extLst>
        </c:ser>
        <c:ser>
          <c:idx val="2"/>
          <c:order val="2"/>
          <c:tx>
            <c:strRef>
              <c:f>Sheet1!$D$1</c:f>
              <c:strCache>
                <c:ptCount val="1"/>
                <c:pt idx="0">
                  <c:v>Link</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2-2A66-404D-B85A-19335C41BB19}"/>
            </c:ext>
          </c:extLst>
        </c:ser>
        <c:ser>
          <c:idx val="3"/>
          <c:order val="3"/>
          <c:tx>
            <c:strRef>
              <c:f>Sheet1!$E$1</c:f>
              <c:strCache>
                <c:ptCount val="1"/>
                <c:pt idx="0">
                  <c:v>Video</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3-2A66-404D-B85A-19335C41BB19}"/>
            </c:ext>
          </c:extLst>
        </c:ser>
        <c:dLbls>
          <c:showLegendKey val="0"/>
          <c:showVal val="0"/>
          <c:showCatName val="0"/>
          <c:showSerName val="0"/>
          <c:showPercent val="0"/>
          <c:showBubbleSize val="0"/>
        </c:dLbls>
        <c:gapWidth val="150"/>
        <c:overlap val="100"/>
        <c:axId val="342829440"/>
        <c:axId val="342829112"/>
      </c:barChart>
      <c:catAx>
        <c:axId val="34282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29112"/>
        <c:crosses val="autoZero"/>
        <c:auto val="1"/>
        <c:lblAlgn val="ctr"/>
        <c:lblOffset val="100"/>
        <c:noMultiLvlLbl val="0"/>
      </c:catAx>
      <c:valAx>
        <c:axId val="342829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82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6.06436894465541E-2</c:v>
                </c:pt>
                <c:pt idx="1">
                  <c:v>2.7434049987726899E-2</c:v>
                </c:pt>
                <c:pt idx="2">
                  <c:v>4.5482767084915603E-2</c:v>
                </c:pt>
                <c:pt idx="3">
                  <c:v>0.10444190960239901</c:v>
                </c:pt>
                <c:pt idx="4">
                  <c:v>7.2676167511346604E-2</c:v>
                </c:pt>
                <c:pt idx="6">
                  <c:v>4.0429126297702803E-2</c:v>
                </c:pt>
              </c:numCache>
            </c:numRef>
          </c:val>
          <c:extLst>
            <c:ext xmlns:c16="http://schemas.microsoft.com/office/drawing/2014/chart" uri="{C3380CC4-5D6E-409C-BE32-E72D297353CC}">
              <c16:uniqueId val="{00000000-1E1C-4AB2-A471-7D54C029EC30}"/>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3">
                  <c:v>3.5676061362825501E-2</c:v>
                </c:pt>
              </c:numCache>
            </c:numRef>
          </c:val>
          <c:extLst>
            <c:ext xmlns:c16="http://schemas.microsoft.com/office/drawing/2014/chart" uri="{C3380CC4-5D6E-409C-BE32-E72D297353CC}">
              <c16:uniqueId val="{00000001-1E1C-4AB2-A471-7D54C029EC30}"/>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0.10697267334435499</c:v>
                </c:pt>
                <c:pt idx="2">
                  <c:v>0.31605562579013902</c:v>
                </c:pt>
                <c:pt idx="4">
                  <c:v>7.7798307886803503E-2</c:v>
                </c:pt>
              </c:numCache>
            </c:numRef>
          </c:val>
          <c:extLst>
            <c:ext xmlns:c16="http://schemas.microsoft.com/office/drawing/2014/chart" uri="{C3380CC4-5D6E-409C-BE32-E72D297353CC}">
              <c16:uniqueId val="{00000002-1E1C-4AB2-A471-7D54C029EC30}"/>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6.5944857924339899E-4</c:v>
                </c:pt>
                <c:pt idx="2">
                  <c:v>8.2431072405424904E-4</c:v>
                </c:pt>
                <c:pt idx="3">
                  <c:v>7.1017539303135297E-4</c:v>
                </c:pt>
                <c:pt idx="4">
                  <c:v>4.5654132409158401E-4</c:v>
                </c:pt>
                <c:pt idx="5">
                  <c:v>5.0726813787953804E-4</c:v>
                </c:pt>
              </c:numCache>
            </c:numRef>
          </c:val>
          <c:extLst>
            <c:ext xmlns:c16="http://schemas.microsoft.com/office/drawing/2014/chart" uri="{C3380CC4-5D6E-409C-BE32-E72D297353CC}">
              <c16:uniqueId val="{00000003-1E1C-4AB2-A471-7D54C029EC30}"/>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1.6112919338725801E-2</c:v>
                </c:pt>
                <c:pt idx="1">
                  <c:v>0.27069704489059299</c:v>
                </c:pt>
                <c:pt idx="2">
                  <c:v>7.3045234335556902E-2</c:v>
                </c:pt>
                <c:pt idx="3">
                  <c:v>0.14259933614772299</c:v>
                </c:pt>
                <c:pt idx="4">
                  <c:v>7.1612974838781304E-2</c:v>
                </c:pt>
                <c:pt idx="5">
                  <c:v>0.15146144178402199</c:v>
                </c:pt>
                <c:pt idx="6">
                  <c:v>5.8006509619412797E-2</c:v>
                </c:pt>
              </c:numCache>
            </c:numRef>
          </c:val>
          <c:extLst>
            <c:ext xmlns:c16="http://schemas.microsoft.com/office/drawing/2014/chart" uri="{C3380CC4-5D6E-409C-BE32-E72D297353CC}">
              <c16:uniqueId val="{00000004-1E1C-4AB2-A471-7D54C029EC30}"/>
            </c:ext>
          </c:extLst>
        </c:ser>
        <c:dLbls>
          <c:showLegendKey val="0"/>
          <c:showVal val="0"/>
          <c:showCatName val="0"/>
          <c:showSerName val="0"/>
          <c:showPercent val="0"/>
          <c:showBubbleSize val="0"/>
        </c:dLbls>
        <c:gapWidth val="219"/>
        <c:overlap val="-27"/>
        <c:axId val="343507992"/>
        <c:axId val="343507336"/>
      </c:barChart>
      <c:catAx>
        <c:axId val="34350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07336"/>
        <c:crosses val="autoZero"/>
        <c:auto val="1"/>
        <c:lblAlgn val="ctr"/>
        <c:lblOffset val="100"/>
        <c:noMultiLvlLbl val="0"/>
      </c:catAx>
      <c:valAx>
        <c:axId val="34350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50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0</c:v>
                </c:pt>
                <c:pt idx="1">
                  <c:v>4.0748610181331302E-2</c:v>
                </c:pt>
                <c:pt idx="2">
                  <c:v>0</c:v>
                </c:pt>
                <c:pt idx="3">
                  <c:v>0</c:v>
                </c:pt>
                <c:pt idx="4">
                  <c:v>4.7888550282977803E-2</c:v>
                </c:pt>
                <c:pt idx="5">
                  <c:v>0.13774304397627901</c:v>
                </c:pt>
                <c:pt idx="6">
                  <c:v>2.6078263767150101E-2</c:v>
                </c:pt>
                <c:pt idx="7">
                  <c:v>0</c:v>
                </c:pt>
                <c:pt idx="8">
                  <c:v>0</c:v>
                </c:pt>
                <c:pt idx="9">
                  <c:v>1.8808414595329701E-2</c:v>
                </c:pt>
                <c:pt idx="10">
                  <c:v>4.3405289657966299E-2</c:v>
                </c:pt>
                <c:pt idx="11">
                  <c:v>4.3405917673442797E-2</c:v>
                </c:pt>
                <c:pt idx="12">
                  <c:v>0</c:v>
                </c:pt>
                <c:pt idx="13">
                  <c:v>0.141784458687192</c:v>
                </c:pt>
                <c:pt idx="14">
                  <c:v>0</c:v>
                </c:pt>
                <c:pt idx="15">
                  <c:v>0</c:v>
                </c:pt>
                <c:pt idx="16">
                  <c:v>0.102700591613267</c:v>
                </c:pt>
                <c:pt idx="17">
                  <c:v>8.6726507957157108E-3</c:v>
                </c:pt>
                <c:pt idx="18">
                  <c:v>0</c:v>
                </c:pt>
                <c:pt idx="19">
                  <c:v>0.125546560457163</c:v>
                </c:pt>
                <c:pt idx="20">
                  <c:v>0</c:v>
                </c:pt>
                <c:pt idx="21">
                  <c:v>0</c:v>
                </c:pt>
                <c:pt idx="22">
                  <c:v>0</c:v>
                </c:pt>
                <c:pt idx="23">
                  <c:v>0</c:v>
                </c:pt>
                <c:pt idx="24">
                  <c:v>3.01906322780989E-2</c:v>
                </c:pt>
                <c:pt idx="25">
                  <c:v>4.31034482758621E-2</c:v>
                </c:pt>
                <c:pt idx="26">
                  <c:v>5.0246206411415903E-2</c:v>
                </c:pt>
                <c:pt idx="27">
                  <c:v>5.0205123791490898E-2</c:v>
                </c:pt>
                <c:pt idx="28">
                  <c:v>0</c:v>
                </c:pt>
                <c:pt idx="29">
                  <c:v>0</c:v>
                </c:pt>
              </c:numCache>
            </c:numRef>
          </c:val>
          <c:smooth val="0"/>
          <c:extLst>
            <c:ext xmlns:c16="http://schemas.microsoft.com/office/drawing/2014/chart" uri="{C3380CC4-5D6E-409C-BE32-E72D297353CC}">
              <c16:uniqueId val="{00000000-EDE9-48DD-B64B-B7396144BAC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3.5666972383572797E-2</c:v>
                </c:pt>
                <c:pt idx="27">
                  <c:v>0</c:v>
                </c:pt>
                <c:pt idx="28">
                  <c:v>0</c:v>
                </c:pt>
                <c:pt idx="29">
                  <c:v>0</c:v>
                </c:pt>
              </c:numCache>
            </c:numRef>
          </c:val>
          <c:smooth val="0"/>
          <c:extLst>
            <c:ext xmlns:c16="http://schemas.microsoft.com/office/drawing/2014/chart" uri="{C3380CC4-5D6E-409C-BE32-E72D297353CC}">
              <c16:uniqueId val="{00000001-EDE9-48DD-B64B-B7396144BAC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0</c:v>
                </c:pt>
                <c:pt idx="1">
                  <c:v>0</c:v>
                </c:pt>
                <c:pt idx="2">
                  <c:v>0</c:v>
                </c:pt>
                <c:pt idx="3">
                  <c:v>0</c:v>
                </c:pt>
                <c:pt idx="4">
                  <c:v>0.155642023346304</c:v>
                </c:pt>
                <c:pt idx="5">
                  <c:v>0</c:v>
                </c:pt>
                <c:pt idx="6">
                  <c:v>0</c:v>
                </c:pt>
                <c:pt idx="7">
                  <c:v>0</c:v>
                </c:pt>
                <c:pt idx="8">
                  <c:v>0</c:v>
                </c:pt>
                <c:pt idx="9">
                  <c:v>0</c:v>
                </c:pt>
                <c:pt idx="10">
                  <c:v>0</c:v>
                </c:pt>
                <c:pt idx="11">
                  <c:v>0.47651463580667103</c:v>
                </c:pt>
                <c:pt idx="12">
                  <c:v>0</c:v>
                </c:pt>
                <c:pt idx="13">
                  <c:v>0</c:v>
                </c:pt>
                <c:pt idx="14">
                  <c:v>0</c:v>
                </c:pt>
                <c:pt idx="15">
                  <c:v>0</c:v>
                </c:pt>
                <c:pt idx="16">
                  <c:v>0.10696227148969301</c:v>
                </c:pt>
                <c:pt idx="17">
                  <c:v>0</c:v>
                </c:pt>
                <c:pt idx="18">
                  <c:v>0</c:v>
                </c:pt>
                <c:pt idx="19">
                  <c:v>0</c:v>
                </c:pt>
                <c:pt idx="20">
                  <c:v>7.7798307886803503E-2</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EDE9-48DD-B64B-B7396144BAC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5.0808231949740496E-4</c:v>
                </c:pt>
                <c:pt idx="1">
                  <c:v>0</c:v>
                </c:pt>
                <c:pt idx="2">
                  <c:v>6.0960276759656497E-4</c:v>
                </c:pt>
                <c:pt idx="3">
                  <c:v>0</c:v>
                </c:pt>
                <c:pt idx="4">
                  <c:v>9.1421884570728497E-4</c:v>
                </c:pt>
                <c:pt idx="5">
                  <c:v>7.1104104535222896E-4</c:v>
                </c:pt>
                <c:pt idx="6">
                  <c:v>4.57043497337468E-4</c:v>
                </c:pt>
                <c:pt idx="7">
                  <c:v>0</c:v>
                </c:pt>
                <c:pt idx="8">
                  <c:v>0</c:v>
                </c:pt>
                <c:pt idx="9">
                  <c:v>6.5977389041257202E-4</c:v>
                </c:pt>
                <c:pt idx="10">
                  <c:v>0</c:v>
                </c:pt>
                <c:pt idx="11">
                  <c:v>3.5520157181769799E-4</c:v>
                </c:pt>
                <c:pt idx="12">
                  <c:v>0</c:v>
                </c:pt>
                <c:pt idx="13">
                  <c:v>4.5657583344113601E-4</c:v>
                </c:pt>
                <c:pt idx="14">
                  <c:v>0</c:v>
                </c:pt>
                <c:pt idx="15">
                  <c:v>0</c:v>
                </c:pt>
                <c:pt idx="16">
                  <c:v>8.6210743684302397E-4</c:v>
                </c:pt>
                <c:pt idx="17">
                  <c:v>0</c:v>
                </c:pt>
                <c:pt idx="18">
                  <c:v>1.5717363275417401E-3</c:v>
                </c:pt>
                <c:pt idx="19">
                  <c:v>0</c:v>
                </c:pt>
                <c:pt idx="20">
                  <c:v>5.0685701512917503E-4</c:v>
                </c:pt>
                <c:pt idx="21">
                  <c:v>0</c:v>
                </c:pt>
                <c:pt idx="22">
                  <c:v>0</c:v>
                </c:pt>
                <c:pt idx="23">
                  <c:v>5.0679485197789402E-4</c:v>
                </c:pt>
                <c:pt idx="24">
                  <c:v>0</c:v>
                </c:pt>
                <c:pt idx="25">
                  <c:v>4.5611490446673299E-4</c:v>
                </c:pt>
                <c:pt idx="26">
                  <c:v>0</c:v>
                </c:pt>
                <c:pt idx="27">
                  <c:v>4.0531140328434E-4</c:v>
                </c:pt>
                <c:pt idx="28">
                  <c:v>0</c:v>
                </c:pt>
                <c:pt idx="29">
                  <c:v>0</c:v>
                </c:pt>
              </c:numCache>
            </c:numRef>
          </c:val>
          <c:smooth val="0"/>
          <c:extLst>
            <c:ext xmlns:c16="http://schemas.microsoft.com/office/drawing/2014/chart" uri="{C3380CC4-5D6E-409C-BE32-E72D297353CC}">
              <c16:uniqueId val="{00000003-EDE9-48DD-B64B-B7396144BAC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Sheet1!$F$2:$F$31</c:f>
              <c:numCache>
                <c:formatCode>General</c:formatCode>
                <c:ptCount val="30"/>
                <c:pt idx="0">
                  <c:v>0.264464942269238</c:v>
                </c:pt>
                <c:pt idx="1">
                  <c:v>0.14512851936659499</c:v>
                </c:pt>
                <c:pt idx="2">
                  <c:v>0</c:v>
                </c:pt>
                <c:pt idx="3">
                  <c:v>0</c:v>
                </c:pt>
                <c:pt idx="4">
                  <c:v>0.135427078966885</c:v>
                </c:pt>
                <c:pt idx="5">
                  <c:v>7.0937993744558697E-2</c:v>
                </c:pt>
                <c:pt idx="6">
                  <c:v>3.8690955989037601E-2</c:v>
                </c:pt>
                <c:pt idx="7">
                  <c:v>0</c:v>
                </c:pt>
                <c:pt idx="8">
                  <c:v>0</c:v>
                </c:pt>
                <c:pt idx="9">
                  <c:v>0</c:v>
                </c:pt>
                <c:pt idx="10">
                  <c:v>6.1254755303372203E-2</c:v>
                </c:pt>
                <c:pt idx="11">
                  <c:v>3.5462136110126101E-2</c:v>
                </c:pt>
                <c:pt idx="12">
                  <c:v>1.9342359767891702E-2</c:v>
                </c:pt>
                <c:pt idx="13">
                  <c:v>0</c:v>
                </c:pt>
                <c:pt idx="14">
                  <c:v>0.106369262506447</c:v>
                </c:pt>
                <c:pt idx="15">
                  <c:v>6.4462064075291703E-2</c:v>
                </c:pt>
                <c:pt idx="16">
                  <c:v>0</c:v>
                </c:pt>
                <c:pt idx="17">
                  <c:v>0.48024237736092301</c:v>
                </c:pt>
                <c:pt idx="18">
                  <c:v>4.8338758016177402E-2</c:v>
                </c:pt>
                <c:pt idx="19">
                  <c:v>0.457562673197139</c:v>
                </c:pt>
                <c:pt idx="20">
                  <c:v>0</c:v>
                </c:pt>
                <c:pt idx="21">
                  <c:v>6.1211340206185599E-2</c:v>
                </c:pt>
                <c:pt idx="22">
                  <c:v>5.1539750032212298E-2</c:v>
                </c:pt>
                <c:pt idx="23">
                  <c:v>1.6105653084232601E-2</c:v>
                </c:pt>
                <c:pt idx="24">
                  <c:v>0</c:v>
                </c:pt>
                <c:pt idx="25">
                  <c:v>0</c:v>
                </c:pt>
                <c:pt idx="26">
                  <c:v>2.2545009501111098E-2</c:v>
                </c:pt>
                <c:pt idx="27">
                  <c:v>0.11272504750555599</c:v>
                </c:pt>
                <c:pt idx="28">
                  <c:v>0.16263042638155401</c:v>
                </c:pt>
                <c:pt idx="29">
                  <c:v>2.8979907264296799E-2</c:v>
                </c:pt>
              </c:numCache>
            </c:numRef>
          </c:val>
          <c:smooth val="0"/>
          <c:extLst>
            <c:ext xmlns:c16="http://schemas.microsoft.com/office/drawing/2014/chart" uri="{C3380CC4-5D6E-409C-BE32-E72D297353CC}">
              <c16:uniqueId val="{00000004-EDE9-48DD-B64B-B7396144BAC8}"/>
            </c:ext>
          </c:extLst>
        </c:ser>
        <c:dLbls>
          <c:showLegendKey val="0"/>
          <c:showVal val="0"/>
          <c:showCatName val="0"/>
          <c:showSerName val="0"/>
          <c:showPercent val="0"/>
          <c:showBubbleSize val="0"/>
        </c:dLbls>
        <c:smooth val="0"/>
        <c:axId val="343619240"/>
        <c:axId val="343619568"/>
      </c:lineChart>
      <c:catAx>
        <c:axId val="34361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19568"/>
        <c:crosses val="autoZero"/>
        <c:auto val="1"/>
        <c:lblAlgn val="ctr"/>
        <c:lblOffset val="100"/>
        <c:noMultiLvlLbl val="0"/>
      </c:catAx>
      <c:valAx>
        <c:axId val="34361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1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Photo</c:v>
                </c:pt>
                <c:pt idx="2">
                  <c:v>Link</c:v>
                </c:pt>
                <c:pt idx="3">
                  <c:v>Video</c:v>
                </c:pt>
              </c:strCache>
            </c:strRef>
          </c:cat>
          <c:val>
            <c:numRef>
              <c:f>Sheet1!$B$2:$B$5</c:f>
              <c:numCache>
                <c:formatCode>General</c:formatCode>
                <c:ptCount val="4"/>
                <c:pt idx="0">
                  <c:v>6.5753414218818404E-2</c:v>
                </c:pt>
                <c:pt idx="1">
                  <c:v>5.7928874022251102E-2</c:v>
                </c:pt>
                <c:pt idx="2">
                  <c:v>0</c:v>
                </c:pt>
                <c:pt idx="3">
                  <c:v>0</c:v>
                </c:pt>
              </c:numCache>
            </c:numRef>
          </c:val>
          <c:extLst>
            <c:ext xmlns:c16="http://schemas.microsoft.com/office/drawing/2014/chart" uri="{C3380CC4-5D6E-409C-BE32-E72D297353CC}">
              <c16:uniqueId val="{00000000-EEC3-4CE9-B491-08135671245D}"/>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Photo</c:v>
                </c:pt>
                <c:pt idx="2">
                  <c:v>Link</c:v>
                </c:pt>
                <c:pt idx="3">
                  <c:v>Video</c:v>
                </c:pt>
              </c:strCache>
            </c:strRef>
          </c:cat>
          <c:val>
            <c:numRef>
              <c:f>Sheet1!$C$2:$C$5</c:f>
              <c:numCache>
                <c:formatCode>General</c:formatCode>
                <c:ptCount val="4"/>
                <c:pt idx="0">
                  <c:v>3.5666972383572797E-2</c:v>
                </c:pt>
                <c:pt idx="1">
                  <c:v>0</c:v>
                </c:pt>
                <c:pt idx="2">
                  <c:v>0</c:v>
                </c:pt>
                <c:pt idx="3">
                  <c:v>0</c:v>
                </c:pt>
              </c:numCache>
            </c:numRef>
          </c:val>
          <c:extLst>
            <c:ext xmlns:c16="http://schemas.microsoft.com/office/drawing/2014/chart" uri="{C3380CC4-5D6E-409C-BE32-E72D297353CC}">
              <c16:uniqueId val="{00000001-EEC3-4CE9-B491-08135671245D}"/>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Photo</c:v>
                </c:pt>
                <c:pt idx="2">
                  <c:v>Link</c:v>
                </c:pt>
                <c:pt idx="3">
                  <c:v>Video</c:v>
                </c:pt>
              </c:strCache>
            </c:strRef>
          </c:cat>
          <c:val>
            <c:numRef>
              <c:f>Sheet1!$D$2:$D$5</c:f>
              <c:numCache>
                <c:formatCode>General</c:formatCode>
                <c:ptCount val="4"/>
                <c:pt idx="0">
                  <c:v>7.7798307886803503E-2</c:v>
                </c:pt>
                <c:pt idx="1">
                  <c:v>0.24635248543542199</c:v>
                </c:pt>
                <c:pt idx="2">
                  <c:v>0</c:v>
                </c:pt>
                <c:pt idx="3">
                  <c:v>0</c:v>
                </c:pt>
              </c:numCache>
            </c:numRef>
          </c:val>
          <c:extLst>
            <c:ext xmlns:c16="http://schemas.microsoft.com/office/drawing/2014/chart" uri="{C3380CC4-5D6E-409C-BE32-E72D297353CC}">
              <c16:uniqueId val="{00000002-EEC3-4CE9-B491-08135671245D}"/>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Photo</c:v>
                </c:pt>
                <c:pt idx="2">
                  <c:v>Link</c:v>
                </c:pt>
                <c:pt idx="3">
                  <c:v>Video</c:v>
                </c:pt>
              </c:strCache>
            </c:strRef>
          </c:cat>
          <c:val>
            <c:numRef>
              <c:f>Sheet1!$E$2:$E$5</c:f>
              <c:numCache>
                <c:formatCode>General</c:formatCode>
                <c:ptCount val="4"/>
                <c:pt idx="0">
                  <c:v>7.1106849214878801E-4</c:v>
                </c:pt>
                <c:pt idx="1">
                  <c:v>6.2227370592208198E-4</c:v>
                </c:pt>
                <c:pt idx="2">
                  <c:v>9.1415987945278403E-4</c:v>
                </c:pt>
                <c:pt idx="3">
                  <c:v>0</c:v>
                </c:pt>
              </c:numCache>
            </c:numRef>
          </c:val>
          <c:extLst>
            <c:ext xmlns:c16="http://schemas.microsoft.com/office/drawing/2014/chart" uri="{C3380CC4-5D6E-409C-BE32-E72D297353CC}">
              <c16:uniqueId val="{00000003-EEC3-4CE9-B491-08135671245D}"/>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Photo</c:v>
                </c:pt>
                <c:pt idx="2">
                  <c:v>Link</c:v>
                </c:pt>
                <c:pt idx="3">
                  <c:v>Video</c:v>
                </c:pt>
              </c:strCache>
            </c:strRef>
          </c:cat>
          <c:val>
            <c:numRef>
              <c:f>Sheet1!$F$2:$F$5</c:f>
              <c:numCache>
                <c:formatCode>General</c:formatCode>
                <c:ptCount val="4"/>
                <c:pt idx="0">
                  <c:v>0.15182282702526201</c:v>
                </c:pt>
                <c:pt idx="1">
                  <c:v>6.3643135286440305E-2</c:v>
                </c:pt>
                <c:pt idx="2">
                  <c:v>0</c:v>
                </c:pt>
                <c:pt idx="3">
                  <c:v>0.457562673197139</c:v>
                </c:pt>
              </c:numCache>
            </c:numRef>
          </c:val>
          <c:extLst>
            <c:ext xmlns:c16="http://schemas.microsoft.com/office/drawing/2014/chart" uri="{C3380CC4-5D6E-409C-BE32-E72D297353CC}">
              <c16:uniqueId val="{00000004-EEC3-4CE9-B491-08135671245D}"/>
            </c:ext>
          </c:extLst>
        </c:ser>
        <c:dLbls>
          <c:showLegendKey val="0"/>
          <c:showVal val="0"/>
          <c:showCatName val="0"/>
          <c:showSerName val="0"/>
          <c:showPercent val="0"/>
          <c:showBubbleSize val="0"/>
        </c:dLbls>
        <c:gapWidth val="219"/>
        <c:overlap val="-27"/>
        <c:axId val="346143672"/>
        <c:axId val="346141048"/>
      </c:barChart>
      <c:catAx>
        <c:axId val="34614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41048"/>
        <c:crosses val="autoZero"/>
        <c:auto val="1"/>
        <c:lblAlgn val="ctr"/>
        <c:lblOffset val="100"/>
        <c:noMultiLvlLbl val="0"/>
      </c:catAx>
      <c:valAx>
        <c:axId val="34614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14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3.3219232491297997E-2</c:v>
                </c:pt>
                <c:pt idx="8">
                  <c:v>0</c:v>
                </c:pt>
                <c:pt idx="9">
                  <c:v>0</c:v>
                </c:pt>
                <c:pt idx="10">
                  <c:v>0</c:v>
                </c:pt>
                <c:pt idx="11">
                  <c:v>0</c:v>
                </c:pt>
                <c:pt idx="12">
                  <c:v>0</c:v>
                </c:pt>
                <c:pt idx="13">
                  <c:v>0</c:v>
                </c:pt>
                <c:pt idx="14">
                  <c:v>0</c:v>
                </c:pt>
                <c:pt idx="15">
                  <c:v>0</c:v>
                </c:pt>
                <c:pt idx="16">
                  <c:v>0</c:v>
                </c:pt>
                <c:pt idx="17">
                  <c:v>5.05510059650187E-2</c:v>
                </c:pt>
                <c:pt idx="18">
                  <c:v>3.3219232491297997E-2</c:v>
                </c:pt>
                <c:pt idx="19">
                  <c:v>4.4154756230669397E-2</c:v>
                </c:pt>
                <c:pt idx="20">
                  <c:v>9.3158282421248795E-2</c:v>
                </c:pt>
                <c:pt idx="21">
                  <c:v>0.125655357684475</c:v>
                </c:pt>
                <c:pt idx="22">
                  <c:v>0</c:v>
                </c:pt>
                <c:pt idx="23">
                  <c:v>0</c:v>
                </c:pt>
              </c:numCache>
            </c:numRef>
          </c:val>
          <c:smooth val="0"/>
          <c:extLst>
            <c:ext xmlns:c16="http://schemas.microsoft.com/office/drawing/2014/chart" uri="{C3380CC4-5D6E-409C-BE32-E72D297353CC}">
              <c16:uniqueId val="{00000000-1DF8-4E54-9645-EF9FCA44602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3.5677879714576997E-2</c:v>
                </c:pt>
                <c:pt idx="21">
                  <c:v>0</c:v>
                </c:pt>
                <c:pt idx="22">
                  <c:v>0</c:v>
                </c:pt>
                <c:pt idx="23">
                  <c:v>0</c:v>
                </c:pt>
              </c:numCache>
            </c:numRef>
          </c:val>
          <c:smooth val="0"/>
          <c:extLst>
            <c:ext xmlns:c16="http://schemas.microsoft.com/office/drawing/2014/chart" uri="{C3380CC4-5D6E-409C-BE32-E72D297353CC}">
              <c16:uniqueId val="{00000001-1DF8-4E54-9645-EF9FCA44602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7.7828582546940403E-2</c:v>
                </c:pt>
                <c:pt idx="9">
                  <c:v>0</c:v>
                </c:pt>
                <c:pt idx="10">
                  <c:v>0.31617861659694502</c:v>
                </c:pt>
                <c:pt idx="11">
                  <c:v>0</c:v>
                </c:pt>
                <c:pt idx="12">
                  <c:v>0.107014301002043</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DF8-4E54-9645-EF9FCA44602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5.0728949641879004E-4</c:v>
                </c:pt>
                <c:pt idx="10">
                  <c:v>0</c:v>
                </c:pt>
                <c:pt idx="11">
                  <c:v>0</c:v>
                </c:pt>
                <c:pt idx="12">
                  <c:v>7.1020529498630599E-4</c:v>
                </c:pt>
                <c:pt idx="13">
                  <c:v>0</c:v>
                </c:pt>
                <c:pt idx="14">
                  <c:v>0</c:v>
                </c:pt>
                <c:pt idx="15">
                  <c:v>0</c:v>
                </c:pt>
                <c:pt idx="16">
                  <c:v>6.5167189155336904E-4</c:v>
                </c:pt>
                <c:pt idx="17">
                  <c:v>9.1312109355382205E-4</c:v>
                </c:pt>
                <c:pt idx="18">
                  <c:v>3.55102647493153E-4</c:v>
                </c:pt>
                <c:pt idx="19">
                  <c:v>0</c:v>
                </c:pt>
                <c:pt idx="20">
                  <c:v>0</c:v>
                </c:pt>
                <c:pt idx="21">
                  <c:v>0</c:v>
                </c:pt>
                <c:pt idx="22">
                  <c:v>0</c:v>
                </c:pt>
                <c:pt idx="23">
                  <c:v>0</c:v>
                </c:pt>
              </c:numCache>
            </c:numRef>
          </c:val>
          <c:smooth val="0"/>
          <c:extLst>
            <c:ext xmlns:c16="http://schemas.microsoft.com/office/drawing/2014/chart" uri="{C3380CC4-5D6E-409C-BE32-E72D297353CC}">
              <c16:uniqueId val="{00000003-1DF8-4E54-9645-EF9FCA44602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4.3506284241057E-2</c:v>
                </c:pt>
                <c:pt idx="9">
                  <c:v>0.26103770544634203</c:v>
                </c:pt>
                <c:pt idx="10">
                  <c:v>0</c:v>
                </c:pt>
                <c:pt idx="11">
                  <c:v>2.2558814050918499E-2</c:v>
                </c:pt>
                <c:pt idx="12">
                  <c:v>0</c:v>
                </c:pt>
                <c:pt idx="13">
                  <c:v>8.1027576999217393E-2</c:v>
                </c:pt>
                <c:pt idx="14">
                  <c:v>6.1231066709635802E-2</c:v>
                </c:pt>
                <c:pt idx="15">
                  <c:v>0</c:v>
                </c:pt>
                <c:pt idx="16">
                  <c:v>3.5449564937157597E-2</c:v>
                </c:pt>
                <c:pt idx="17">
                  <c:v>7.0899129874315195E-2</c:v>
                </c:pt>
                <c:pt idx="18">
                  <c:v>0.15791169835642899</c:v>
                </c:pt>
                <c:pt idx="19">
                  <c:v>8.8086797722634003E-2</c:v>
                </c:pt>
                <c:pt idx="20">
                  <c:v>0.26426039316790201</c:v>
                </c:pt>
                <c:pt idx="21">
                  <c:v>7.3316145665485E-2</c:v>
                </c:pt>
                <c:pt idx="22">
                  <c:v>6.4453754431195595E-2</c:v>
                </c:pt>
                <c:pt idx="23">
                  <c:v>0</c:v>
                </c:pt>
              </c:numCache>
            </c:numRef>
          </c:val>
          <c:smooth val="0"/>
          <c:extLst>
            <c:ext xmlns:c16="http://schemas.microsoft.com/office/drawing/2014/chart" uri="{C3380CC4-5D6E-409C-BE32-E72D297353CC}">
              <c16:uniqueId val="{00000004-1DF8-4E54-9645-EF9FCA446028}"/>
            </c:ext>
          </c:extLst>
        </c:ser>
        <c:dLbls>
          <c:showLegendKey val="0"/>
          <c:showVal val="0"/>
          <c:showCatName val="0"/>
          <c:showSerName val="0"/>
          <c:showPercent val="0"/>
          <c:showBubbleSize val="0"/>
        </c:dLbls>
        <c:smooth val="0"/>
        <c:axId val="346634336"/>
        <c:axId val="346631056"/>
      </c:lineChart>
      <c:catAx>
        <c:axId val="34663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31056"/>
        <c:crosses val="autoZero"/>
        <c:auto val="1"/>
        <c:lblAlgn val="ctr"/>
        <c:lblOffset val="100"/>
        <c:noMultiLvlLbl val="0"/>
      </c:catAx>
      <c:valAx>
        <c:axId val="34663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3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505-45FD-8379-1DC3B4F2DE1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7505-45FD-8379-1DC3B4F2DE1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7505-45FD-8379-1DC3B4F2DE1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7505-45FD-8379-1DC3B4F2DE1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Sheet1!$A$2:$A$31</c:f>
              <c:strCache>
                <c:ptCount val="30"/>
                <c:pt idx="0">
                  <c:v>17/04/2021</c:v>
                </c:pt>
                <c:pt idx="1">
                  <c:v>18/04/2021</c:v>
                </c:pt>
                <c:pt idx="2">
                  <c:v>19/04/2021</c:v>
                </c:pt>
                <c:pt idx="3">
                  <c:v>20/04/2021</c:v>
                </c:pt>
                <c:pt idx="4">
                  <c:v>21/04/2021</c:v>
                </c:pt>
                <c:pt idx="5">
                  <c:v>22/04/2021</c:v>
                </c:pt>
                <c:pt idx="6">
                  <c:v>23/04/2021</c:v>
                </c:pt>
                <c:pt idx="7">
                  <c:v>24/04/2021</c:v>
                </c:pt>
                <c:pt idx="8">
                  <c:v>25/04/2021</c:v>
                </c:pt>
                <c:pt idx="9">
                  <c:v>26/04/2021</c:v>
                </c:pt>
                <c:pt idx="10">
                  <c:v>27/04/2021</c:v>
                </c:pt>
                <c:pt idx="11">
                  <c:v>28/04/2021</c:v>
                </c:pt>
                <c:pt idx="12">
                  <c:v>29/04/2021</c:v>
                </c:pt>
                <c:pt idx="13">
                  <c:v>30/04/2021</c:v>
                </c:pt>
                <c:pt idx="14">
                  <c:v>1/5/2021</c:v>
                </c:pt>
                <c:pt idx="15">
                  <c:v>2/5/2021</c:v>
                </c:pt>
                <c:pt idx="16">
                  <c:v>3/5/2021</c:v>
                </c:pt>
                <c:pt idx="17">
                  <c:v>4/5/2021</c:v>
                </c:pt>
                <c:pt idx="18">
                  <c:v>5/5/2021</c:v>
                </c:pt>
                <c:pt idx="19">
                  <c:v>6/5/2021</c:v>
                </c:pt>
                <c:pt idx="20">
                  <c:v>7/5/2021</c:v>
                </c:pt>
                <c:pt idx="21">
                  <c:v>8/5/2021</c:v>
                </c:pt>
                <c:pt idx="22">
                  <c:v>9/5/2021</c:v>
                </c:pt>
                <c:pt idx="23">
                  <c:v>10/5/2021</c:v>
                </c:pt>
                <c:pt idx="24">
                  <c:v>11/5/2021</c:v>
                </c:pt>
                <c:pt idx="25">
                  <c:v>12/5/2021</c:v>
                </c:pt>
                <c:pt idx="26">
                  <c:v>13/05/2021</c:v>
                </c:pt>
                <c:pt idx="27">
                  <c:v>14/05/2021</c:v>
                </c:pt>
                <c:pt idx="28">
                  <c:v>15/05/2021</c:v>
                </c:pt>
                <c:pt idx="29">
                  <c:v>16/05/2021</c:v>
                </c:pt>
              </c:strCache>
            </c:str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7505-45FD-8379-1DC3B4F2DE11}"/>
            </c:ext>
          </c:extLst>
        </c:ser>
        <c:dLbls>
          <c:showLegendKey val="0"/>
          <c:showVal val="0"/>
          <c:showCatName val="0"/>
          <c:showSerName val="0"/>
          <c:showPercent val="0"/>
          <c:showBubbleSize val="0"/>
        </c:dLbls>
        <c:smooth val="0"/>
        <c:axId val="518547976"/>
        <c:axId val="518552568"/>
      </c:lineChart>
      <c:catAx>
        <c:axId val="51854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52568"/>
        <c:crosses val="autoZero"/>
        <c:auto val="1"/>
        <c:lblAlgn val="ctr"/>
        <c:lblOffset val="100"/>
        <c:noMultiLvlLbl val="0"/>
      </c:catAx>
      <c:valAx>
        <c:axId val="51855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54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47E94-0A18-4496-B5F0-EB0C97A2A00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E446AB78-0D28-467A-A8EB-36CA26A94B7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05622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531A4-27BA-4091-8268-BA07F368CA56}"/>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9F79375B-832D-4C8D-BC51-9E497CF4F153}"/>
              </a:ext>
            </a:extLst>
          </p:cNvPr>
          <p:cNvGraphicFramePr>
            <a:graphicFrameLocks noGrp="1"/>
          </p:cNvGraphicFramePr>
          <p:nvPr>
            <p:ph type="tbl" sz="quarter" idx="13"/>
            <p:extLst>
              <p:ext uri="{D42A27DB-BD31-4B8C-83A1-F6EECF244321}">
                <p14:modId xmlns:p14="http://schemas.microsoft.com/office/powerpoint/2010/main" val="1387718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46706928"/>
                    </a:ext>
                  </a:extLst>
                </a:gridCol>
                <a:gridCol w="740664">
                  <a:extLst>
                    <a:ext uri="{9D8B030D-6E8A-4147-A177-3AD203B41FA5}">
                      <a16:colId xmlns:a16="http://schemas.microsoft.com/office/drawing/2014/main" val="2615129716"/>
                    </a:ext>
                  </a:extLst>
                </a:gridCol>
                <a:gridCol w="740664">
                  <a:extLst>
                    <a:ext uri="{9D8B030D-6E8A-4147-A177-3AD203B41FA5}">
                      <a16:colId xmlns:a16="http://schemas.microsoft.com/office/drawing/2014/main" val="3829533477"/>
                    </a:ext>
                  </a:extLst>
                </a:gridCol>
                <a:gridCol w="740664">
                  <a:extLst>
                    <a:ext uri="{9D8B030D-6E8A-4147-A177-3AD203B41FA5}">
                      <a16:colId xmlns:a16="http://schemas.microsoft.com/office/drawing/2014/main" val="23796525"/>
                    </a:ext>
                  </a:extLst>
                </a:gridCol>
                <a:gridCol w="740664">
                  <a:extLst>
                    <a:ext uri="{9D8B030D-6E8A-4147-A177-3AD203B41FA5}">
                      <a16:colId xmlns:a16="http://schemas.microsoft.com/office/drawing/2014/main" val="100033513"/>
                    </a:ext>
                  </a:extLst>
                </a:gridCol>
                <a:gridCol w="740664">
                  <a:extLst>
                    <a:ext uri="{9D8B030D-6E8A-4147-A177-3AD203B41FA5}">
                      <a16:colId xmlns:a16="http://schemas.microsoft.com/office/drawing/2014/main" val="388992726"/>
                    </a:ext>
                  </a:extLst>
                </a:gridCol>
                <a:gridCol w="740664">
                  <a:extLst>
                    <a:ext uri="{9D8B030D-6E8A-4147-A177-3AD203B41FA5}">
                      <a16:colId xmlns:a16="http://schemas.microsoft.com/office/drawing/2014/main" val="3690627023"/>
                    </a:ext>
                  </a:extLst>
                </a:gridCol>
                <a:gridCol w="740664">
                  <a:extLst>
                    <a:ext uri="{9D8B030D-6E8A-4147-A177-3AD203B41FA5}">
                      <a16:colId xmlns:a16="http://schemas.microsoft.com/office/drawing/2014/main" val="2444870841"/>
                    </a:ext>
                  </a:extLst>
                </a:gridCol>
                <a:gridCol w="740664">
                  <a:extLst>
                    <a:ext uri="{9D8B030D-6E8A-4147-A177-3AD203B41FA5}">
                      <a16:colId xmlns:a16="http://schemas.microsoft.com/office/drawing/2014/main" val="36107602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212249097"/>
                  </a:ext>
                </a:extLst>
              </a:tr>
              <a:tr h="370840">
                <a:tc>
                  <a:txBody>
                    <a:bodyPr/>
                    <a:lstStyle/>
                    <a:p>
                      <a:r>
                        <a:rPr lang="en-US" sz="1000"/>
                        <a:t>Specialized Bicycles</a:t>
                      </a:r>
                    </a:p>
                  </a:txBody>
                  <a:tcPr/>
                </a:tc>
                <a:tc>
                  <a:txBody>
                    <a:bodyPr/>
                    <a:lstStyle/>
                    <a:p>
                      <a:r>
                        <a:rPr lang="en-US" sz="1000"/>
                        <a:t>1974418</a:t>
                      </a:r>
                    </a:p>
                  </a:txBody>
                  <a:tcPr/>
                </a:tc>
                <a:tc>
                  <a:txBody>
                    <a:bodyPr/>
                    <a:lstStyle/>
                    <a:p>
                      <a:r>
                        <a:rPr lang="en-US" sz="1000"/>
                        <a:t>6319</a:t>
                      </a:r>
                    </a:p>
                  </a:txBody>
                  <a:tcPr/>
                </a:tc>
                <a:tc>
                  <a:txBody>
                    <a:bodyPr/>
                    <a:lstStyle/>
                    <a:p>
                      <a:r>
                        <a:rPr lang="en-US" sz="1000"/>
                        <a:t>17</a:t>
                      </a:r>
                    </a:p>
                  </a:txBody>
                  <a:tcPr/>
                </a:tc>
                <a:tc>
                  <a:txBody>
                    <a:bodyPr/>
                    <a:lstStyle/>
                    <a:p>
                      <a:r>
                        <a:rPr lang="en-US" sz="1000"/>
                        <a:t>180</a:t>
                      </a:r>
                    </a:p>
                  </a:txBody>
                  <a:tcPr/>
                </a:tc>
                <a:tc>
                  <a:txBody>
                    <a:bodyPr/>
                    <a:lstStyle/>
                    <a:p>
                      <a:r>
                        <a:rPr lang="en-US" sz="1000"/>
                        <a:t>3</a:t>
                      </a:r>
                    </a:p>
                  </a:txBody>
                  <a:tcPr/>
                </a:tc>
                <a:tc>
                  <a:txBody>
                    <a:bodyPr/>
                    <a:lstStyle/>
                    <a:p>
                      <a:r>
                        <a:rPr lang="en-US" sz="1000"/>
                        <a:t>33</a:t>
                      </a:r>
                    </a:p>
                  </a:txBody>
                  <a:tcPr/>
                </a:tc>
                <a:tc>
                  <a:txBody>
                    <a:bodyPr/>
                    <a:lstStyle/>
                    <a:p>
                      <a:r>
                        <a:rPr lang="en-US" sz="1000"/>
                        <a:t>0</a:t>
                      </a:r>
                    </a:p>
                  </a:txBody>
                  <a:tcPr/>
                </a:tc>
                <a:tc>
                  <a:txBody>
                    <a:bodyPr/>
                    <a:lstStyle/>
                    <a:p>
                      <a:r>
                        <a:rPr lang="en-US" sz="1000"/>
                        <a:t>0.0006 %</a:t>
                      </a:r>
                    </a:p>
                  </a:txBody>
                  <a:tcPr/>
                </a:tc>
                <a:extLst>
                  <a:ext uri="{0D108BD9-81ED-4DB2-BD59-A6C34878D82A}">
                    <a16:rowId xmlns:a16="http://schemas.microsoft.com/office/drawing/2014/main" val="37383379"/>
                  </a:ext>
                </a:extLst>
              </a:tr>
              <a:tr h="370840">
                <a:tc>
                  <a:txBody>
                    <a:bodyPr/>
                    <a:lstStyle/>
                    <a:p>
                      <a:r>
                        <a:rPr lang="en-US" sz="1000"/>
                        <a:t>Scott Sports Argentina</a:t>
                      </a:r>
                    </a:p>
                  </a:txBody>
                  <a:tcPr/>
                </a:tc>
                <a:tc>
                  <a:txBody>
                    <a:bodyPr/>
                    <a:lstStyle/>
                    <a:p>
                      <a:r>
                        <a:rPr lang="en-US" sz="1000"/>
                        <a:t>69832</a:t>
                      </a:r>
                    </a:p>
                  </a:txBody>
                  <a:tcPr/>
                </a:tc>
                <a:tc>
                  <a:txBody>
                    <a:bodyPr/>
                    <a:lstStyle/>
                    <a:p>
                      <a:r>
                        <a:rPr lang="en-US" sz="1000"/>
                        <a:t>1210</a:t>
                      </a:r>
                    </a:p>
                  </a:txBody>
                  <a:tcPr/>
                </a:tc>
                <a:tc>
                  <a:txBody>
                    <a:bodyPr/>
                    <a:lstStyle/>
                    <a:p>
                      <a:r>
                        <a:rPr lang="en-US" sz="1000"/>
                        <a:t>16</a:t>
                      </a:r>
                    </a:p>
                  </a:txBody>
                  <a:tcPr/>
                </a:tc>
                <a:tc>
                  <a:txBody>
                    <a:bodyPr/>
                    <a:lstStyle/>
                    <a:p>
                      <a:r>
                        <a:rPr lang="en-US" sz="1000"/>
                        <a:t>608</a:t>
                      </a:r>
                    </a:p>
                  </a:txBody>
                  <a:tcPr/>
                </a:tc>
                <a:tc>
                  <a:txBody>
                    <a:bodyPr/>
                    <a:lstStyle/>
                    <a:p>
                      <a:r>
                        <a:rPr lang="en-US" sz="1000"/>
                        <a:t>45</a:t>
                      </a:r>
                    </a:p>
                  </a:txBody>
                  <a:tcPr/>
                </a:tc>
                <a:tc>
                  <a:txBody>
                    <a:bodyPr/>
                    <a:lstStyle/>
                    <a:p>
                      <a:r>
                        <a:rPr lang="en-US" sz="1000"/>
                        <a:t>10</a:t>
                      </a:r>
                    </a:p>
                  </a:txBody>
                  <a:tcPr/>
                </a:tc>
                <a:tc>
                  <a:txBody>
                    <a:bodyPr/>
                    <a:lstStyle/>
                    <a:p>
                      <a:r>
                        <a:rPr lang="en-US" sz="1000"/>
                        <a:t>0</a:t>
                      </a:r>
                    </a:p>
                  </a:txBody>
                  <a:tcPr/>
                </a:tc>
                <a:tc>
                  <a:txBody>
                    <a:bodyPr/>
                    <a:lstStyle/>
                    <a:p>
                      <a:r>
                        <a:rPr lang="en-US" sz="1000"/>
                        <a:t>0.0599 %</a:t>
                      </a:r>
                    </a:p>
                  </a:txBody>
                  <a:tcPr/>
                </a:tc>
                <a:extLst>
                  <a:ext uri="{0D108BD9-81ED-4DB2-BD59-A6C34878D82A}">
                    <a16:rowId xmlns:a16="http://schemas.microsoft.com/office/drawing/2014/main" val="2349903121"/>
                  </a:ext>
                </a:extLst>
              </a:tr>
              <a:tr h="370840">
                <a:tc>
                  <a:txBody>
                    <a:bodyPr/>
                    <a:lstStyle/>
                    <a:p>
                      <a:r>
                        <a:rPr lang="en-US" sz="1000"/>
                        <a:t>Trek Bicycle Argentina</a:t>
                      </a:r>
                    </a:p>
                  </a:txBody>
                  <a:tcPr/>
                </a:tc>
                <a:tc>
                  <a:txBody>
                    <a:bodyPr/>
                    <a:lstStyle/>
                    <a:p>
                      <a:r>
                        <a:rPr lang="en-US" sz="1000"/>
                        <a:t>31056</a:t>
                      </a:r>
                    </a:p>
                  </a:txBody>
                  <a:tcPr/>
                </a:tc>
                <a:tc>
                  <a:txBody>
                    <a:bodyPr/>
                    <a:lstStyle/>
                    <a:p>
                      <a:r>
                        <a:rPr lang="en-US" sz="1000"/>
                        <a:t>49</a:t>
                      </a:r>
                    </a:p>
                  </a:txBody>
                  <a:tcPr/>
                </a:tc>
                <a:tc>
                  <a:txBody>
                    <a:bodyPr/>
                    <a:lstStyle/>
                    <a:p>
                      <a:r>
                        <a:rPr lang="en-US" sz="1000"/>
                        <a:t>30</a:t>
                      </a:r>
                    </a:p>
                  </a:txBody>
                  <a:tcPr/>
                </a:tc>
                <a:tc>
                  <a:txBody>
                    <a:bodyPr/>
                    <a:lstStyle/>
                    <a:p>
                      <a:r>
                        <a:rPr lang="en-US" sz="1000"/>
                        <a:t>835</a:t>
                      </a:r>
                    </a:p>
                  </a:txBody>
                  <a:tcPr/>
                </a:tc>
                <a:tc>
                  <a:txBody>
                    <a:bodyPr/>
                    <a:lstStyle/>
                    <a:p>
                      <a:r>
                        <a:rPr lang="en-US" sz="1000"/>
                        <a:t>21</a:t>
                      </a:r>
                    </a:p>
                  </a:txBody>
                  <a:tcPr/>
                </a:tc>
                <a:tc>
                  <a:txBody>
                    <a:bodyPr/>
                    <a:lstStyle/>
                    <a:p>
                      <a:r>
                        <a:rPr lang="en-US" sz="1000"/>
                        <a:t>105</a:t>
                      </a:r>
                    </a:p>
                  </a:txBody>
                  <a:tcPr/>
                </a:tc>
                <a:tc>
                  <a:txBody>
                    <a:bodyPr/>
                    <a:lstStyle/>
                    <a:p>
                      <a:r>
                        <a:rPr lang="en-US" sz="1000"/>
                        <a:t>0</a:t>
                      </a:r>
                    </a:p>
                  </a:txBody>
                  <a:tcPr/>
                </a:tc>
                <a:tc>
                  <a:txBody>
                    <a:bodyPr/>
                    <a:lstStyle/>
                    <a:p>
                      <a:r>
                        <a:rPr lang="en-US" sz="1000"/>
                        <a:t>0.1032 %</a:t>
                      </a:r>
                    </a:p>
                  </a:txBody>
                  <a:tcPr/>
                </a:tc>
                <a:extLst>
                  <a:ext uri="{0D108BD9-81ED-4DB2-BD59-A6C34878D82A}">
                    <a16:rowId xmlns:a16="http://schemas.microsoft.com/office/drawing/2014/main" val="4180850603"/>
                  </a:ext>
                </a:extLst>
              </a:tr>
              <a:tr h="370840">
                <a:tc>
                  <a:txBody>
                    <a:bodyPr/>
                    <a:lstStyle/>
                    <a:p>
                      <a:r>
                        <a:rPr lang="en-US" sz="1000"/>
                        <a:t>Giant Bicycles Argentina</a:t>
                      </a:r>
                    </a:p>
                  </a:txBody>
                  <a:tcPr/>
                </a:tc>
                <a:tc>
                  <a:txBody>
                    <a:bodyPr/>
                    <a:lstStyle/>
                    <a:p>
                      <a:r>
                        <a:rPr lang="en-US" sz="1000"/>
                        <a:t>19625</a:t>
                      </a:r>
                    </a:p>
                  </a:txBody>
                  <a:tcPr/>
                </a:tc>
                <a:tc>
                  <a:txBody>
                    <a:bodyPr/>
                    <a:lstStyle/>
                    <a:p>
                      <a:r>
                        <a:rPr lang="en-US" sz="1000"/>
                        <a:t>11</a:t>
                      </a:r>
                    </a:p>
                  </a:txBody>
                  <a:tcPr/>
                </a:tc>
                <a:tc>
                  <a:txBody>
                    <a:bodyPr/>
                    <a:lstStyle/>
                    <a:p>
                      <a:r>
                        <a:rPr lang="en-US" sz="1000"/>
                        <a:t>1</a:t>
                      </a:r>
                    </a:p>
                  </a:txBody>
                  <a:tcPr/>
                </a:tc>
                <a:tc>
                  <a:txBody>
                    <a:bodyPr/>
                    <a:lstStyle/>
                    <a:p>
                      <a:r>
                        <a:rPr lang="en-US" sz="1000"/>
                        <a:t>4</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0.0357 %</a:t>
                      </a:r>
                    </a:p>
                  </a:txBody>
                  <a:tcPr/>
                </a:tc>
                <a:extLst>
                  <a:ext uri="{0D108BD9-81ED-4DB2-BD59-A6C34878D82A}">
                    <a16:rowId xmlns:a16="http://schemas.microsoft.com/office/drawing/2014/main" val="1602499136"/>
                  </a:ext>
                </a:extLst>
              </a:tr>
              <a:tr h="370840">
                <a:tc>
                  <a:txBody>
                    <a:bodyPr/>
                    <a:lstStyle/>
                    <a:p>
                      <a:r>
                        <a:rPr lang="en-US" sz="1000"/>
                        <a:t>Cannondale Argentina</a:t>
                      </a:r>
                    </a:p>
                  </a:txBody>
                  <a:tcPr/>
                </a:tc>
                <a:tc>
                  <a:txBody>
                    <a:bodyPr/>
                    <a:lstStyle/>
                    <a:p>
                      <a:r>
                        <a:rPr lang="en-US" sz="1000"/>
                        <a:t>10291</a:t>
                      </a:r>
                    </a:p>
                  </a:txBody>
                  <a:tcPr/>
                </a:tc>
                <a:tc>
                  <a:txBody>
                    <a:bodyPr/>
                    <a:lstStyle/>
                    <a:p>
                      <a:r>
                        <a:rPr lang="en-US" sz="1000"/>
                        <a:t>21</a:t>
                      </a:r>
                    </a:p>
                  </a:txBody>
                  <a:tcPr/>
                </a:tc>
                <a:tc>
                  <a:txBody>
                    <a:bodyPr/>
                    <a:lstStyle/>
                    <a:p>
                      <a:r>
                        <a:rPr lang="en-US" sz="1000"/>
                        <a:t>4</a:t>
                      </a:r>
                    </a:p>
                  </a:txBody>
                  <a:tcPr/>
                </a:tc>
                <a:tc>
                  <a:txBody>
                    <a:bodyPr/>
                    <a:lstStyle/>
                    <a:p>
                      <a:r>
                        <a:rPr lang="en-US" sz="1000"/>
                        <a:t>81</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0.2043 %</a:t>
                      </a:r>
                    </a:p>
                  </a:txBody>
                  <a:tcPr/>
                </a:tc>
                <a:extLst>
                  <a:ext uri="{0D108BD9-81ED-4DB2-BD59-A6C34878D82A}">
                    <a16:rowId xmlns:a16="http://schemas.microsoft.com/office/drawing/2014/main" val="2591933790"/>
                  </a:ext>
                </a:extLst>
              </a:tr>
            </a:tbl>
          </a:graphicData>
        </a:graphic>
      </p:graphicFrame>
      <p:sp>
        <p:nvSpPr>
          <p:cNvPr id="4" name="Text Placeholder 3">
            <a:extLst>
              <a:ext uri="{FF2B5EF4-FFF2-40B4-BE49-F238E27FC236}">
                <a16:creationId xmlns:a16="http://schemas.microsoft.com/office/drawing/2014/main" id="{73B5888F-B576-43D6-9BE7-32E8F4E87262}"/>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4108561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97EE6-085F-4AC5-9715-6AA19C0198AF}"/>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A58D6D50-A9A1-49E1-940E-2561F5FCBD9C}"/>
              </a:ext>
            </a:extLst>
          </p:cNvPr>
          <p:cNvGraphicFramePr>
            <a:graphicFrameLocks noGrp="1"/>
          </p:cNvGraphicFramePr>
          <p:nvPr>
            <p:ph type="chart" sz="quarter" idx="13"/>
            <p:extLst>
              <p:ext uri="{D42A27DB-BD31-4B8C-83A1-F6EECF244321}">
                <p14:modId xmlns:p14="http://schemas.microsoft.com/office/powerpoint/2010/main" val="3789317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4F6696-2FC1-4466-91B0-F39530FE5A72}"/>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6EF48D31-EEAF-4AF3-830A-C020907C2E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805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31F27-B542-48E1-8939-0F156A5AB0C4}"/>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E7A757AC-A910-4A09-B918-247EFD5026A7}"/>
              </a:ext>
            </a:extLst>
          </p:cNvPr>
          <p:cNvGraphicFramePr>
            <a:graphicFrameLocks noGrp="1"/>
          </p:cNvGraphicFramePr>
          <p:nvPr>
            <p:ph type="chart" sz="quarter" idx="13"/>
            <p:extLst>
              <p:ext uri="{D42A27DB-BD31-4B8C-83A1-F6EECF244321}">
                <p14:modId xmlns:p14="http://schemas.microsoft.com/office/powerpoint/2010/main" val="543796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38A97C-16A9-458C-8AFA-998E9F31545F}"/>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3E0DEC2D-78E8-4221-B8F4-F1AEB60BE4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30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92B1A-8864-493E-A4F7-C72A649A16C4}"/>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FD7BB706-7C16-4AD4-81B3-6A371286D67A}"/>
              </a:ext>
            </a:extLst>
          </p:cNvPr>
          <p:cNvGraphicFramePr>
            <a:graphicFrameLocks noGrp="1"/>
          </p:cNvGraphicFramePr>
          <p:nvPr>
            <p:ph type="chart" sz="quarter" idx="13"/>
            <p:extLst>
              <p:ext uri="{D42A27DB-BD31-4B8C-83A1-F6EECF244321}">
                <p14:modId xmlns:p14="http://schemas.microsoft.com/office/powerpoint/2010/main" val="3333628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B9BF05-7F39-40A5-B592-6D76CD14D624}"/>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6FE3E192-0440-4741-9366-E9BB2800FE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756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E09B-3CCE-4433-91E6-523DB3F8A8A9}"/>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87996D5D-F169-4823-B195-CFB939031FD8}"/>
              </a:ext>
            </a:extLst>
          </p:cNvPr>
          <p:cNvGraphicFramePr>
            <a:graphicFrameLocks noGrp="1"/>
          </p:cNvGraphicFramePr>
          <p:nvPr>
            <p:ph type="chart" sz="quarter" idx="13"/>
            <p:extLst>
              <p:ext uri="{D42A27DB-BD31-4B8C-83A1-F6EECF244321}">
                <p14:modId xmlns:p14="http://schemas.microsoft.com/office/powerpoint/2010/main" val="973733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CCFEA2-72CA-4552-992E-171A28C43735}"/>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3F00A081-19AF-462C-99C2-B6144B6585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928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50E2-439F-4414-BCB2-B4B10945C45D}"/>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8659757E-FBE4-4695-B74C-76B65067BAB0}"/>
              </a:ext>
            </a:extLst>
          </p:cNvPr>
          <p:cNvGraphicFramePr>
            <a:graphicFrameLocks noGrp="1"/>
          </p:cNvGraphicFramePr>
          <p:nvPr>
            <p:ph type="chart" sz="quarter" idx="13"/>
            <p:extLst>
              <p:ext uri="{D42A27DB-BD31-4B8C-83A1-F6EECF244321}">
                <p14:modId xmlns:p14="http://schemas.microsoft.com/office/powerpoint/2010/main" val="3578055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912851-2487-47A1-9AA2-7E016E0BF90A}"/>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FB917620-2D19-476F-9760-F1C87736E7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646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A6505-F0AC-43B3-B2C7-C07FF6997DC7}"/>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3DC00EF6-E564-4FE2-B38E-D125B82FE8AC}"/>
              </a:ext>
            </a:extLst>
          </p:cNvPr>
          <p:cNvGraphicFramePr>
            <a:graphicFrameLocks noGrp="1"/>
          </p:cNvGraphicFramePr>
          <p:nvPr>
            <p:ph type="chart" sz="quarter" idx="13"/>
            <p:extLst>
              <p:ext uri="{D42A27DB-BD31-4B8C-83A1-F6EECF244321}">
                <p14:modId xmlns:p14="http://schemas.microsoft.com/office/powerpoint/2010/main" val="2389057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AE3BC4-195B-40EE-953F-EE104158D3B8}"/>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25E1CBA7-3C18-4E3B-A130-69DF415373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648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E555E-2707-4502-9AEC-B4A3FA2AF284}"/>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DD62080A-A25E-4159-BFBA-12F4CB68DA8A}"/>
              </a:ext>
            </a:extLst>
          </p:cNvPr>
          <p:cNvGraphicFramePr>
            <a:graphicFrameLocks noGrp="1"/>
          </p:cNvGraphicFramePr>
          <p:nvPr>
            <p:ph type="chart" sz="quarter" idx="13"/>
            <p:extLst>
              <p:ext uri="{D42A27DB-BD31-4B8C-83A1-F6EECF244321}">
                <p14:modId xmlns:p14="http://schemas.microsoft.com/office/powerpoint/2010/main" val="4085375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93D7A9-1278-412F-854D-5D3F11A50D6A}"/>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069C5D04-8B3B-4E22-AFFE-C0CFC1708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8883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B81E8-8F93-41B6-AADD-C319E016D120}"/>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F854E198-094C-4446-8246-B2DB04516205}"/>
              </a:ext>
            </a:extLst>
          </p:cNvPr>
          <p:cNvGraphicFramePr>
            <a:graphicFrameLocks noGrp="1"/>
          </p:cNvGraphicFramePr>
          <p:nvPr>
            <p:ph type="chart" sz="quarter" idx="13"/>
            <p:extLst>
              <p:ext uri="{D42A27DB-BD31-4B8C-83A1-F6EECF244321}">
                <p14:modId xmlns:p14="http://schemas.microsoft.com/office/powerpoint/2010/main" val="1140611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BB1727-AEB3-411E-9691-B4EF16847F47}"/>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766DA02F-FE25-4981-9D73-F57A52126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007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324E-046E-4031-8CAF-6E5759E202ED}"/>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D802CE9C-D365-4869-A94F-C985BE2C6513}"/>
              </a:ext>
            </a:extLst>
          </p:cNvPr>
          <p:cNvGraphicFramePr>
            <a:graphicFrameLocks noGrp="1"/>
          </p:cNvGraphicFramePr>
          <p:nvPr>
            <p:ph type="chart" sz="quarter" idx="13"/>
            <p:extLst>
              <p:ext uri="{D42A27DB-BD31-4B8C-83A1-F6EECF244321}">
                <p14:modId xmlns:p14="http://schemas.microsoft.com/office/powerpoint/2010/main" val="718907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4CEC2-4345-4E3E-AAB1-E1B9E838C50C}"/>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B214D52D-2F1B-4A1C-A305-5B509EB642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942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1EC08-0443-4513-AD50-01414177D494}"/>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4AD0BDCE-F9E5-4284-A222-DCA4B43F13DD}"/>
              </a:ext>
            </a:extLst>
          </p:cNvPr>
          <p:cNvGraphicFramePr>
            <a:graphicFrameLocks noGrp="1"/>
          </p:cNvGraphicFramePr>
          <p:nvPr>
            <p:ph type="chart" sz="quarter" idx="13"/>
            <p:extLst>
              <p:ext uri="{D42A27DB-BD31-4B8C-83A1-F6EECF244321}">
                <p14:modId xmlns:p14="http://schemas.microsoft.com/office/powerpoint/2010/main" val="4122013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DC569D-3BAC-4E63-A6A1-795E8B07B92B}"/>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5C7813EE-F0EA-4F0A-BEAF-1DD1FAFA31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5607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6C7E-C46D-49AB-9AD7-ACC37431EEB4}"/>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F37F79B2-AF3A-4C71-8EC5-E4464FE698A7}"/>
              </a:ext>
            </a:extLst>
          </p:cNvPr>
          <p:cNvGraphicFramePr>
            <a:graphicFrameLocks noGrp="1"/>
          </p:cNvGraphicFramePr>
          <p:nvPr>
            <p:ph type="chart" sz="quarter" idx="13"/>
            <p:extLst>
              <p:ext uri="{D42A27DB-BD31-4B8C-83A1-F6EECF244321}">
                <p14:modId xmlns:p14="http://schemas.microsoft.com/office/powerpoint/2010/main" val="3259614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7EFC1F-C3E7-4E02-AA59-A3735D833CDD}"/>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EE105C90-8546-4A83-84BB-51624C9D41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240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FB49E-85A6-463F-8A9A-D65DD8D13D9E}"/>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5604DE7E-F884-450A-B19A-34E316B74A3D}"/>
              </a:ext>
            </a:extLst>
          </p:cNvPr>
          <p:cNvGraphicFramePr>
            <a:graphicFrameLocks noGrp="1"/>
          </p:cNvGraphicFramePr>
          <p:nvPr>
            <p:ph type="chart" sz="quarter" idx="13"/>
            <p:extLst>
              <p:ext uri="{D42A27DB-BD31-4B8C-83A1-F6EECF244321}">
                <p14:modId xmlns:p14="http://schemas.microsoft.com/office/powerpoint/2010/main" val="208805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09E77-12EA-4E13-9DDE-9AEE079E8416}"/>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98540B61-C498-4A2C-A42F-88F7D591D5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5695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C2F5B-A139-4C5F-BE57-2C5430E95E00}"/>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C8C1FD8C-FA31-4B05-B37B-E76287EDD9AF}"/>
              </a:ext>
            </a:extLst>
          </p:cNvPr>
          <p:cNvGraphicFramePr>
            <a:graphicFrameLocks noGrp="1"/>
          </p:cNvGraphicFramePr>
          <p:nvPr>
            <p:ph type="chart" sz="quarter" idx="13"/>
            <p:extLst>
              <p:ext uri="{D42A27DB-BD31-4B8C-83A1-F6EECF244321}">
                <p14:modId xmlns:p14="http://schemas.microsoft.com/office/powerpoint/2010/main" val="42821401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A9D6B-6808-4F5E-8383-303E210B0E3E}"/>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3001326E-46D5-4F52-ADF0-C1954F98B2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1863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DD525-C3CB-4DA3-B846-AA54549A109A}"/>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487E2F5D-228A-401B-A42E-61590A943899}"/>
              </a:ext>
            </a:extLst>
          </p:cNvPr>
          <p:cNvGraphicFramePr>
            <a:graphicFrameLocks noGrp="1"/>
          </p:cNvGraphicFramePr>
          <p:nvPr>
            <p:ph type="chart" sz="quarter" idx="13"/>
            <p:extLst>
              <p:ext uri="{D42A27DB-BD31-4B8C-83A1-F6EECF244321}">
                <p14:modId xmlns:p14="http://schemas.microsoft.com/office/powerpoint/2010/main" val="611117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B484B6-BFED-4B2E-BD59-4764E3F84DE9}"/>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9FD0E95F-770E-4214-95CF-6CDE9B6D0F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24507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5A210-D08F-47E5-8C3E-7A52152074EB}"/>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3F25EE11-F215-425A-A99F-C1EC112725F4}"/>
              </a:ext>
            </a:extLst>
          </p:cNvPr>
          <p:cNvGraphicFramePr>
            <a:graphicFrameLocks noGrp="1"/>
          </p:cNvGraphicFramePr>
          <p:nvPr>
            <p:ph type="chart" sz="quarter" idx="13"/>
            <p:extLst>
              <p:ext uri="{D42A27DB-BD31-4B8C-83A1-F6EECF244321}">
                <p14:modId xmlns:p14="http://schemas.microsoft.com/office/powerpoint/2010/main" val="1223054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F90B3F-72E1-46AF-8DE8-074E6948E7A8}"/>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F080F2EB-DCBE-405D-9EB8-C29B31A456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5563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DD68-6C8B-4B01-9F6A-D8BBE6B9E54C}"/>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A6F9B973-0E4C-4969-8795-BF72243CE83E}"/>
              </a:ext>
            </a:extLst>
          </p:cNvPr>
          <p:cNvGraphicFramePr>
            <a:graphicFrameLocks noGrp="1"/>
          </p:cNvGraphicFramePr>
          <p:nvPr>
            <p:ph type="chart" sz="quarter" idx="13"/>
            <p:extLst>
              <p:ext uri="{D42A27DB-BD31-4B8C-83A1-F6EECF244321}">
                <p14:modId xmlns:p14="http://schemas.microsoft.com/office/powerpoint/2010/main" val="3408772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1B8CFB-BA37-4812-A21F-DFF9E8D955DE}"/>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842A9D41-9B04-4A37-946E-4BA515D41C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067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3B44D-7523-43F2-BCA6-A504F3EF61CF}"/>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AB0E0750-ADF4-4CC2-A4D6-6C3650EA49BB}"/>
              </a:ext>
            </a:extLst>
          </p:cNvPr>
          <p:cNvGraphicFramePr>
            <a:graphicFrameLocks noGrp="1"/>
          </p:cNvGraphicFramePr>
          <p:nvPr>
            <p:ph type="chart" sz="quarter" idx="13"/>
            <p:extLst>
              <p:ext uri="{D42A27DB-BD31-4B8C-83A1-F6EECF244321}">
                <p14:modId xmlns:p14="http://schemas.microsoft.com/office/powerpoint/2010/main" val="1854453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6F205A-4B1F-4DA9-9ED7-29EB095A61AA}"/>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F8DC4D45-DB77-4AC7-9697-D7ED89538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9541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627FD-728F-4FD6-A362-67D52B240FB8}"/>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1B4849A-3A09-42BB-9084-A085D9F7D941}"/>
              </a:ext>
            </a:extLst>
          </p:cNvPr>
          <p:cNvGraphicFramePr>
            <a:graphicFrameLocks noGrp="1"/>
          </p:cNvGraphicFramePr>
          <p:nvPr>
            <p:ph type="chart" sz="quarter" idx="13"/>
            <p:extLst>
              <p:ext uri="{D42A27DB-BD31-4B8C-83A1-F6EECF244321}">
                <p14:modId xmlns:p14="http://schemas.microsoft.com/office/powerpoint/2010/main" val="180874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164441-0EC7-453A-8731-416A341867F3}"/>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E12EDD88-9AF4-4A65-B60B-202900362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725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0F633-0B10-4633-875B-92C3BCB630BA}"/>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0C70A4AD-5532-4D1C-9B8A-9960DDB332FC}"/>
              </a:ext>
            </a:extLst>
          </p:cNvPr>
          <p:cNvGraphicFramePr>
            <a:graphicFrameLocks noGrp="1"/>
          </p:cNvGraphicFramePr>
          <p:nvPr>
            <p:ph type="tbl" sz="quarter" idx="13"/>
            <p:extLst>
              <p:ext uri="{D42A27DB-BD31-4B8C-83A1-F6EECF244321}">
                <p14:modId xmlns:p14="http://schemas.microsoft.com/office/powerpoint/2010/main" val="392504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3295336"/>
                    </a:ext>
                  </a:extLst>
                </a:gridCol>
                <a:gridCol w="1152144">
                  <a:extLst>
                    <a:ext uri="{9D8B030D-6E8A-4147-A177-3AD203B41FA5}">
                      <a16:colId xmlns:a16="http://schemas.microsoft.com/office/drawing/2014/main" val="1752731323"/>
                    </a:ext>
                  </a:extLst>
                </a:gridCol>
                <a:gridCol w="1152144">
                  <a:extLst>
                    <a:ext uri="{9D8B030D-6E8A-4147-A177-3AD203B41FA5}">
                      <a16:colId xmlns:a16="http://schemas.microsoft.com/office/drawing/2014/main" val="3251650851"/>
                    </a:ext>
                  </a:extLst>
                </a:gridCol>
                <a:gridCol w="1152144">
                  <a:extLst>
                    <a:ext uri="{9D8B030D-6E8A-4147-A177-3AD203B41FA5}">
                      <a16:colId xmlns:a16="http://schemas.microsoft.com/office/drawing/2014/main" val="1603655352"/>
                    </a:ext>
                  </a:extLst>
                </a:gridCol>
                <a:gridCol w="1152144">
                  <a:extLst>
                    <a:ext uri="{9D8B030D-6E8A-4147-A177-3AD203B41FA5}">
                      <a16:colId xmlns:a16="http://schemas.microsoft.com/office/drawing/2014/main" val="1432383692"/>
                    </a:ext>
                  </a:extLst>
                </a:gridCol>
                <a:gridCol w="1152144">
                  <a:extLst>
                    <a:ext uri="{9D8B030D-6E8A-4147-A177-3AD203B41FA5}">
                      <a16:colId xmlns:a16="http://schemas.microsoft.com/office/drawing/2014/main" val="228370330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709874273"/>
                  </a:ext>
                </a:extLst>
              </a:tr>
              <a:tr h="370840">
                <a:tc>
                  <a:txBody>
                    <a:bodyPr/>
                    <a:lstStyle/>
                    <a:p>
                      <a:r>
                        <a:rPr lang="en-US" sz="1000"/>
                        <a:t>#racedtowin</a:t>
                      </a:r>
                    </a:p>
                  </a:txBody>
                  <a:tcPr/>
                </a:tc>
                <a:tc>
                  <a:txBody>
                    <a:bodyPr/>
                    <a:lstStyle/>
                    <a:p>
                      <a:r>
                        <a:rPr lang="en-US" sz="1000"/>
                        <a:t>31</a:t>
                      </a:r>
                    </a:p>
                  </a:txBody>
                  <a:tcPr/>
                </a:tc>
                <a:tc>
                  <a:txBody>
                    <a:bodyPr/>
                    <a:lstStyle/>
                    <a:p>
                      <a:r>
                        <a:rPr lang="en-US" sz="1000"/>
                        <a:t>17.58064516129</a:t>
                      </a:r>
                    </a:p>
                  </a:txBody>
                  <a:tcPr/>
                </a:tc>
                <a:tc>
                  <a:txBody>
                    <a:bodyPr/>
                    <a:lstStyle/>
                    <a:p>
                      <a:r>
                        <a:rPr lang="en-US" sz="1000"/>
                        <a:t>0.19354838709677</a:t>
                      </a:r>
                    </a:p>
                  </a:txBody>
                  <a:tcPr/>
                </a:tc>
                <a:tc>
                  <a:txBody>
                    <a:bodyPr/>
                    <a:lstStyle/>
                    <a:p>
                      <a:r>
                        <a:rPr lang="en-US" sz="1000"/>
                        <a:t>1.9677419354839</a:t>
                      </a:r>
                    </a:p>
                  </a:txBody>
                  <a:tcPr/>
                </a:tc>
                <a:tc>
                  <a:txBody>
                    <a:bodyPr/>
                    <a:lstStyle/>
                    <a:p>
                      <a:r>
                        <a:rPr lang="en-US" sz="1000"/>
                        <a:t>19.741935483871</a:t>
                      </a:r>
                    </a:p>
                  </a:txBody>
                  <a:tcPr/>
                </a:tc>
                <a:extLst>
                  <a:ext uri="{0D108BD9-81ED-4DB2-BD59-A6C34878D82A}">
                    <a16:rowId xmlns:a16="http://schemas.microsoft.com/office/drawing/2014/main" val="201202770"/>
                  </a:ext>
                </a:extLst>
              </a:tr>
              <a:tr h="370840">
                <a:tc>
                  <a:txBody>
                    <a:bodyPr/>
                    <a:lstStyle/>
                    <a:p>
                      <a:r>
                        <a:rPr lang="en-US" sz="1000"/>
                        <a:t>#creemosenlasbicis</a:t>
                      </a:r>
                    </a:p>
                  </a:txBody>
                  <a:tcPr/>
                </a:tc>
                <a:tc>
                  <a:txBody>
                    <a:bodyPr/>
                    <a:lstStyle/>
                    <a:p>
                      <a:r>
                        <a:rPr lang="en-US" sz="1000"/>
                        <a:t>18</a:t>
                      </a:r>
                    </a:p>
                  </a:txBody>
                  <a:tcPr/>
                </a:tc>
                <a:tc>
                  <a:txBody>
                    <a:bodyPr/>
                    <a:lstStyle/>
                    <a:p>
                      <a:r>
                        <a:rPr lang="en-US" sz="1000"/>
                        <a:t>21.333333333333</a:t>
                      </a:r>
                    </a:p>
                  </a:txBody>
                  <a:tcPr/>
                </a:tc>
                <a:tc>
                  <a:txBody>
                    <a:bodyPr/>
                    <a:lstStyle/>
                    <a:p>
                      <a:r>
                        <a:rPr lang="en-US" sz="1000"/>
                        <a:t>0.22222222222222</a:t>
                      </a:r>
                    </a:p>
                  </a:txBody>
                  <a:tcPr/>
                </a:tc>
                <a:tc>
                  <a:txBody>
                    <a:bodyPr/>
                    <a:lstStyle/>
                    <a:p>
                      <a:r>
                        <a:rPr lang="en-US" sz="1000"/>
                        <a:t>1.8888888888889</a:t>
                      </a:r>
                    </a:p>
                  </a:txBody>
                  <a:tcPr/>
                </a:tc>
                <a:tc>
                  <a:txBody>
                    <a:bodyPr/>
                    <a:lstStyle/>
                    <a:p>
                      <a:r>
                        <a:rPr lang="en-US" sz="1000"/>
                        <a:t>23.444444444444</a:t>
                      </a:r>
                    </a:p>
                  </a:txBody>
                  <a:tcPr/>
                </a:tc>
                <a:extLst>
                  <a:ext uri="{0D108BD9-81ED-4DB2-BD59-A6C34878D82A}">
                    <a16:rowId xmlns:a16="http://schemas.microsoft.com/office/drawing/2014/main" val="3565344912"/>
                  </a:ext>
                </a:extLst>
              </a:tr>
              <a:tr h="370840">
                <a:tc>
                  <a:txBody>
                    <a:bodyPr/>
                    <a:lstStyle/>
                    <a:p>
                      <a:r>
                        <a:rPr lang="en-US" sz="1000"/>
                        <a:t>#SCOTTargentina</a:t>
                      </a:r>
                    </a:p>
                  </a:txBody>
                  <a:tcPr/>
                </a:tc>
                <a:tc>
                  <a:txBody>
                    <a:bodyPr/>
                    <a:lstStyle/>
                    <a:p>
                      <a:r>
                        <a:rPr lang="en-US" sz="1000"/>
                        <a:t>16</a:t>
                      </a:r>
                    </a:p>
                  </a:txBody>
                  <a:tcPr/>
                </a:tc>
                <a:tc>
                  <a:txBody>
                    <a:bodyPr/>
                    <a:lstStyle/>
                    <a:p>
                      <a:r>
                        <a:rPr lang="en-US" sz="1000"/>
                        <a:t>38</a:t>
                      </a:r>
                    </a:p>
                  </a:txBody>
                  <a:tcPr/>
                </a:tc>
                <a:tc>
                  <a:txBody>
                    <a:bodyPr/>
                    <a:lstStyle/>
                    <a:p>
                      <a:r>
                        <a:rPr lang="en-US" sz="1000"/>
                        <a:t>2.8125</a:t>
                      </a:r>
                    </a:p>
                  </a:txBody>
                  <a:tcPr/>
                </a:tc>
                <a:tc>
                  <a:txBody>
                    <a:bodyPr/>
                    <a:lstStyle/>
                    <a:p>
                      <a:r>
                        <a:rPr lang="en-US" sz="1000"/>
                        <a:t>0.625</a:t>
                      </a:r>
                    </a:p>
                  </a:txBody>
                  <a:tcPr/>
                </a:tc>
                <a:tc>
                  <a:txBody>
                    <a:bodyPr/>
                    <a:lstStyle/>
                    <a:p>
                      <a:r>
                        <a:rPr lang="en-US" sz="1000"/>
                        <a:t>41.4375</a:t>
                      </a:r>
                    </a:p>
                  </a:txBody>
                  <a:tcPr/>
                </a:tc>
                <a:extLst>
                  <a:ext uri="{0D108BD9-81ED-4DB2-BD59-A6C34878D82A}">
                    <a16:rowId xmlns:a16="http://schemas.microsoft.com/office/drawing/2014/main" val="3035631735"/>
                  </a:ext>
                </a:extLst>
              </a:tr>
              <a:tr h="370840">
                <a:tc>
                  <a:txBody>
                    <a:bodyPr/>
                    <a:lstStyle/>
                    <a:p>
                      <a:r>
                        <a:rPr lang="en-US" sz="1000"/>
                        <a:t>#SCOTTbikes</a:t>
                      </a:r>
                    </a:p>
                  </a:txBody>
                  <a:tcPr/>
                </a:tc>
                <a:tc>
                  <a:txBody>
                    <a:bodyPr/>
                    <a:lstStyle/>
                    <a:p>
                      <a:r>
                        <a:rPr lang="en-US" sz="1000"/>
                        <a:t>16</a:t>
                      </a:r>
                    </a:p>
                  </a:txBody>
                  <a:tcPr/>
                </a:tc>
                <a:tc>
                  <a:txBody>
                    <a:bodyPr/>
                    <a:lstStyle/>
                    <a:p>
                      <a:r>
                        <a:rPr lang="en-US" sz="1000"/>
                        <a:t>38</a:t>
                      </a:r>
                    </a:p>
                  </a:txBody>
                  <a:tcPr/>
                </a:tc>
                <a:tc>
                  <a:txBody>
                    <a:bodyPr/>
                    <a:lstStyle/>
                    <a:p>
                      <a:r>
                        <a:rPr lang="en-US" sz="1000"/>
                        <a:t>2.8125</a:t>
                      </a:r>
                    </a:p>
                  </a:txBody>
                  <a:tcPr/>
                </a:tc>
                <a:tc>
                  <a:txBody>
                    <a:bodyPr/>
                    <a:lstStyle/>
                    <a:p>
                      <a:r>
                        <a:rPr lang="en-US" sz="1000"/>
                        <a:t>0.625</a:t>
                      </a:r>
                    </a:p>
                  </a:txBody>
                  <a:tcPr/>
                </a:tc>
                <a:tc>
                  <a:txBody>
                    <a:bodyPr/>
                    <a:lstStyle/>
                    <a:p>
                      <a:r>
                        <a:rPr lang="en-US" sz="1000"/>
                        <a:t>41.4375</a:t>
                      </a:r>
                    </a:p>
                  </a:txBody>
                  <a:tcPr/>
                </a:tc>
                <a:extLst>
                  <a:ext uri="{0D108BD9-81ED-4DB2-BD59-A6C34878D82A}">
                    <a16:rowId xmlns:a16="http://schemas.microsoft.com/office/drawing/2014/main" val="2156618128"/>
                  </a:ext>
                </a:extLst>
              </a:tr>
              <a:tr h="370840">
                <a:tc>
                  <a:txBody>
                    <a:bodyPr/>
                    <a:lstStyle/>
                    <a:p>
                      <a:r>
                        <a:rPr lang="en-US" sz="1000"/>
                        <a:t>#trekbikes</a:t>
                      </a:r>
                    </a:p>
                  </a:txBody>
                  <a:tcPr/>
                </a:tc>
                <a:tc>
                  <a:txBody>
                    <a:bodyPr/>
                    <a:lstStyle/>
                    <a:p>
                      <a:r>
                        <a:rPr lang="en-US" sz="1000"/>
                        <a:t>16</a:t>
                      </a:r>
                    </a:p>
                  </a:txBody>
                  <a:tcPr/>
                </a:tc>
                <a:tc>
                  <a:txBody>
                    <a:bodyPr/>
                    <a:lstStyle/>
                    <a:p>
                      <a:r>
                        <a:rPr lang="en-US" sz="1000"/>
                        <a:t>17.625</a:t>
                      </a:r>
                    </a:p>
                  </a:txBody>
                  <a:tcPr/>
                </a:tc>
                <a:tc>
                  <a:txBody>
                    <a:bodyPr/>
                    <a:lstStyle/>
                    <a:p>
                      <a:r>
                        <a:rPr lang="en-US" sz="1000"/>
                        <a:t>0.1875</a:t>
                      </a:r>
                    </a:p>
                  </a:txBody>
                  <a:tcPr/>
                </a:tc>
                <a:tc>
                  <a:txBody>
                    <a:bodyPr/>
                    <a:lstStyle/>
                    <a:p>
                      <a:r>
                        <a:rPr lang="en-US" sz="1000"/>
                        <a:t>2</a:t>
                      </a:r>
                    </a:p>
                  </a:txBody>
                  <a:tcPr/>
                </a:tc>
                <a:tc>
                  <a:txBody>
                    <a:bodyPr/>
                    <a:lstStyle/>
                    <a:p>
                      <a:r>
                        <a:rPr lang="en-US" sz="1000"/>
                        <a:t>19.8125</a:t>
                      </a:r>
                    </a:p>
                  </a:txBody>
                  <a:tcPr/>
                </a:tc>
                <a:extLst>
                  <a:ext uri="{0D108BD9-81ED-4DB2-BD59-A6C34878D82A}">
                    <a16:rowId xmlns:a16="http://schemas.microsoft.com/office/drawing/2014/main" val="2668455157"/>
                  </a:ext>
                </a:extLst>
              </a:tr>
              <a:tr h="370840">
                <a:tc>
                  <a:txBody>
                    <a:bodyPr/>
                    <a:lstStyle/>
                    <a:p>
                      <a:r>
                        <a:rPr lang="en-US" sz="1000"/>
                        <a:t>#trekargentina</a:t>
                      </a:r>
                    </a:p>
                  </a:txBody>
                  <a:tcPr/>
                </a:tc>
                <a:tc>
                  <a:txBody>
                    <a:bodyPr/>
                    <a:lstStyle/>
                    <a:p>
                      <a:r>
                        <a:rPr lang="en-US" sz="1000"/>
                        <a:t>16</a:t>
                      </a:r>
                    </a:p>
                  </a:txBody>
                  <a:tcPr/>
                </a:tc>
                <a:tc>
                  <a:txBody>
                    <a:bodyPr/>
                    <a:lstStyle/>
                    <a:p>
                      <a:r>
                        <a:rPr lang="en-US" sz="1000"/>
                        <a:t>17.625</a:t>
                      </a:r>
                    </a:p>
                  </a:txBody>
                  <a:tcPr/>
                </a:tc>
                <a:tc>
                  <a:txBody>
                    <a:bodyPr/>
                    <a:lstStyle/>
                    <a:p>
                      <a:r>
                        <a:rPr lang="en-US" sz="1000"/>
                        <a:t>0.1875</a:t>
                      </a:r>
                    </a:p>
                  </a:txBody>
                  <a:tcPr/>
                </a:tc>
                <a:tc>
                  <a:txBody>
                    <a:bodyPr/>
                    <a:lstStyle/>
                    <a:p>
                      <a:r>
                        <a:rPr lang="en-US" sz="1000"/>
                        <a:t>2</a:t>
                      </a:r>
                    </a:p>
                  </a:txBody>
                  <a:tcPr/>
                </a:tc>
                <a:tc>
                  <a:txBody>
                    <a:bodyPr/>
                    <a:lstStyle/>
                    <a:p>
                      <a:r>
                        <a:rPr lang="en-US" sz="1000"/>
                        <a:t>19.8125</a:t>
                      </a:r>
                    </a:p>
                  </a:txBody>
                  <a:tcPr/>
                </a:tc>
                <a:extLst>
                  <a:ext uri="{0D108BD9-81ED-4DB2-BD59-A6C34878D82A}">
                    <a16:rowId xmlns:a16="http://schemas.microsoft.com/office/drawing/2014/main" val="1327519935"/>
                  </a:ext>
                </a:extLst>
              </a:tr>
              <a:tr h="370840">
                <a:tc>
                  <a:txBody>
                    <a:bodyPr/>
                    <a:lstStyle/>
                    <a:p>
                      <a:r>
                        <a:rPr lang="en-US" sz="1000"/>
                        <a:t>#bontragerargentina</a:t>
                      </a:r>
                    </a:p>
                  </a:txBody>
                  <a:tcPr/>
                </a:tc>
                <a:tc>
                  <a:txBody>
                    <a:bodyPr/>
                    <a:lstStyle/>
                    <a:p>
                      <a:r>
                        <a:rPr lang="en-US" sz="1000"/>
                        <a:t>16</a:t>
                      </a:r>
                    </a:p>
                  </a:txBody>
                  <a:tcPr/>
                </a:tc>
                <a:tc>
                  <a:txBody>
                    <a:bodyPr/>
                    <a:lstStyle/>
                    <a:p>
                      <a:r>
                        <a:rPr lang="en-US" sz="1000"/>
                        <a:t>17.625</a:t>
                      </a:r>
                    </a:p>
                  </a:txBody>
                  <a:tcPr/>
                </a:tc>
                <a:tc>
                  <a:txBody>
                    <a:bodyPr/>
                    <a:lstStyle/>
                    <a:p>
                      <a:r>
                        <a:rPr lang="en-US" sz="1000"/>
                        <a:t>0.1875</a:t>
                      </a:r>
                    </a:p>
                  </a:txBody>
                  <a:tcPr/>
                </a:tc>
                <a:tc>
                  <a:txBody>
                    <a:bodyPr/>
                    <a:lstStyle/>
                    <a:p>
                      <a:r>
                        <a:rPr lang="en-US" sz="1000"/>
                        <a:t>2</a:t>
                      </a:r>
                    </a:p>
                  </a:txBody>
                  <a:tcPr/>
                </a:tc>
                <a:tc>
                  <a:txBody>
                    <a:bodyPr/>
                    <a:lstStyle/>
                    <a:p>
                      <a:r>
                        <a:rPr lang="en-US" sz="1000"/>
                        <a:t>19.8125</a:t>
                      </a:r>
                    </a:p>
                  </a:txBody>
                  <a:tcPr/>
                </a:tc>
                <a:extLst>
                  <a:ext uri="{0D108BD9-81ED-4DB2-BD59-A6C34878D82A}">
                    <a16:rowId xmlns:a16="http://schemas.microsoft.com/office/drawing/2014/main" val="542392421"/>
                  </a:ext>
                </a:extLst>
              </a:tr>
              <a:tr h="370840">
                <a:tc>
                  <a:txBody>
                    <a:bodyPr/>
                    <a:lstStyle/>
                    <a:p>
                      <a:r>
                        <a:rPr lang="en-US" sz="1000"/>
                        <a:t>#gooutside</a:t>
                      </a:r>
                    </a:p>
                  </a:txBody>
                  <a:tcPr/>
                </a:tc>
                <a:tc>
                  <a:txBody>
                    <a:bodyPr/>
                    <a:lstStyle/>
                    <a:p>
                      <a:r>
                        <a:rPr lang="en-US" sz="1000"/>
                        <a:t>16</a:t>
                      </a:r>
                    </a:p>
                  </a:txBody>
                  <a:tcPr/>
                </a:tc>
                <a:tc>
                  <a:txBody>
                    <a:bodyPr/>
                    <a:lstStyle/>
                    <a:p>
                      <a:r>
                        <a:rPr lang="en-US" sz="1000"/>
                        <a:t>17.625</a:t>
                      </a:r>
                    </a:p>
                  </a:txBody>
                  <a:tcPr/>
                </a:tc>
                <a:tc>
                  <a:txBody>
                    <a:bodyPr/>
                    <a:lstStyle/>
                    <a:p>
                      <a:r>
                        <a:rPr lang="en-US" sz="1000"/>
                        <a:t>0.1875</a:t>
                      </a:r>
                    </a:p>
                  </a:txBody>
                  <a:tcPr/>
                </a:tc>
                <a:tc>
                  <a:txBody>
                    <a:bodyPr/>
                    <a:lstStyle/>
                    <a:p>
                      <a:r>
                        <a:rPr lang="en-US" sz="1000"/>
                        <a:t>2</a:t>
                      </a:r>
                    </a:p>
                  </a:txBody>
                  <a:tcPr/>
                </a:tc>
                <a:tc>
                  <a:txBody>
                    <a:bodyPr/>
                    <a:lstStyle/>
                    <a:p>
                      <a:r>
                        <a:rPr lang="en-US" sz="1000"/>
                        <a:t>19.8125</a:t>
                      </a:r>
                    </a:p>
                  </a:txBody>
                  <a:tcPr/>
                </a:tc>
                <a:extLst>
                  <a:ext uri="{0D108BD9-81ED-4DB2-BD59-A6C34878D82A}">
                    <a16:rowId xmlns:a16="http://schemas.microsoft.com/office/drawing/2014/main" val="125133446"/>
                  </a:ext>
                </a:extLst>
              </a:tr>
              <a:tr h="370840">
                <a:tc>
                  <a:txBody>
                    <a:bodyPr/>
                    <a:lstStyle/>
                    <a:p>
                      <a:r>
                        <a:rPr lang="en-US" sz="1000"/>
                        <a:t>#IamSpecialized</a:t>
                      </a:r>
                    </a:p>
                  </a:txBody>
                  <a:tcPr/>
                </a:tc>
                <a:tc>
                  <a:txBody>
                    <a:bodyPr/>
                    <a:lstStyle/>
                    <a:p>
                      <a:r>
                        <a:rPr lang="en-US" sz="1000"/>
                        <a:t>12</a:t>
                      </a:r>
                    </a:p>
                  </a:txBody>
                  <a:tcPr/>
                </a:tc>
                <a:tc>
                  <a:txBody>
                    <a:bodyPr/>
                    <a:lstStyle/>
                    <a:p>
                      <a:r>
                        <a:rPr lang="en-US" sz="1000"/>
                        <a:t>10.333333333333</a:t>
                      </a:r>
                    </a:p>
                  </a:txBody>
                  <a:tcPr/>
                </a:tc>
                <a:tc>
                  <a:txBody>
                    <a:bodyPr/>
                    <a:lstStyle/>
                    <a:p>
                      <a:r>
                        <a:rPr lang="en-US" sz="1000"/>
                        <a:t>0.083333333333333</a:t>
                      </a:r>
                    </a:p>
                  </a:txBody>
                  <a:tcPr/>
                </a:tc>
                <a:tc>
                  <a:txBody>
                    <a:bodyPr/>
                    <a:lstStyle/>
                    <a:p>
                      <a:r>
                        <a:rPr lang="en-US" sz="1000"/>
                        <a:t>2.1666666666667</a:t>
                      </a:r>
                    </a:p>
                  </a:txBody>
                  <a:tcPr/>
                </a:tc>
                <a:tc>
                  <a:txBody>
                    <a:bodyPr/>
                    <a:lstStyle/>
                    <a:p>
                      <a:r>
                        <a:rPr lang="en-US" sz="1000"/>
                        <a:t>12.583333333333</a:t>
                      </a:r>
                    </a:p>
                  </a:txBody>
                  <a:tcPr/>
                </a:tc>
                <a:extLst>
                  <a:ext uri="{0D108BD9-81ED-4DB2-BD59-A6C34878D82A}">
                    <a16:rowId xmlns:a16="http://schemas.microsoft.com/office/drawing/2014/main" val="801599733"/>
                  </a:ext>
                </a:extLst>
              </a:tr>
              <a:tr h="370840">
                <a:tc>
                  <a:txBody>
                    <a:bodyPr/>
                    <a:lstStyle/>
                    <a:p>
                      <a:r>
                        <a:rPr lang="en-US" sz="1000"/>
                        <a:t>#GoOutside</a:t>
                      </a:r>
                    </a:p>
                  </a:txBody>
                  <a:tcPr/>
                </a:tc>
                <a:tc>
                  <a:txBody>
                    <a:bodyPr/>
                    <a:lstStyle/>
                    <a:p>
                      <a:r>
                        <a:rPr lang="en-US" sz="1000"/>
                        <a:t>12</a:t>
                      </a:r>
                    </a:p>
                  </a:txBody>
                  <a:tcPr/>
                </a:tc>
                <a:tc>
                  <a:txBody>
                    <a:bodyPr/>
                    <a:lstStyle/>
                    <a:p>
                      <a:r>
                        <a:rPr lang="en-US" sz="1000"/>
                        <a:t>42.5</a:t>
                      </a:r>
                    </a:p>
                  </a:txBody>
                  <a:tcPr/>
                </a:tc>
                <a:tc>
                  <a:txBody>
                    <a:bodyPr/>
                    <a:lstStyle/>
                    <a:p>
                      <a:r>
                        <a:rPr lang="en-US" sz="1000"/>
                        <a:t>1.5</a:t>
                      </a:r>
                    </a:p>
                  </a:txBody>
                  <a:tcPr/>
                </a:tc>
                <a:tc>
                  <a:txBody>
                    <a:bodyPr/>
                    <a:lstStyle/>
                    <a:p>
                      <a:r>
                        <a:rPr lang="en-US" sz="1000"/>
                        <a:t>6</a:t>
                      </a:r>
                    </a:p>
                  </a:txBody>
                  <a:tcPr/>
                </a:tc>
                <a:tc>
                  <a:txBody>
                    <a:bodyPr/>
                    <a:lstStyle/>
                    <a:p>
                      <a:r>
                        <a:rPr lang="en-US" sz="1000"/>
                        <a:t>50</a:t>
                      </a:r>
                    </a:p>
                  </a:txBody>
                  <a:tcPr/>
                </a:tc>
                <a:extLst>
                  <a:ext uri="{0D108BD9-81ED-4DB2-BD59-A6C34878D82A}">
                    <a16:rowId xmlns:a16="http://schemas.microsoft.com/office/drawing/2014/main" val="1668620304"/>
                  </a:ext>
                </a:extLst>
              </a:tr>
            </a:tbl>
          </a:graphicData>
        </a:graphic>
      </p:graphicFrame>
      <p:sp>
        <p:nvSpPr>
          <p:cNvPr id="4" name="Text Placeholder 3">
            <a:extLst>
              <a:ext uri="{FF2B5EF4-FFF2-40B4-BE49-F238E27FC236}">
                <a16:creationId xmlns:a16="http://schemas.microsoft.com/office/drawing/2014/main" id="{6F537FC2-7A92-41EB-A6F4-7CC3131B1B42}"/>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4146187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D3921-7FA5-47A8-83C1-37F3071D3FFB}"/>
              </a:ext>
            </a:extLst>
          </p:cNvPr>
          <p:cNvSpPr>
            <a:spLocks noGrp="1"/>
          </p:cNvSpPr>
          <p:nvPr>
            <p:ph type="title"/>
          </p:nvPr>
        </p:nvSpPr>
        <p:spPr/>
        <p:txBody>
          <a:bodyPr/>
          <a:lstStyle/>
          <a:p>
            <a:r>
              <a:rPr lang="en-US"/>
              <a:t>Facebook Post Table + Reactions | Scott - 1 of 21</a:t>
            </a:r>
          </a:p>
        </p:txBody>
      </p:sp>
      <p:graphicFrame>
        <p:nvGraphicFramePr>
          <p:cNvPr id="5" name="Table Placeholder 4">
            <a:extLst>
              <a:ext uri="{FF2B5EF4-FFF2-40B4-BE49-F238E27FC236}">
                <a16:creationId xmlns:a16="http://schemas.microsoft.com/office/drawing/2014/main" id="{6F59ED5F-AB22-4FF8-8DD3-E0822AE57DA5}"/>
              </a:ext>
            </a:extLst>
          </p:cNvPr>
          <p:cNvGraphicFramePr>
            <a:graphicFrameLocks noGrp="1"/>
          </p:cNvGraphicFramePr>
          <p:nvPr>
            <p:ph type="tbl" sz="quarter" idx="13"/>
            <p:extLst>
              <p:ext uri="{D42A27DB-BD31-4B8C-83A1-F6EECF244321}">
                <p14:modId xmlns:p14="http://schemas.microsoft.com/office/powerpoint/2010/main" val="190716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3555337"/>
                    </a:ext>
                  </a:extLst>
                </a:gridCol>
                <a:gridCol w="493776">
                  <a:extLst>
                    <a:ext uri="{9D8B030D-6E8A-4147-A177-3AD203B41FA5}">
                      <a16:colId xmlns:a16="http://schemas.microsoft.com/office/drawing/2014/main" val="1825025004"/>
                    </a:ext>
                  </a:extLst>
                </a:gridCol>
                <a:gridCol w="493776">
                  <a:extLst>
                    <a:ext uri="{9D8B030D-6E8A-4147-A177-3AD203B41FA5}">
                      <a16:colId xmlns:a16="http://schemas.microsoft.com/office/drawing/2014/main" val="144853215"/>
                    </a:ext>
                  </a:extLst>
                </a:gridCol>
                <a:gridCol w="493776">
                  <a:extLst>
                    <a:ext uri="{9D8B030D-6E8A-4147-A177-3AD203B41FA5}">
                      <a16:colId xmlns:a16="http://schemas.microsoft.com/office/drawing/2014/main" val="2149229438"/>
                    </a:ext>
                  </a:extLst>
                </a:gridCol>
                <a:gridCol w="493776">
                  <a:extLst>
                    <a:ext uri="{9D8B030D-6E8A-4147-A177-3AD203B41FA5}">
                      <a16:colId xmlns:a16="http://schemas.microsoft.com/office/drawing/2014/main" val="3136016212"/>
                    </a:ext>
                  </a:extLst>
                </a:gridCol>
                <a:gridCol w="493776">
                  <a:extLst>
                    <a:ext uri="{9D8B030D-6E8A-4147-A177-3AD203B41FA5}">
                      <a16:colId xmlns:a16="http://schemas.microsoft.com/office/drawing/2014/main" val="2705415284"/>
                    </a:ext>
                  </a:extLst>
                </a:gridCol>
                <a:gridCol w="493776">
                  <a:extLst>
                    <a:ext uri="{9D8B030D-6E8A-4147-A177-3AD203B41FA5}">
                      <a16:colId xmlns:a16="http://schemas.microsoft.com/office/drawing/2014/main" val="2047381682"/>
                    </a:ext>
                  </a:extLst>
                </a:gridCol>
                <a:gridCol w="493776">
                  <a:extLst>
                    <a:ext uri="{9D8B030D-6E8A-4147-A177-3AD203B41FA5}">
                      <a16:colId xmlns:a16="http://schemas.microsoft.com/office/drawing/2014/main" val="746333844"/>
                    </a:ext>
                  </a:extLst>
                </a:gridCol>
                <a:gridCol w="493776">
                  <a:extLst>
                    <a:ext uri="{9D8B030D-6E8A-4147-A177-3AD203B41FA5}">
                      <a16:colId xmlns:a16="http://schemas.microsoft.com/office/drawing/2014/main" val="3391343556"/>
                    </a:ext>
                  </a:extLst>
                </a:gridCol>
                <a:gridCol w="493776">
                  <a:extLst>
                    <a:ext uri="{9D8B030D-6E8A-4147-A177-3AD203B41FA5}">
                      <a16:colId xmlns:a16="http://schemas.microsoft.com/office/drawing/2014/main" val="3069910345"/>
                    </a:ext>
                  </a:extLst>
                </a:gridCol>
                <a:gridCol w="493776">
                  <a:extLst>
                    <a:ext uri="{9D8B030D-6E8A-4147-A177-3AD203B41FA5}">
                      <a16:colId xmlns:a16="http://schemas.microsoft.com/office/drawing/2014/main" val="505326685"/>
                    </a:ext>
                  </a:extLst>
                </a:gridCol>
                <a:gridCol w="493776">
                  <a:extLst>
                    <a:ext uri="{9D8B030D-6E8A-4147-A177-3AD203B41FA5}">
                      <a16:colId xmlns:a16="http://schemas.microsoft.com/office/drawing/2014/main" val="933269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416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- 2021-05-04 18:08:15</a:t>
                      </a:r>
                      <a:r>
                        <a:rPr kumimoji="0" lang="es-ES" sz="1000" b="0" i="0" u="none" strike="noStrike" kern="1200" cap="none" spc="0" normalizeH="0" baseline="0" noProof="0">
                          <a:ln>
                            <a:noFill/>
                          </a:ln>
                          <a:solidFill>
                            <a:prstClr val="black"/>
                          </a:solidFill>
                          <a:effectLst/>
                          <a:uLnTx/>
                          <a:uFillTx/>
                          <a:latin typeface="+mn-lt"/>
                          <a:ea typeface="+mn-ea"/>
                          <a:cs typeface="+mn-cs"/>
                        </a:rPr>
                        <a:t>
 ¡Madone SL6 más rápida que nunca! 
Una bici de ruta aerodinámica, con capacidad de manejo, OCLV 500, rótula IsoSpeed e integraciones avanzadas propias de la bici campeona del mundo y ganadora de las pruebas más exigentes a nivel mundial. 
Tu próxima bici de ruta te esta esperando. Encontrá la Madone SL6 en las mejores tiendas del país. 
@trekbicycleargentina @bontragerargentina 
#Trek #TrekArgentina #RacedToWin #GoOutside #Madonesl6 #madonesl6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11426583"/>
                  </a:ext>
                </a:extLst>
              </a:tr>
            </a:tbl>
          </a:graphicData>
        </a:graphic>
      </p:graphicFrame>
      <p:sp>
        <p:nvSpPr>
          <p:cNvPr id="4" name="Text Placeholder 3">
            <a:extLst>
              <a:ext uri="{FF2B5EF4-FFF2-40B4-BE49-F238E27FC236}">
                <a16:creationId xmlns:a16="http://schemas.microsoft.com/office/drawing/2014/main" id="{D66382FD-9FD7-4396-BDA6-BEAEC43AAC5A}"/>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2978688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EB31-3084-420B-A80C-FB5B3EECDE77}"/>
              </a:ext>
            </a:extLst>
          </p:cNvPr>
          <p:cNvSpPr>
            <a:spLocks noGrp="1"/>
          </p:cNvSpPr>
          <p:nvPr>
            <p:ph type="title"/>
          </p:nvPr>
        </p:nvSpPr>
        <p:spPr/>
        <p:txBody>
          <a:bodyPr/>
          <a:lstStyle/>
          <a:p>
            <a:r>
              <a:rPr lang="en-US"/>
              <a:t>Facebook Post Table + Reactions | Scott - 2 of 21</a:t>
            </a:r>
          </a:p>
        </p:txBody>
      </p:sp>
      <p:graphicFrame>
        <p:nvGraphicFramePr>
          <p:cNvPr id="5" name="Table Placeholder 4">
            <a:extLst>
              <a:ext uri="{FF2B5EF4-FFF2-40B4-BE49-F238E27FC236}">
                <a16:creationId xmlns:a16="http://schemas.microsoft.com/office/drawing/2014/main" id="{50A2724A-71FF-4FAB-8F2A-5070EB7753E7}"/>
              </a:ext>
            </a:extLst>
          </p:cNvPr>
          <p:cNvGraphicFramePr>
            <a:graphicFrameLocks noGrp="1"/>
          </p:cNvGraphicFramePr>
          <p:nvPr>
            <p:ph type="tbl" sz="quarter" idx="13"/>
            <p:extLst>
              <p:ext uri="{D42A27DB-BD31-4B8C-83A1-F6EECF244321}">
                <p14:modId xmlns:p14="http://schemas.microsoft.com/office/powerpoint/2010/main" val="3985228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4750806"/>
                    </a:ext>
                  </a:extLst>
                </a:gridCol>
                <a:gridCol w="493776">
                  <a:extLst>
                    <a:ext uri="{9D8B030D-6E8A-4147-A177-3AD203B41FA5}">
                      <a16:colId xmlns:a16="http://schemas.microsoft.com/office/drawing/2014/main" val="3068375615"/>
                    </a:ext>
                  </a:extLst>
                </a:gridCol>
                <a:gridCol w="493776">
                  <a:extLst>
                    <a:ext uri="{9D8B030D-6E8A-4147-A177-3AD203B41FA5}">
                      <a16:colId xmlns:a16="http://schemas.microsoft.com/office/drawing/2014/main" val="58607359"/>
                    </a:ext>
                  </a:extLst>
                </a:gridCol>
                <a:gridCol w="493776">
                  <a:extLst>
                    <a:ext uri="{9D8B030D-6E8A-4147-A177-3AD203B41FA5}">
                      <a16:colId xmlns:a16="http://schemas.microsoft.com/office/drawing/2014/main" val="2380789494"/>
                    </a:ext>
                  </a:extLst>
                </a:gridCol>
                <a:gridCol w="493776">
                  <a:extLst>
                    <a:ext uri="{9D8B030D-6E8A-4147-A177-3AD203B41FA5}">
                      <a16:colId xmlns:a16="http://schemas.microsoft.com/office/drawing/2014/main" val="440182257"/>
                    </a:ext>
                  </a:extLst>
                </a:gridCol>
                <a:gridCol w="493776">
                  <a:extLst>
                    <a:ext uri="{9D8B030D-6E8A-4147-A177-3AD203B41FA5}">
                      <a16:colId xmlns:a16="http://schemas.microsoft.com/office/drawing/2014/main" val="1371532816"/>
                    </a:ext>
                  </a:extLst>
                </a:gridCol>
                <a:gridCol w="493776">
                  <a:extLst>
                    <a:ext uri="{9D8B030D-6E8A-4147-A177-3AD203B41FA5}">
                      <a16:colId xmlns:a16="http://schemas.microsoft.com/office/drawing/2014/main" val="174422889"/>
                    </a:ext>
                  </a:extLst>
                </a:gridCol>
                <a:gridCol w="493776">
                  <a:extLst>
                    <a:ext uri="{9D8B030D-6E8A-4147-A177-3AD203B41FA5}">
                      <a16:colId xmlns:a16="http://schemas.microsoft.com/office/drawing/2014/main" val="2314737247"/>
                    </a:ext>
                  </a:extLst>
                </a:gridCol>
                <a:gridCol w="493776">
                  <a:extLst>
                    <a:ext uri="{9D8B030D-6E8A-4147-A177-3AD203B41FA5}">
                      <a16:colId xmlns:a16="http://schemas.microsoft.com/office/drawing/2014/main" val="480907591"/>
                    </a:ext>
                  </a:extLst>
                </a:gridCol>
                <a:gridCol w="493776">
                  <a:extLst>
                    <a:ext uri="{9D8B030D-6E8A-4147-A177-3AD203B41FA5}">
                      <a16:colId xmlns:a16="http://schemas.microsoft.com/office/drawing/2014/main" val="2086388799"/>
                    </a:ext>
                  </a:extLst>
                </a:gridCol>
                <a:gridCol w="493776">
                  <a:extLst>
                    <a:ext uri="{9D8B030D-6E8A-4147-A177-3AD203B41FA5}">
                      <a16:colId xmlns:a16="http://schemas.microsoft.com/office/drawing/2014/main" val="2131885895"/>
                    </a:ext>
                  </a:extLst>
                </a:gridCol>
                <a:gridCol w="493776">
                  <a:extLst>
                    <a:ext uri="{9D8B030D-6E8A-4147-A177-3AD203B41FA5}">
                      <a16:colId xmlns:a16="http://schemas.microsoft.com/office/drawing/2014/main" val="209979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453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- 2021-05-06 18:55:10</a:t>
                      </a:r>
                      <a:r>
                        <a:rPr kumimoji="0" lang="en-US" sz="1000" b="0" i="0" u="none" strike="noStrike" kern="1200" cap="none" spc="0" normalizeH="0" baseline="0" noProof="0">
                          <a:ln>
                            <a:noFill/>
                          </a:ln>
                          <a:solidFill>
                            <a:prstClr val="black"/>
                          </a:solidFill>
                          <a:effectLst/>
                          <a:uLnTx/>
                          <a:uFillTx/>
                          <a:latin typeface="+mn-lt"/>
                          <a:ea typeface="+mn-ea"/>
                          <a:cs typeface="+mn-cs"/>
                        </a:rPr>
                        <a:t>
 #TBT ¡ @facundoperezc y #Supercaliber! 
Impresionante producción con el campeón argentino de XCM. @35mmproductora @phcristiancarrizo @rodrigoguillemotfotografia 
@trekbicycleargentina @bontragerargentina @pave_sportswear @opticacentralstore #Trek #TrekArgentina #RacedToWin #GoOutside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88285644"/>
                  </a:ext>
                </a:extLst>
              </a:tr>
            </a:tbl>
          </a:graphicData>
        </a:graphic>
      </p:graphicFrame>
      <p:sp>
        <p:nvSpPr>
          <p:cNvPr id="4" name="Text Placeholder 3">
            <a:extLst>
              <a:ext uri="{FF2B5EF4-FFF2-40B4-BE49-F238E27FC236}">
                <a16:creationId xmlns:a16="http://schemas.microsoft.com/office/drawing/2014/main" id="{9C93A474-3040-4A29-BAEA-1A4764EF5CBB}"/>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548551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39BB7-91AE-43A5-BD32-47879FFF1299}"/>
              </a:ext>
            </a:extLst>
          </p:cNvPr>
          <p:cNvSpPr>
            <a:spLocks noGrp="1"/>
          </p:cNvSpPr>
          <p:nvPr>
            <p:ph type="title"/>
          </p:nvPr>
        </p:nvSpPr>
        <p:spPr/>
        <p:txBody>
          <a:bodyPr/>
          <a:lstStyle/>
          <a:p>
            <a:r>
              <a:rPr lang="en-US"/>
              <a:t>Facebook Post Table + Reactions | Scott - 3 of 21</a:t>
            </a:r>
          </a:p>
        </p:txBody>
      </p:sp>
      <p:graphicFrame>
        <p:nvGraphicFramePr>
          <p:cNvPr id="5" name="Table Placeholder 4">
            <a:extLst>
              <a:ext uri="{FF2B5EF4-FFF2-40B4-BE49-F238E27FC236}">
                <a16:creationId xmlns:a16="http://schemas.microsoft.com/office/drawing/2014/main" id="{AD062207-675A-4623-8B12-AE41E5E5F35A}"/>
              </a:ext>
            </a:extLst>
          </p:cNvPr>
          <p:cNvGraphicFramePr>
            <a:graphicFrameLocks noGrp="1"/>
          </p:cNvGraphicFramePr>
          <p:nvPr>
            <p:ph type="tbl" sz="quarter" idx="13"/>
            <p:extLst>
              <p:ext uri="{D42A27DB-BD31-4B8C-83A1-F6EECF244321}">
                <p14:modId xmlns:p14="http://schemas.microsoft.com/office/powerpoint/2010/main" val="226697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410050"/>
                    </a:ext>
                  </a:extLst>
                </a:gridCol>
                <a:gridCol w="493776">
                  <a:extLst>
                    <a:ext uri="{9D8B030D-6E8A-4147-A177-3AD203B41FA5}">
                      <a16:colId xmlns:a16="http://schemas.microsoft.com/office/drawing/2014/main" val="269432315"/>
                    </a:ext>
                  </a:extLst>
                </a:gridCol>
                <a:gridCol w="493776">
                  <a:extLst>
                    <a:ext uri="{9D8B030D-6E8A-4147-A177-3AD203B41FA5}">
                      <a16:colId xmlns:a16="http://schemas.microsoft.com/office/drawing/2014/main" val="2235507099"/>
                    </a:ext>
                  </a:extLst>
                </a:gridCol>
                <a:gridCol w="493776">
                  <a:extLst>
                    <a:ext uri="{9D8B030D-6E8A-4147-A177-3AD203B41FA5}">
                      <a16:colId xmlns:a16="http://schemas.microsoft.com/office/drawing/2014/main" val="354889481"/>
                    </a:ext>
                  </a:extLst>
                </a:gridCol>
                <a:gridCol w="493776">
                  <a:extLst>
                    <a:ext uri="{9D8B030D-6E8A-4147-A177-3AD203B41FA5}">
                      <a16:colId xmlns:a16="http://schemas.microsoft.com/office/drawing/2014/main" val="4064368250"/>
                    </a:ext>
                  </a:extLst>
                </a:gridCol>
                <a:gridCol w="493776">
                  <a:extLst>
                    <a:ext uri="{9D8B030D-6E8A-4147-A177-3AD203B41FA5}">
                      <a16:colId xmlns:a16="http://schemas.microsoft.com/office/drawing/2014/main" val="3266578168"/>
                    </a:ext>
                  </a:extLst>
                </a:gridCol>
                <a:gridCol w="493776">
                  <a:extLst>
                    <a:ext uri="{9D8B030D-6E8A-4147-A177-3AD203B41FA5}">
                      <a16:colId xmlns:a16="http://schemas.microsoft.com/office/drawing/2014/main" val="3677745181"/>
                    </a:ext>
                  </a:extLst>
                </a:gridCol>
                <a:gridCol w="493776">
                  <a:extLst>
                    <a:ext uri="{9D8B030D-6E8A-4147-A177-3AD203B41FA5}">
                      <a16:colId xmlns:a16="http://schemas.microsoft.com/office/drawing/2014/main" val="1453637389"/>
                    </a:ext>
                  </a:extLst>
                </a:gridCol>
                <a:gridCol w="493776">
                  <a:extLst>
                    <a:ext uri="{9D8B030D-6E8A-4147-A177-3AD203B41FA5}">
                      <a16:colId xmlns:a16="http://schemas.microsoft.com/office/drawing/2014/main" val="2934992985"/>
                    </a:ext>
                  </a:extLst>
                </a:gridCol>
                <a:gridCol w="493776">
                  <a:extLst>
                    <a:ext uri="{9D8B030D-6E8A-4147-A177-3AD203B41FA5}">
                      <a16:colId xmlns:a16="http://schemas.microsoft.com/office/drawing/2014/main" val="407193544"/>
                    </a:ext>
                  </a:extLst>
                </a:gridCol>
                <a:gridCol w="493776">
                  <a:extLst>
                    <a:ext uri="{9D8B030D-6E8A-4147-A177-3AD203B41FA5}">
                      <a16:colId xmlns:a16="http://schemas.microsoft.com/office/drawing/2014/main" val="1902290733"/>
                    </a:ext>
                  </a:extLst>
                </a:gridCol>
                <a:gridCol w="493776">
                  <a:extLst>
                    <a:ext uri="{9D8B030D-6E8A-4147-A177-3AD203B41FA5}">
                      <a16:colId xmlns:a16="http://schemas.microsoft.com/office/drawing/2014/main" val="115126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786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- 2021-04-30 20:05:35</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Scale 970 Red detalle x detalle, producida en Argentina bajo los mismos estándares suizos:
✅ Cuadro Boost QR de aleación 6061 Scale
✅ RockShox Judy 100 mm
✅ Control remoto RideLoc con 2 posiciones
✅ SRAM SX, 12 velocidades
✅ Frenos de disco Shimano
✅ Llantas Syncros
✅ Cubiertas Maxxis Rekon 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07954537"/>
                  </a:ext>
                </a:extLst>
              </a:tr>
            </a:tbl>
          </a:graphicData>
        </a:graphic>
      </p:graphicFrame>
      <p:sp>
        <p:nvSpPr>
          <p:cNvPr id="4" name="Text Placeholder 3">
            <a:extLst>
              <a:ext uri="{FF2B5EF4-FFF2-40B4-BE49-F238E27FC236}">
                <a16:creationId xmlns:a16="http://schemas.microsoft.com/office/drawing/2014/main" id="{E6187CAF-6A00-4EE5-BC70-F7D68BE45A06}"/>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929214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5B3D7-AB72-4B3B-BD6C-83C4E2BD80F5}"/>
              </a:ext>
            </a:extLst>
          </p:cNvPr>
          <p:cNvSpPr>
            <a:spLocks noGrp="1"/>
          </p:cNvSpPr>
          <p:nvPr>
            <p:ph type="title"/>
          </p:nvPr>
        </p:nvSpPr>
        <p:spPr/>
        <p:txBody>
          <a:bodyPr/>
          <a:lstStyle/>
          <a:p>
            <a:r>
              <a:rPr lang="en-US"/>
              <a:t>Facebook Post Table + Reactions | Scott - 4 of 21</a:t>
            </a:r>
          </a:p>
        </p:txBody>
      </p:sp>
      <p:graphicFrame>
        <p:nvGraphicFramePr>
          <p:cNvPr id="5" name="Table Placeholder 4">
            <a:extLst>
              <a:ext uri="{FF2B5EF4-FFF2-40B4-BE49-F238E27FC236}">
                <a16:creationId xmlns:a16="http://schemas.microsoft.com/office/drawing/2014/main" id="{7756A948-5297-4B67-8FA2-D50C966979B8}"/>
              </a:ext>
            </a:extLst>
          </p:cNvPr>
          <p:cNvGraphicFramePr>
            <a:graphicFrameLocks noGrp="1"/>
          </p:cNvGraphicFramePr>
          <p:nvPr>
            <p:ph type="tbl" sz="quarter" idx="13"/>
            <p:extLst>
              <p:ext uri="{D42A27DB-BD31-4B8C-83A1-F6EECF244321}">
                <p14:modId xmlns:p14="http://schemas.microsoft.com/office/powerpoint/2010/main" val="411689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8515996"/>
                    </a:ext>
                  </a:extLst>
                </a:gridCol>
                <a:gridCol w="493776">
                  <a:extLst>
                    <a:ext uri="{9D8B030D-6E8A-4147-A177-3AD203B41FA5}">
                      <a16:colId xmlns:a16="http://schemas.microsoft.com/office/drawing/2014/main" val="2741560676"/>
                    </a:ext>
                  </a:extLst>
                </a:gridCol>
                <a:gridCol w="493776">
                  <a:extLst>
                    <a:ext uri="{9D8B030D-6E8A-4147-A177-3AD203B41FA5}">
                      <a16:colId xmlns:a16="http://schemas.microsoft.com/office/drawing/2014/main" val="113523777"/>
                    </a:ext>
                  </a:extLst>
                </a:gridCol>
                <a:gridCol w="493776">
                  <a:extLst>
                    <a:ext uri="{9D8B030D-6E8A-4147-A177-3AD203B41FA5}">
                      <a16:colId xmlns:a16="http://schemas.microsoft.com/office/drawing/2014/main" val="2061521292"/>
                    </a:ext>
                  </a:extLst>
                </a:gridCol>
                <a:gridCol w="493776">
                  <a:extLst>
                    <a:ext uri="{9D8B030D-6E8A-4147-A177-3AD203B41FA5}">
                      <a16:colId xmlns:a16="http://schemas.microsoft.com/office/drawing/2014/main" val="2554233155"/>
                    </a:ext>
                  </a:extLst>
                </a:gridCol>
                <a:gridCol w="493776">
                  <a:extLst>
                    <a:ext uri="{9D8B030D-6E8A-4147-A177-3AD203B41FA5}">
                      <a16:colId xmlns:a16="http://schemas.microsoft.com/office/drawing/2014/main" val="3614893403"/>
                    </a:ext>
                  </a:extLst>
                </a:gridCol>
                <a:gridCol w="493776">
                  <a:extLst>
                    <a:ext uri="{9D8B030D-6E8A-4147-A177-3AD203B41FA5}">
                      <a16:colId xmlns:a16="http://schemas.microsoft.com/office/drawing/2014/main" val="217263688"/>
                    </a:ext>
                  </a:extLst>
                </a:gridCol>
                <a:gridCol w="493776">
                  <a:extLst>
                    <a:ext uri="{9D8B030D-6E8A-4147-A177-3AD203B41FA5}">
                      <a16:colId xmlns:a16="http://schemas.microsoft.com/office/drawing/2014/main" val="4010399240"/>
                    </a:ext>
                  </a:extLst>
                </a:gridCol>
                <a:gridCol w="493776">
                  <a:extLst>
                    <a:ext uri="{9D8B030D-6E8A-4147-A177-3AD203B41FA5}">
                      <a16:colId xmlns:a16="http://schemas.microsoft.com/office/drawing/2014/main" val="1049957302"/>
                    </a:ext>
                  </a:extLst>
                </a:gridCol>
                <a:gridCol w="493776">
                  <a:extLst>
                    <a:ext uri="{9D8B030D-6E8A-4147-A177-3AD203B41FA5}">
                      <a16:colId xmlns:a16="http://schemas.microsoft.com/office/drawing/2014/main" val="1570348778"/>
                    </a:ext>
                  </a:extLst>
                </a:gridCol>
                <a:gridCol w="493776">
                  <a:extLst>
                    <a:ext uri="{9D8B030D-6E8A-4147-A177-3AD203B41FA5}">
                      <a16:colId xmlns:a16="http://schemas.microsoft.com/office/drawing/2014/main" val="3819313588"/>
                    </a:ext>
                  </a:extLst>
                </a:gridCol>
                <a:gridCol w="493776">
                  <a:extLst>
                    <a:ext uri="{9D8B030D-6E8A-4147-A177-3AD203B41FA5}">
                      <a16:colId xmlns:a16="http://schemas.microsoft.com/office/drawing/2014/main" val="491597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050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- 2021-04-22 20:21:14</a:t>
                      </a:r>
                      <a:r>
                        <a:rPr kumimoji="0" lang="es-ES" sz="1000" b="0" i="0" u="none" strike="noStrike" kern="1200" cap="none" spc="0" normalizeH="0" baseline="0" noProof="0">
                          <a:ln>
                            <a:noFill/>
                          </a:ln>
                          <a:solidFill>
                            <a:prstClr val="black"/>
                          </a:solidFill>
                          <a:effectLst/>
                          <a:uLnTx/>
                          <a:uFillTx/>
                          <a:latin typeface="+mn-lt"/>
                          <a:ea typeface="+mn-ea"/>
                          <a:cs typeface="+mn-cs"/>
                        </a:rPr>
                        <a:t>
 #TBT  En 2017 SCOTT presenta la nueva Genius. 
Con 2.249 g, este modelo montaba el cuadro más ligero de su categoría (incluidos amortiguador y piezas de montaje). SCOTT sigue siendo la referencia en bicicletas de trail ligeras y potentes.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4017862"/>
                  </a:ext>
                </a:extLst>
              </a:tr>
            </a:tbl>
          </a:graphicData>
        </a:graphic>
      </p:graphicFrame>
      <p:sp>
        <p:nvSpPr>
          <p:cNvPr id="4" name="Text Placeholder 3">
            <a:extLst>
              <a:ext uri="{FF2B5EF4-FFF2-40B4-BE49-F238E27FC236}">
                <a16:creationId xmlns:a16="http://schemas.microsoft.com/office/drawing/2014/main" id="{54883780-5692-458A-A886-CF763FEB83BA}"/>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2881535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5E7BB-7E7E-4CFC-9709-4351674F5BA2}"/>
              </a:ext>
            </a:extLst>
          </p:cNvPr>
          <p:cNvSpPr>
            <a:spLocks noGrp="1"/>
          </p:cNvSpPr>
          <p:nvPr>
            <p:ph type="title"/>
          </p:nvPr>
        </p:nvSpPr>
        <p:spPr/>
        <p:txBody>
          <a:bodyPr/>
          <a:lstStyle/>
          <a:p>
            <a:r>
              <a:rPr lang="en-US"/>
              <a:t>Facebook Post Table + Reactions | Scott - 5 of 21</a:t>
            </a:r>
          </a:p>
        </p:txBody>
      </p:sp>
      <p:graphicFrame>
        <p:nvGraphicFramePr>
          <p:cNvPr id="5" name="Table Placeholder 4">
            <a:extLst>
              <a:ext uri="{FF2B5EF4-FFF2-40B4-BE49-F238E27FC236}">
                <a16:creationId xmlns:a16="http://schemas.microsoft.com/office/drawing/2014/main" id="{D89235A6-0944-424D-986E-BF6024D3AD89}"/>
              </a:ext>
            </a:extLst>
          </p:cNvPr>
          <p:cNvGraphicFramePr>
            <a:graphicFrameLocks noGrp="1"/>
          </p:cNvGraphicFramePr>
          <p:nvPr>
            <p:ph type="tbl" sz="quarter" idx="13"/>
            <p:extLst>
              <p:ext uri="{D42A27DB-BD31-4B8C-83A1-F6EECF244321}">
                <p14:modId xmlns:p14="http://schemas.microsoft.com/office/powerpoint/2010/main" val="665172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0711980"/>
                    </a:ext>
                  </a:extLst>
                </a:gridCol>
                <a:gridCol w="493776">
                  <a:extLst>
                    <a:ext uri="{9D8B030D-6E8A-4147-A177-3AD203B41FA5}">
                      <a16:colId xmlns:a16="http://schemas.microsoft.com/office/drawing/2014/main" val="2928148760"/>
                    </a:ext>
                  </a:extLst>
                </a:gridCol>
                <a:gridCol w="493776">
                  <a:extLst>
                    <a:ext uri="{9D8B030D-6E8A-4147-A177-3AD203B41FA5}">
                      <a16:colId xmlns:a16="http://schemas.microsoft.com/office/drawing/2014/main" val="510386419"/>
                    </a:ext>
                  </a:extLst>
                </a:gridCol>
                <a:gridCol w="493776">
                  <a:extLst>
                    <a:ext uri="{9D8B030D-6E8A-4147-A177-3AD203B41FA5}">
                      <a16:colId xmlns:a16="http://schemas.microsoft.com/office/drawing/2014/main" val="1252861573"/>
                    </a:ext>
                  </a:extLst>
                </a:gridCol>
                <a:gridCol w="493776">
                  <a:extLst>
                    <a:ext uri="{9D8B030D-6E8A-4147-A177-3AD203B41FA5}">
                      <a16:colId xmlns:a16="http://schemas.microsoft.com/office/drawing/2014/main" val="3301374101"/>
                    </a:ext>
                  </a:extLst>
                </a:gridCol>
                <a:gridCol w="493776">
                  <a:extLst>
                    <a:ext uri="{9D8B030D-6E8A-4147-A177-3AD203B41FA5}">
                      <a16:colId xmlns:a16="http://schemas.microsoft.com/office/drawing/2014/main" val="471954339"/>
                    </a:ext>
                  </a:extLst>
                </a:gridCol>
                <a:gridCol w="493776">
                  <a:extLst>
                    <a:ext uri="{9D8B030D-6E8A-4147-A177-3AD203B41FA5}">
                      <a16:colId xmlns:a16="http://schemas.microsoft.com/office/drawing/2014/main" val="2714279375"/>
                    </a:ext>
                  </a:extLst>
                </a:gridCol>
                <a:gridCol w="493776">
                  <a:extLst>
                    <a:ext uri="{9D8B030D-6E8A-4147-A177-3AD203B41FA5}">
                      <a16:colId xmlns:a16="http://schemas.microsoft.com/office/drawing/2014/main" val="722649376"/>
                    </a:ext>
                  </a:extLst>
                </a:gridCol>
                <a:gridCol w="493776">
                  <a:extLst>
                    <a:ext uri="{9D8B030D-6E8A-4147-A177-3AD203B41FA5}">
                      <a16:colId xmlns:a16="http://schemas.microsoft.com/office/drawing/2014/main" val="1250601102"/>
                    </a:ext>
                  </a:extLst>
                </a:gridCol>
                <a:gridCol w="493776">
                  <a:extLst>
                    <a:ext uri="{9D8B030D-6E8A-4147-A177-3AD203B41FA5}">
                      <a16:colId xmlns:a16="http://schemas.microsoft.com/office/drawing/2014/main" val="1097757752"/>
                    </a:ext>
                  </a:extLst>
                </a:gridCol>
                <a:gridCol w="493776">
                  <a:extLst>
                    <a:ext uri="{9D8B030D-6E8A-4147-A177-3AD203B41FA5}">
                      <a16:colId xmlns:a16="http://schemas.microsoft.com/office/drawing/2014/main" val="2203547661"/>
                    </a:ext>
                  </a:extLst>
                </a:gridCol>
                <a:gridCol w="493776">
                  <a:extLst>
                    <a:ext uri="{9D8B030D-6E8A-4147-A177-3AD203B41FA5}">
                      <a16:colId xmlns:a16="http://schemas.microsoft.com/office/drawing/2014/main" val="3884403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4405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- 2021-05-06 21:19:01</a:t>
                      </a:r>
                      <a:r>
                        <a:rPr kumimoji="0" lang="es-ES" sz="1000" b="0" i="0" u="none" strike="noStrike" kern="1200" cap="none" spc="0" normalizeH="0" baseline="0" noProof="0">
                          <a:ln>
                            <a:noFill/>
                          </a:ln>
                          <a:solidFill>
                            <a:prstClr val="black"/>
                          </a:solidFill>
                          <a:effectLst/>
                          <a:uLnTx/>
                          <a:uFillTx/>
                          <a:latin typeface="+mn-lt"/>
                          <a:ea typeface="+mn-ea"/>
                          <a:cs typeface="+mn-cs"/>
                        </a:rPr>
                        <a:t>
 #tbt  Cuando se presentó la Ransom en 2006, probablemente fue una sorpresa en el mundo del MTB. No era habitual ver una bici con 160 mm de recorrido delante y detrás, con magníficas capacidades para el descenso y con una pedaleada ágil.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6621962"/>
                  </a:ext>
                </a:extLst>
              </a:tr>
            </a:tbl>
          </a:graphicData>
        </a:graphic>
      </p:graphicFrame>
      <p:sp>
        <p:nvSpPr>
          <p:cNvPr id="4" name="Text Placeholder 3">
            <a:extLst>
              <a:ext uri="{FF2B5EF4-FFF2-40B4-BE49-F238E27FC236}">
                <a16:creationId xmlns:a16="http://schemas.microsoft.com/office/drawing/2014/main" id="{CEA64492-D864-46DE-B851-BFACF6221E42}"/>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994346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C147F-14A9-434C-9BD9-59A740A4C5AA}"/>
              </a:ext>
            </a:extLst>
          </p:cNvPr>
          <p:cNvSpPr>
            <a:spLocks noGrp="1"/>
          </p:cNvSpPr>
          <p:nvPr>
            <p:ph type="title"/>
          </p:nvPr>
        </p:nvSpPr>
        <p:spPr/>
        <p:txBody>
          <a:bodyPr/>
          <a:lstStyle/>
          <a:p>
            <a:r>
              <a:rPr lang="en-US"/>
              <a:t>Facebook Post Table + Reactions | Scott - 6 of 21</a:t>
            </a:r>
          </a:p>
        </p:txBody>
      </p:sp>
      <p:graphicFrame>
        <p:nvGraphicFramePr>
          <p:cNvPr id="5" name="Table Placeholder 4">
            <a:extLst>
              <a:ext uri="{FF2B5EF4-FFF2-40B4-BE49-F238E27FC236}">
                <a16:creationId xmlns:a16="http://schemas.microsoft.com/office/drawing/2014/main" id="{BE1180F8-0070-4A5D-BCE7-B1FB2568E59E}"/>
              </a:ext>
            </a:extLst>
          </p:cNvPr>
          <p:cNvGraphicFramePr>
            <a:graphicFrameLocks noGrp="1"/>
          </p:cNvGraphicFramePr>
          <p:nvPr>
            <p:ph type="tbl" sz="quarter" idx="13"/>
            <p:extLst>
              <p:ext uri="{D42A27DB-BD31-4B8C-83A1-F6EECF244321}">
                <p14:modId xmlns:p14="http://schemas.microsoft.com/office/powerpoint/2010/main" val="139549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637452"/>
                    </a:ext>
                  </a:extLst>
                </a:gridCol>
                <a:gridCol w="493776">
                  <a:extLst>
                    <a:ext uri="{9D8B030D-6E8A-4147-A177-3AD203B41FA5}">
                      <a16:colId xmlns:a16="http://schemas.microsoft.com/office/drawing/2014/main" val="1766673455"/>
                    </a:ext>
                  </a:extLst>
                </a:gridCol>
                <a:gridCol w="493776">
                  <a:extLst>
                    <a:ext uri="{9D8B030D-6E8A-4147-A177-3AD203B41FA5}">
                      <a16:colId xmlns:a16="http://schemas.microsoft.com/office/drawing/2014/main" val="1039879769"/>
                    </a:ext>
                  </a:extLst>
                </a:gridCol>
                <a:gridCol w="493776">
                  <a:extLst>
                    <a:ext uri="{9D8B030D-6E8A-4147-A177-3AD203B41FA5}">
                      <a16:colId xmlns:a16="http://schemas.microsoft.com/office/drawing/2014/main" val="3876078344"/>
                    </a:ext>
                  </a:extLst>
                </a:gridCol>
                <a:gridCol w="493776">
                  <a:extLst>
                    <a:ext uri="{9D8B030D-6E8A-4147-A177-3AD203B41FA5}">
                      <a16:colId xmlns:a16="http://schemas.microsoft.com/office/drawing/2014/main" val="3060584157"/>
                    </a:ext>
                  </a:extLst>
                </a:gridCol>
                <a:gridCol w="493776">
                  <a:extLst>
                    <a:ext uri="{9D8B030D-6E8A-4147-A177-3AD203B41FA5}">
                      <a16:colId xmlns:a16="http://schemas.microsoft.com/office/drawing/2014/main" val="2779057364"/>
                    </a:ext>
                  </a:extLst>
                </a:gridCol>
                <a:gridCol w="493776">
                  <a:extLst>
                    <a:ext uri="{9D8B030D-6E8A-4147-A177-3AD203B41FA5}">
                      <a16:colId xmlns:a16="http://schemas.microsoft.com/office/drawing/2014/main" val="3237218369"/>
                    </a:ext>
                  </a:extLst>
                </a:gridCol>
                <a:gridCol w="493776">
                  <a:extLst>
                    <a:ext uri="{9D8B030D-6E8A-4147-A177-3AD203B41FA5}">
                      <a16:colId xmlns:a16="http://schemas.microsoft.com/office/drawing/2014/main" val="702099620"/>
                    </a:ext>
                  </a:extLst>
                </a:gridCol>
                <a:gridCol w="493776">
                  <a:extLst>
                    <a:ext uri="{9D8B030D-6E8A-4147-A177-3AD203B41FA5}">
                      <a16:colId xmlns:a16="http://schemas.microsoft.com/office/drawing/2014/main" val="797865760"/>
                    </a:ext>
                  </a:extLst>
                </a:gridCol>
                <a:gridCol w="493776">
                  <a:extLst>
                    <a:ext uri="{9D8B030D-6E8A-4147-A177-3AD203B41FA5}">
                      <a16:colId xmlns:a16="http://schemas.microsoft.com/office/drawing/2014/main" val="1989397033"/>
                    </a:ext>
                  </a:extLst>
                </a:gridCol>
                <a:gridCol w="493776">
                  <a:extLst>
                    <a:ext uri="{9D8B030D-6E8A-4147-A177-3AD203B41FA5}">
                      <a16:colId xmlns:a16="http://schemas.microsoft.com/office/drawing/2014/main" val="3409913855"/>
                    </a:ext>
                  </a:extLst>
                </a:gridCol>
                <a:gridCol w="493776">
                  <a:extLst>
                    <a:ext uri="{9D8B030D-6E8A-4147-A177-3AD203B41FA5}">
                      <a16:colId xmlns:a16="http://schemas.microsoft.com/office/drawing/2014/main" val="479628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65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- 2021-04-17 20:30:42</a:t>
                      </a:r>
                      <a:r>
                        <a:rPr kumimoji="0" lang="en-US" sz="1000" b="0" i="0" u="none" strike="noStrike" kern="1200" cap="none" spc="0" normalizeH="0" baseline="0" noProof="0">
                          <a:ln>
                            <a:noFill/>
                          </a:ln>
                          <a:solidFill>
                            <a:prstClr val="black"/>
                          </a:solidFill>
                          <a:effectLst/>
                          <a:uLnTx/>
                          <a:uFillTx/>
                          <a:latin typeface="+mn-lt"/>
                          <a:ea typeface="+mn-ea"/>
                          <a:cs typeface="+mn-cs"/>
                        </a:rPr>
                        <a:t>
 ¡Fin de semana al mejor estilo del #TeamTrekBontrager! 
@hernanjais y @alvaritomacias nos dejan estas postales increíbles.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64440891"/>
                  </a:ext>
                </a:extLst>
              </a:tr>
            </a:tbl>
          </a:graphicData>
        </a:graphic>
      </p:graphicFrame>
      <p:sp>
        <p:nvSpPr>
          <p:cNvPr id="4" name="Text Placeholder 3">
            <a:extLst>
              <a:ext uri="{FF2B5EF4-FFF2-40B4-BE49-F238E27FC236}">
                <a16:creationId xmlns:a16="http://schemas.microsoft.com/office/drawing/2014/main" id="{5E8B6BAC-365B-4E11-BCFF-9A559F2B11E7}"/>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2248658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3E9D6-2728-46D1-BF3A-1C0025210037}"/>
              </a:ext>
            </a:extLst>
          </p:cNvPr>
          <p:cNvSpPr>
            <a:spLocks noGrp="1"/>
          </p:cNvSpPr>
          <p:nvPr>
            <p:ph type="title"/>
          </p:nvPr>
        </p:nvSpPr>
        <p:spPr/>
        <p:txBody>
          <a:bodyPr/>
          <a:lstStyle/>
          <a:p>
            <a:r>
              <a:rPr lang="en-US"/>
              <a:t>Facebook Post Table + Reactions | Scott - 7 of 21</a:t>
            </a:r>
          </a:p>
        </p:txBody>
      </p:sp>
      <p:graphicFrame>
        <p:nvGraphicFramePr>
          <p:cNvPr id="5" name="Table Placeholder 4">
            <a:extLst>
              <a:ext uri="{FF2B5EF4-FFF2-40B4-BE49-F238E27FC236}">
                <a16:creationId xmlns:a16="http://schemas.microsoft.com/office/drawing/2014/main" id="{094A1ED3-4B7B-4828-8AA0-DBEF5EF8F66E}"/>
              </a:ext>
            </a:extLst>
          </p:cNvPr>
          <p:cNvGraphicFramePr>
            <a:graphicFrameLocks noGrp="1"/>
          </p:cNvGraphicFramePr>
          <p:nvPr>
            <p:ph type="tbl" sz="quarter" idx="13"/>
            <p:extLst>
              <p:ext uri="{D42A27DB-BD31-4B8C-83A1-F6EECF244321}">
                <p14:modId xmlns:p14="http://schemas.microsoft.com/office/powerpoint/2010/main" val="70862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8532827"/>
                    </a:ext>
                  </a:extLst>
                </a:gridCol>
                <a:gridCol w="493776">
                  <a:extLst>
                    <a:ext uri="{9D8B030D-6E8A-4147-A177-3AD203B41FA5}">
                      <a16:colId xmlns:a16="http://schemas.microsoft.com/office/drawing/2014/main" val="2381418723"/>
                    </a:ext>
                  </a:extLst>
                </a:gridCol>
                <a:gridCol w="493776">
                  <a:extLst>
                    <a:ext uri="{9D8B030D-6E8A-4147-A177-3AD203B41FA5}">
                      <a16:colId xmlns:a16="http://schemas.microsoft.com/office/drawing/2014/main" val="3325538563"/>
                    </a:ext>
                  </a:extLst>
                </a:gridCol>
                <a:gridCol w="493776">
                  <a:extLst>
                    <a:ext uri="{9D8B030D-6E8A-4147-A177-3AD203B41FA5}">
                      <a16:colId xmlns:a16="http://schemas.microsoft.com/office/drawing/2014/main" val="2914550599"/>
                    </a:ext>
                  </a:extLst>
                </a:gridCol>
                <a:gridCol w="493776">
                  <a:extLst>
                    <a:ext uri="{9D8B030D-6E8A-4147-A177-3AD203B41FA5}">
                      <a16:colId xmlns:a16="http://schemas.microsoft.com/office/drawing/2014/main" val="1252097397"/>
                    </a:ext>
                  </a:extLst>
                </a:gridCol>
                <a:gridCol w="493776">
                  <a:extLst>
                    <a:ext uri="{9D8B030D-6E8A-4147-A177-3AD203B41FA5}">
                      <a16:colId xmlns:a16="http://schemas.microsoft.com/office/drawing/2014/main" val="1421325487"/>
                    </a:ext>
                  </a:extLst>
                </a:gridCol>
                <a:gridCol w="493776">
                  <a:extLst>
                    <a:ext uri="{9D8B030D-6E8A-4147-A177-3AD203B41FA5}">
                      <a16:colId xmlns:a16="http://schemas.microsoft.com/office/drawing/2014/main" val="2337541736"/>
                    </a:ext>
                  </a:extLst>
                </a:gridCol>
                <a:gridCol w="493776">
                  <a:extLst>
                    <a:ext uri="{9D8B030D-6E8A-4147-A177-3AD203B41FA5}">
                      <a16:colId xmlns:a16="http://schemas.microsoft.com/office/drawing/2014/main" val="3527851696"/>
                    </a:ext>
                  </a:extLst>
                </a:gridCol>
                <a:gridCol w="493776">
                  <a:extLst>
                    <a:ext uri="{9D8B030D-6E8A-4147-A177-3AD203B41FA5}">
                      <a16:colId xmlns:a16="http://schemas.microsoft.com/office/drawing/2014/main" val="4009464975"/>
                    </a:ext>
                  </a:extLst>
                </a:gridCol>
                <a:gridCol w="493776">
                  <a:extLst>
                    <a:ext uri="{9D8B030D-6E8A-4147-A177-3AD203B41FA5}">
                      <a16:colId xmlns:a16="http://schemas.microsoft.com/office/drawing/2014/main" val="3089663227"/>
                    </a:ext>
                  </a:extLst>
                </a:gridCol>
                <a:gridCol w="493776">
                  <a:extLst>
                    <a:ext uri="{9D8B030D-6E8A-4147-A177-3AD203B41FA5}">
                      <a16:colId xmlns:a16="http://schemas.microsoft.com/office/drawing/2014/main" val="1680974306"/>
                    </a:ext>
                  </a:extLst>
                </a:gridCol>
                <a:gridCol w="493776">
                  <a:extLst>
                    <a:ext uri="{9D8B030D-6E8A-4147-A177-3AD203B41FA5}">
                      <a16:colId xmlns:a16="http://schemas.microsoft.com/office/drawing/2014/main" val="1935639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6410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- 2021-05-15 09:09:13</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Te presentamos los nuevos colores del #SuperTeamTrekBontrager para esta temporada. ¡Próximamente las mejores fotos de un fin de semana a pura bici! 
Gracias por sumarse a esta nueva etapa:
🔴 @santini_arg 
🔴 @opticacentralstore 
🔴 @guargentina 
🔴 @segafredoargentina 
🔴 @foxracingargentina 
🔴 @microonfactory 
@trekbikes  @trekbicycleargentina @bontragerargentina 📸 @sportsphotographer.arg 📸 @trompofilms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1221323"/>
                  </a:ext>
                </a:extLst>
              </a:tr>
            </a:tbl>
          </a:graphicData>
        </a:graphic>
      </p:graphicFrame>
      <p:sp>
        <p:nvSpPr>
          <p:cNvPr id="4" name="Text Placeholder 3">
            <a:extLst>
              <a:ext uri="{FF2B5EF4-FFF2-40B4-BE49-F238E27FC236}">
                <a16:creationId xmlns:a16="http://schemas.microsoft.com/office/drawing/2014/main" id="{AE693E21-6794-46C9-9190-877158317B2B}"/>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997356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9D95-3F91-4425-9518-624ABC64E6C0}"/>
              </a:ext>
            </a:extLst>
          </p:cNvPr>
          <p:cNvSpPr>
            <a:spLocks noGrp="1"/>
          </p:cNvSpPr>
          <p:nvPr>
            <p:ph type="title"/>
          </p:nvPr>
        </p:nvSpPr>
        <p:spPr/>
        <p:txBody>
          <a:bodyPr/>
          <a:lstStyle/>
          <a:p>
            <a:r>
              <a:rPr lang="en-US"/>
              <a:t>Facebook Post Table + Reactions | Scott - 8 of 21</a:t>
            </a:r>
          </a:p>
        </p:txBody>
      </p:sp>
      <p:graphicFrame>
        <p:nvGraphicFramePr>
          <p:cNvPr id="5" name="Table Placeholder 4">
            <a:extLst>
              <a:ext uri="{FF2B5EF4-FFF2-40B4-BE49-F238E27FC236}">
                <a16:creationId xmlns:a16="http://schemas.microsoft.com/office/drawing/2014/main" id="{2FF1E90A-3EA9-4A12-8A28-34FD7FEF3E8E}"/>
              </a:ext>
            </a:extLst>
          </p:cNvPr>
          <p:cNvGraphicFramePr>
            <a:graphicFrameLocks noGrp="1"/>
          </p:cNvGraphicFramePr>
          <p:nvPr>
            <p:ph type="tbl" sz="quarter" idx="13"/>
            <p:extLst>
              <p:ext uri="{D42A27DB-BD31-4B8C-83A1-F6EECF244321}">
                <p14:modId xmlns:p14="http://schemas.microsoft.com/office/powerpoint/2010/main" val="2860158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0472479"/>
                    </a:ext>
                  </a:extLst>
                </a:gridCol>
                <a:gridCol w="493776">
                  <a:extLst>
                    <a:ext uri="{9D8B030D-6E8A-4147-A177-3AD203B41FA5}">
                      <a16:colId xmlns:a16="http://schemas.microsoft.com/office/drawing/2014/main" val="1043886635"/>
                    </a:ext>
                  </a:extLst>
                </a:gridCol>
                <a:gridCol w="493776">
                  <a:extLst>
                    <a:ext uri="{9D8B030D-6E8A-4147-A177-3AD203B41FA5}">
                      <a16:colId xmlns:a16="http://schemas.microsoft.com/office/drawing/2014/main" val="2862578262"/>
                    </a:ext>
                  </a:extLst>
                </a:gridCol>
                <a:gridCol w="493776">
                  <a:extLst>
                    <a:ext uri="{9D8B030D-6E8A-4147-A177-3AD203B41FA5}">
                      <a16:colId xmlns:a16="http://schemas.microsoft.com/office/drawing/2014/main" val="2459566204"/>
                    </a:ext>
                  </a:extLst>
                </a:gridCol>
                <a:gridCol w="493776">
                  <a:extLst>
                    <a:ext uri="{9D8B030D-6E8A-4147-A177-3AD203B41FA5}">
                      <a16:colId xmlns:a16="http://schemas.microsoft.com/office/drawing/2014/main" val="2856205663"/>
                    </a:ext>
                  </a:extLst>
                </a:gridCol>
                <a:gridCol w="493776">
                  <a:extLst>
                    <a:ext uri="{9D8B030D-6E8A-4147-A177-3AD203B41FA5}">
                      <a16:colId xmlns:a16="http://schemas.microsoft.com/office/drawing/2014/main" val="2783251612"/>
                    </a:ext>
                  </a:extLst>
                </a:gridCol>
                <a:gridCol w="493776">
                  <a:extLst>
                    <a:ext uri="{9D8B030D-6E8A-4147-A177-3AD203B41FA5}">
                      <a16:colId xmlns:a16="http://schemas.microsoft.com/office/drawing/2014/main" val="3868691746"/>
                    </a:ext>
                  </a:extLst>
                </a:gridCol>
                <a:gridCol w="493776">
                  <a:extLst>
                    <a:ext uri="{9D8B030D-6E8A-4147-A177-3AD203B41FA5}">
                      <a16:colId xmlns:a16="http://schemas.microsoft.com/office/drawing/2014/main" val="878337809"/>
                    </a:ext>
                  </a:extLst>
                </a:gridCol>
                <a:gridCol w="493776">
                  <a:extLst>
                    <a:ext uri="{9D8B030D-6E8A-4147-A177-3AD203B41FA5}">
                      <a16:colId xmlns:a16="http://schemas.microsoft.com/office/drawing/2014/main" val="2947328612"/>
                    </a:ext>
                  </a:extLst>
                </a:gridCol>
                <a:gridCol w="493776">
                  <a:extLst>
                    <a:ext uri="{9D8B030D-6E8A-4147-A177-3AD203B41FA5}">
                      <a16:colId xmlns:a16="http://schemas.microsoft.com/office/drawing/2014/main" val="83608523"/>
                    </a:ext>
                  </a:extLst>
                </a:gridCol>
                <a:gridCol w="493776">
                  <a:extLst>
                    <a:ext uri="{9D8B030D-6E8A-4147-A177-3AD203B41FA5}">
                      <a16:colId xmlns:a16="http://schemas.microsoft.com/office/drawing/2014/main" val="2283151150"/>
                    </a:ext>
                  </a:extLst>
                </a:gridCol>
                <a:gridCol w="493776">
                  <a:extLst>
                    <a:ext uri="{9D8B030D-6E8A-4147-A177-3AD203B41FA5}">
                      <a16:colId xmlns:a16="http://schemas.microsoft.com/office/drawing/2014/main" val="838575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656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- 2021-05-03 19:07:22</a:t>
                      </a:r>
                      <a:r>
                        <a:rPr kumimoji="0" lang="es-ES" sz="1000" b="0" i="0" u="none" strike="noStrike" kern="1200" cap="none" spc="0" normalizeH="0" baseline="0" noProof="0">
                          <a:ln>
                            <a:noFill/>
                          </a:ln>
                          <a:solidFill>
                            <a:prstClr val="black"/>
                          </a:solidFill>
                          <a:effectLst/>
                          <a:uLnTx/>
                          <a:uFillTx/>
                          <a:latin typeface="+mn-lt"/>
                          <a:ea typeface="+mn-ea"/>
                          <a:cs typeface="+mn-cs"/>
                        </a:rPr>
                        <a:t>
 Hemos cambiado a fondo el diseño de la SCOTT Addict 20 Disc pensando en los que pasan más horas pedaleando. La geometría se centra menos en la competición y más en la resistencia; la Addict 20 Disc será tu compañera favorita para rodar kilómetros y kilómetros, y a un precio muy ventajoso.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0234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 Argentina - 2021-04-28 10:37:58</a:t>
                      </a:r>
                      <a:r>
                        <a:rPr kumimoji="0" lang="it-IT" sz="1000" b="0" i="0" u="none" strike="noStrike" kern="1200" cap="none" spc="0" normalizeH="0" baseline="0" noProof="0">
                          <a:ln>
                            <a:noFill/>
                          </a:ln>
                          <a:solidFill>
                            <a:prstClr val="black"/>
                          </a:solidFill>
                          <a:effectLst/>
                          <a:uLnTx/>
                          <a:uFillTx/>
                          <a:latin typeface="+mn-lt"/>
                          <a:ea typeface="+mn-ea"/>
                          <a:cs typeface="+mn-cs"/>
                        </a:rPr>
                        <a:t>
 Cuando solo podés pensar en tu Cannondale. 🤩 #RideCannondale 
📷: @jmrojas04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6288806"/>
                  </a:ext>
                </a:extLst>
              </a:tr>
            </a:tbl>
          </a:graphicData>
        </a:graphic>
      </p:graphicFrame>
      <p:sp>
        <p:nvSpPr>
          <p:cNvPr id="4" name="Text Placeholder 3">
            <a:extLst>
              <a:ext uri="{FF2B5EF4-FFF2-40B4-BE49-F238E27FC236}">
                <a16:creationId xmlns:a16="http://schemas.microsoft.com/office/drawing/2014/main" id="{FDD6C968-16ED-42FC-B6AA-2A2A7BA253AA}"/>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2697553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E8902-B692-484B-ABB0-C6425736AA66}"/>
              </a:ext>
            </a:extLst>
          </p:cNvPr>
          <p:cNvSpPr>
            <a:spLocks noGrp="1"/>
          </p:cNvSpPr>
          <p:nvPr>
            <p:ph type="title"/>
          </p:nvPr>
        </p:nvSpPr>
        <p:spPr/>
        <p:txBody>
          <a:bodyPr/>
          <a:lstStyle/>
          <a:p>
            <a:r>
              <a:rPr lang="en-US"/>
              <a:t>Facebook Post Table + Reactions | Scott - 9 of 21</a:t>
            </a:r>
          </a:p>
        </p:txBody>
      </p:sp>
      <p:graphicFrame>
        <p:nvGraphicFramePr>
          <p:cNvPr id="5" name="Table Placeholder 4">
            <a:extLst>
              <a:ext uri="{FF2B5EF4-FFF2-40B4-BE49-F238E27FC236}">
                <a16:creationId xmlns:a16="http://schemas.microsoft.com/office/drawing/2014/main" id="{DE1EA55F-ED4D-4E71-A291-F33D2FDABA83}"/>
              </a:ext>
            </a:extLst>
          </p:cNvPr>
          <p:cNvGraphicFramePr>
            <a:graphicFrameLocks noGrp="1"/>
          </p:cNvGraphicFramePr>
          <p:nvPr>
            <p:ph type="tbl" sz="quarter" idx="13"/>
            <p:extLst>
              <p:ext uri="{D42A27DB-BD31-4B8C-83A1-F6EECF244321}">
                <p14:modId xmlns:p14="http://schemas.microsoft.com/office/powerpoint/2010/main" val="171555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5120805"/>
                    </a:ext>
                  </a:extLst>
                </a:gridCol>
                <a:gridCol w="493776">
                  <a:extLst>
                    <a:ext uri="{9D8B030D-6E8A-4147-A177-3AD203B41FA5}">
                      <a16:colId xmlns:a16="http://schemas.microsoft.com/office/drawing/2014/main" val="3404380338"/>
                    </a:ext>
                  </a:extLst>
                </a:gridCol>
                <a:gridCol w="493776">
                  <a:extLst>
                    <a:ext uri="{9D8B030D-6E8A-4147-A177-3AD203B41FA5}">
                      <a16:colId xmlns:a16="http://schemas.microsoft.com/office/drawing/2014/main" val="2326866080"/>
                    </a:ext>
                  </a:extLst>
                </a:gridCol>
                <a:gridCol w="493776">
                  <a:extLst>
                    <a:ext uri="{9D8B030D-6E8A-4147-A177-3AD203B41FA5}">
                      <a16:colId xmlns:a16="http://schemas.microsoft.com/office/drawing/2014/main" val="273109576"/>
                    </a:ext>
                  </a:extLst>
                </a:gridCol>
                <a:gridCol w="493776">
                  <a:extLst>
                    <a:ext uri="{9D8B030D-6E8A-4147-A177-3AD203B41FA5}">
                      <a16:colId xmlns:a16="http://schemas.microsoft.com/office/drawing/2014/main" val="2916088500"/>
                    </a:ext>
                  </a:extLst>
                </a:gridCol>
                <a:gridCol w="493776">
                  <a:extLst>
                    <a:ext uri="{9D8B030D-6E8A-4147-A177-3AD203B41FA5}">
                      <a16:colId xmlns:a16="http://schemas.microsoft.com/office/drawing/2014/main" val="3159220331"/>
                    </a:ext>
                  </a:extLst>
                </a:gridCol>
                <a:gridCol w="493776">
                  <a:extLst>
                    <a:ext uri="{9D8B030D-6E8A-4147-A177-3AD203B41FA5}">
                      <a16:colId xmlns:a16="http://schemas.microsoft.com/office/drawing/2014/main" val="3967117161"/>
                    </a:ext>
                  </a:extLst>
                </a:gridCol>
                <a:gridCol w="493776">
                  <a:extLst>
                    <a:ext uri="{9D8B030D-6E8A-4147-A177-3AD203B41FA5}">
                      <a16:colId xmlns:a16="http://schemas.microsoft.com/office/drawing/2014/main" val="3988063685"/>
                    </a:ext>
                  </a:extLst>
                </a:gridCol>
                <a:gridCol w="493776">
                  <a:extLst>
                    <a:ext uri="{9D8B030D-6E8A-4147-A177-3AD203B41FA5}">
                      <a16:colId xmlns:a16="http://schemas.microsoft.com/office/drawing/2014/main" val="2371826330"/>
                    </a:ext>
                  </a:extLst>
                </a:gridCol>
                <a:gridCol w="493776">
                  <a:extLst>
                    <a:ext uri="{9D8B030D-6E8A-4147-A177-3AD203B41FA5}">
                      <a16:colId xmlns:a16="http://schemas.microsoft.com/office/drawing/2014/main" val="17421928"/>
                    </a:ext>
                  </a:extLst>
                </a:gridCol>
                <a:gridCol w="493776">
                  <a:extLst>
                    <a:ext uri="{9D8B030D-6E8A-4147-A177-3AD203B41FA5}">
                      <a16:colId xmlns:a16="http://schemas.microsoft.com/office/drawing/2014/main" val="1257973594"/>
                    </a:ext>
                  </a:extLst>
                </a:gridCol>
                <a:gridCol w="493776">
                  <a:extLst>
                    <a:ext uri="{9D8B030D-6E8A-4147-A177-3AD203B41FA5}">
                      <a16:colId xmlns:a16="http://schemas.microsoft.com/office/drawing/2014/main" val="2744266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867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13:50:12</a:t>
                      </a:r>
                      <a:r>
                        <a:rPr kumimoji="0" lang="es-ES" sz="1000" b="0" i="0" u="none" strike="noStrike" kern="1200" cap="none" spc="0" normalizeH="0" baseline="0" noProof="0">
                          <a:ln>
                            <a:noFill/>
                          </a:ln>
                          <a:solidFill>
                            <a:prstClr val="black"/>
                          </a:solidFill>
                          <a:effectLst/>
                          <a:uLnTx/>
                          <a:uFillTx/>
                          <a:latin typeface="+mn-lt"/>
                          <a:ea typeface="+mn-ea"/>
                          <a:cs typeface="+mn-cs"/>
                        </a:rPr>
                        <a:t>
 ¡Diseña tu Emonda SLR personalizada con Project One ! 
Elegí el color de cuadro que más te gusta, los componentes a tu medida y disfruta de una bici increíblemente ligera y rápida.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7501674"/>
                  </a:ext>
                </a:extLst>
              </a:tr>
            </a:tbl>
          </a:graphicData>
        </a:graphic>
      </p:graphicFrame>
      <p:sp>
        <p:nvSpPr>
          <p:cNvPr id="4" name="Text Placeholder 3">
            <a:extLst>
              <a:ext uri="{FF2B5EF4-FFF2-40B4-BE49-F238E27FC236}">
                <a16:creationId xmlns:a16="http://schemas.microsoft.com/office/drawing/2014/main" id="{36350ACF-B256-4E51-9F6B-7DCD742CFA37}"/>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378842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B0C75-FA04-4617-9DDF-E7FC1825575E}"/>
              </a:ext>
            </a:extLst>
          </p:cNvPr>
          <p:cNvSpPr>
            <a:spLocks noGrp="1"/>
          </p:cNvSpPr>
          <p:nvPr>
            <p:ph type="title"/>
          </p:nvPr>
        </p:nvSpPr>
        <p:spPr/>
        <p:txBody>
          <a:bodyPr/>
          <a:lstStyle/>
          <a:p>
            <a:r>
              <a:rPr lang="en-US"/>
              <a:t>Facebook Post Table + Reactions | Scott - 10 of 21</a:t>
            </a:r>
          </a:p>
        </p:txBody>
      </p:sp>
      <p:graphicFrame>
        <p:nvGraphicFramePr>
          <p:cNvPr id="5" name="Table Placeholder 4">
            <a:extLst>
              <a:ext uri="{FF2B5EF4-FFF2-40B4-BE49-F238E27FC236}">
                <a16:creationId xmlns:a16="http://schemas.microsoft.com/office/drawing/2014/main" id="{ACE297DF-6AC3-499B-A929-5318F34454EE}"/>
              </a:ext>
            </a:extLst>
          </p:cNvPr>
          <p:cNvGraphicFramePr>
            <a:graphicFrameLocks noGrp="1"/>
          </p:cNvGraphicFramePr>
          <p:nvPr>
            <p:ph type="tbl" sz="quarter" idx="13"/>
            <p:extLst>
              <p:ext uri="{D42A27DB-BD31-4B8C-83A1-F6EECF244321}">
                <p14:modId xmlns:p14="http://schemas.microsoft.com/office/powerpoint/2010/main" val="409277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3492731"/>
                    </a:ext>
                  </a:extLst>
                </a:gridCol>
                <a:gridCol w="493776">
                  <a:extLst>
                    <a:ext uri="{9D8B030D-6E8A-4147-A177-3AD203B41FA5}">
                      <a16:colId xmlns:a16="http://schemas.microsoft.com/office/drawing/2014/main" val="2597446754"/>
                    </a:ext>
                  </a:extLst>
                </a:gridCol>
                <a:gridCol w="493776">
                  <a:extLst>
                    <a:ext uri="{9D8B030D-6E8A-4147-A177-3AD203B41FA5}">
                      <a16:colId xmlns:a16="http://schemas.microsoft.com/office/drawing/2014/main" val="1676437260"/>
                    </a:ext>
                  </a:extLst>
                </a:gridCol>
                <a:gridCol w="493776">
                  <a:extLst>
                    <a:ext uri="{9D8B030D-6E8A-4147-A177-3AD203B41FA5}">
                      <a16:colId xmlns:a16="http://schemas.microsoft.com/office/drawing/2014/main" val="2356606688"/>
                    </a:ext>
                  </a:extLst>
                </a:gridCol>
                <a:gridCol w="493776">
                  <a:extLst>
                    <a:ext uri="{9D8B030D-6E8A-4147-A177-3AD203B41FA5}">
                      <a16:colId xmlns:a16="http://schemas.microsoft.com/office/drawing/2014/main" val="1181312337"/>
                    </a:ext>
                  </a:extLst>
                </a:gridCol>
                <a:gridCol w="493776">
                  <a:extLst>
                    <a:ext uri="{9D8B030D-6E8A-4147-A177-3AD203B41FA5}">
                      <a16:colId xmlns:a16="http://schemas.microsoft.com/office/drawing/2014/main" val="1741854422"/>
                    </a:ext>
                  </a:extLst>
                </a:gridCol>
                <a:gridCol w="493776">
                  <a:extLst>
                    <a:ext uri="{9D8B030D-6E8A-4147-A177-3AD203B41FA5}">
                      <a16:colId xmlns:a16="http://schemas.microsoft.com/office/drawing/2014/main" val="304458563"/>
                    </a:ext>
                  </a:extLst>
                </a:gridCol>
                <a:gridCol w="493776">
                  <a:extLst>
                    <a:ext uri="{9D8B030D-6E8A-4147-A177-3AD203B41FA5}">
                      <a16:colId xmlns:a16="http://schemas.microsoft.com/office/drawing/2014/main" val="3788533916"/>
                    </a:ext>
                  </a:extLst>
                </a:gridCol>
                <a:gridCol w="493776">
                  <a:extLst>
                    <a:ext uri="{9D8B030D-6E8A-4147-A177-3AD203B41FA5}">
                      <a16:colId xmlns:a16="http://schemas.microsoft.com/office/drawing/2014/main" val="822048804"/>
                    </a:ext>
                  </a:extLst>
                </a:gridCol>
                <a:gridCol w="493776">
                  <a:extLst>
                    <a:ext uri="{9D8B030D-6E8A-4147-A177-3AD203B41FA5}">
                      <a16:colId xmlns:a16="http://schemas.microsoft.com/office/drawing/2014/main" val="2886143358"/>
                    </a:ext>
                  </a:extLst>
                </a:gridCol>
                <a:gridCol w="493776">
                  <a:extLst>
                    <a:ext uri="{9D8B030D-6E8A-4147-A177-3AD203B41FA5}">
                      <a16:colId xmlns:a16="http://schemas.microsoft.com/office/drawing/2014/main" val="1485233293"/>
                    </a:ext>
                  </a:extLst>
                </a:gridCol>
                <a:gridCol w="493776">
                  <a:extLst>
                    <a:ext uri="{9D8B030D-6E8A-4147-A177-3AD203B41FA5}">
                      <a16:colId xmlns:a16="http://schemas.microsoft.com/office/drawing/2014/main" val="187813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514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- 2021-04-18 21:18:59</a:t>
                      </a:r>
                      <a:r>
                        <a:rPr kumimoji="0" lang="es-ES" sz="1000" b="0" i="0" u="none" strike="noStrike" kern="1200" cap="none" spc="0" normalizeH="0" baseline="0" noProof="0">
                          <a:ln>
                            <a:noFill/>
                          </a:ln>
                          <a:solidFill>
                            <a:prstClr val="black"/>
                          </a:solidFill>
                          <a:effectLst/>
                          <a:uLnTx/>
                          <a:uFillTx/>
                          <a:latin typeface="+mn-lt"/>
                          <a:ea typeface="+mn-ea"/>
                          <a:cs typeface="+mn-cs"/>
                        </a:rPr>
                        <a:t>
 ¡ X-Caliber 9 preparada para competir! 
La horquilla RockShox Judy Silver con bloqueo remoto, transmisión Shimano XT/SLX 1x12 y con una amplia relación de cambios la convierten en una gran opción para los ciclistas que buscan rodar a toda velocidad por los singletracks y que quieren una gran bici preparada para competir desde el primer momento.
Encontrá la info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22244402"/>
                  </a:ext>
                </a:extLst>
              </a:tr>
            </a:tbl>
          </a:graphicData>
        </a:graphic>
      </p:graphicFrame>
      <p:sp>
        <p:nvSpPr>
          <p:cNvPr id="4" name="Text Placeholder 3">
            <a:extLst>
              <a:ext uri="{FF2B5EF4-FFF2-40B4-BE49-F238E27FC236}">
                <a16:creationId xmlns:a16="http://schemas.microsoft.com/office/drawing/2014/main" id="{7B18BB0A-7779-42AC-9608-9989A0092441}"/>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305202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FED10-AFF2-443E-976A-C9635FFE2F98}"/>
              </a:ext>
            </a:extLst>
          </p:cNvPr>
          <p:cNvSpPr>
            <a:spLocks noGrp="1"/>
          </p:cNvSpPr>
          <p:nvPr>
            <p:ph type="title"/>
          </p:nvPr>
        </p:nvSpPr>
        <p:spPr/>
        <p:txBody>
          <a:bodyPr/>
          <a:lstStyle/>
          <a:p>
            <a:r>
              <a:rPr lang="en-US"/>
              <a:t>Facebook Post Table + Reactions | Scott - 11 of 21</a:t>
            </a:r>
          </a:p>
        </p:txBody>
      </p:sp>
      <p:graphicFrame>
        <p:nvGraphicFramePr>
          <p:cNvPr id="5" name="Table Placeholder 4">
            <a:extLst>
              <a:ext uri="{FF2B5EF4-FFF2-40B4-BE49-F238E27FC236}">
                <a16:creationId xmlns:a16="http://schemas.microsoft.com/office/drawing/2014/main" id="{B7D49D89-4DA0-4A97-98DB-C0A8815B0FCD}"/>
              </a:ext>
            </a:extLst>
          </p:cNvPr>
          <p:cNvGraphicFramePr>
            <a:graphicFrameLocks noGrp="1"/>
          </p:cNvGraphicFramePr>
          <p:nvPr>
            <p:ph type="tbl" sz="quarter" idx="13"/>
            <p:extLst>
              <p:ext uri="{D42A27DB-BD31-4B8C-83A1-F6EECF244321}">
                <p14:modId xmlns:p14="http://schemas.microsoft.com/office/powerpoint/2010/main" val="269081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2288551"/>
                    </a:ext>
                  </a:extLst>
                </a:gridCol>
                <a:gridCol w="493776">
                  <a:extLst>
                    <a:ext uri="{9D8B030D-6E8A-4147-A177-3AD203B41FA5}">
                      <a16:colId xmlns:a16="http://schemas.microsoft.com/office/drawing/2014/main" val="1782026214"/>
                    </a:ext>
                  </a:extLst>
                </a:gridCol>
                <a:gridCol w="493776">
                  <a:extLst>
                    <a:ext uri="{9D8B030D-6E8A-4147-A177-3AD203B41FA5}">
                      <a16:colId xmlns:a16="http://schemas.microsoft.com/office/drawing/2014/main" val="85310693"/>
                    </a:ext>
                  </a:extLst>
                </a:gridCol>
                <a:gridCol w="493776">
                  <a:extLst>
                    <a:ext uri="{9D8B030D-6E8A-4147-A177-3AD203B41FA5}">
                      <a16:colId xmlns:a16="http://schemas.microsoft.com/office/drawing/2014/main" val="3690281440"/>
                    </a:ext>
                  </a:extLst>
                </a:gridCol>
                <a:gridCol w="493776">
                  <a:extLst>
                    <a:ext uri="{9D8B030D-6E8A-4147-A177-3AD203B41FA5}">
                      <a16:colId xmlns:a16="http://schemas.microsoft.com/office/drawing/2014/main" val="3253163093"/>
                    </a:ext>
                  </a:extLst>
                </a:gridCol>
                <a:gridCol w="493776">
                  <a:extLst>
                    <a:ext uri="{9D8B030D-6E8A-4147-A177-3AD203B41FA5}">
                      <a16:colId xmlns:a16="http://schemas.microsoft.com/office/drawing/2014/main" val="3725569164"/>
                    </a:ext>
                  </a:extLst>
                </a:gridCol>
                <a:gridCol w="493776">
                  <a:extLst>
                    <a:ext uri="{9D8B030D-6E8A-4147-A177-3AD203B41FA5}">
                      <a16:colId xmlns:a16="http://schemas.microsoft.com/office/drawing/2014/main" val="3508452168"/>
                    </a:ext>
                  </a:extLst>
                </a:gridCol>
                <a:gridCol w="493776">
                  <a:extLst>
                    <a:ext uri="{9D8B030D-6E8A-4147-A177-3AD203B41FA5}">
                      <a16:colId xmlns:a16="http://schemas.microsoft.com/office/drawing/2014/main" val="67068826"/>
                    </a:ext>
                  </a:extLst>
                </a:gridCol>
                <a:gridCol w="493776">
                  <a:extLst>
                    <a:ext uri="{9D8B030D-6E8A-4147-A177-3AD203B41FA5}">
                      <a16:colId xmlns:a16="http://schemas.microsoft.com/office/drawing/2014/main" val="4161251592"/>
                    </a:ext>
                  </a:extLst>
                </a:gridCol>
                <a:gridCol w="493776">
                  <a:extLst>
                    <a:ext uri="{9D8B030D-6E8A-4147-A177-3AD203B41FA5}">
                      <a16:colId xmlns:a16="http://schemas.microsoft.com/office/drawing/2014/main" val="330300547"/>
                    </a:ext>
                  </a:extLst>
                </a:gridCol>
                <a:gridCol w="493776">
                  <a:extLst>
                    <a:ext uri="{9D8B030D-6E8A-4147-A177-3AD203B41FA5}">
                      <a16:colId xmlns:a16="http://schemas.microsoft.com/office/drawing/2014/main" val="1303382161"/>
                    </a:ext>
                  </a:extLst>
                </a:gridCol>
                <a:gridCol w="493776">
                  <a:extLst>
                    <a:ext uri="{9D8B030D-6E8A-4147-A177-3AD203B41FA5}">
                      <a16:colId xmlns:a16="http://schemas.microsoft.com/office/drawing/2014/main" val="230661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37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- 2021-04-21 19:17:17</a:t>
                      </a:r>
                      <a:r>
                        <a:rPr kumimoji="0" lang="en-US" sz="1000" b="0" i="0" u="none" strike="noStrike" kern="1200" cap="none" spc="0" normalizeH="0" baseline="0" noProof="0">
                          <a:ln>
                            <a:noFill/>
                          </a:ln>
                          <a:solidFill>
                            <a:prstClr val="black"/>
                          </a:solidFill>
                          <a:effectLst/>
                          <a:uLnTx/>
                          <a:uFillTx/>
                          <a:latin typeface="+mn-lt"/>
                          <a:ea typeface="+mn-ea"/>
                          <a:cs typeface="+mn-cs"/>
                        </a:rPr>
                        <a:t>
 Una #MTB con #HardTail lista para llevarte a otro nivel en los circuitos.
Así es la Scale 925.
✅ Cuadro Scale en carbono HMF
✅ FOX 32 Float Rhythm 100 mm
✅ Control remoto RideLoc con 3 posiciones
✅ Shimano XT/SLX, 12 velocidades
✅ Frenos de disco Shimano
✅ Llantas Syncros X-25 TR
✅ Cubiertas Schwalbe Racing Kevlar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85371092"/>
                  </a:ext>
                </a:extLst>
              </a:tr>
            </a:tbl>
          </a:graphicData>
        </a:graphic>
      </p:graphicFrame>
      <p:sp>
        <p:nvSpPr>
          <p:cNvPr id="4" name="Text Placeholder 3">
            <a:extLst>
              <a:ext uri="{FF2B5EF4-FFF2-40B4-BE49-F238E27FC236}">
                <a16:creationId xmlns:a16="http://schemas.microsoft.com/office/drawing/2014/main" id="{E0098901-18A2-4F49-B3EC-3D1D646DE10B}"/>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2033426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E6CB-F4B4-48C3-824C-5ECA06096CA3}"/>
              </a:ext>
            </a:extLst>
          </p:cNvPr>
          <p:cNvSpPr>
            <a:spLocks noGrp="1"/>
          </p:cNvSpPr>
          <p:nvPr>
            <p:ph type="title"/>
          </p:nvPr>
        </p:nvSpPr>
        <p:spPr/>
        <p:txBody>
          <a:bodyPr/>
          <a:lstStyle/>
          <a:p>
            <a:r>
              <a:rPr lang="en-US"/>
              <a:t>Facebook Post Table + Reactions | Scott - 12 of 21</a:t>
            </a:r>
          </a:p>
        </p:txBody>
      </p:sp>
      <p:graphicFrame>
        <p:nvGraphicFramePr>
          <p:cNvPr id="5" name="Table Placeholder 4">
            <a:extLst>
              <a:ext uri="{FF2B5EF4-FFF2-40B4-BE49-F238E27FC236}">
                <a16:creationId xmlns:a16="http://schemas.microsoft.com/office/drawing/2014/main" id="{7DCBA774-ECEA-401B-9A83-FE70785441CF}"/>
              </a:ext>
            </a:extLst>
          </p:cNvPr>
          <p:cNvGraphicFramePr>
            <a:graphicFrameLocks noGrp="1"/>
          </p:cNvGraphicFramePr>
          <p:nvPr>
            <p:ph type="tbl" sz="quarter" idx="13"/>
            <p:extLst>
              <p:ext uri="{D42A27DB-BD31-4B8C-83A1-F6EECF244321}">
                <p14:modId xmlns:p14="http://schemas.microsoft.com/office/powerpoint/2010/main" val="4249135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592919"/>
                    </a:ext>
                  </a:extLst>
                </a:gridCol>
                <a:gridCol w="493776">
                  <a:extLst>
                    <a:ext uri="{9D8B030D-6E8A-4147-A177-3AD203B41FA5}">
                      <a16:colId xmlns:a16="http://schemas.microsoft.com/office/drawing/2014/main" val="2350794800"/>
                    </a:ext>
                  </a:extLst>
                </a:gridCol>
                <a:gridCol w="493776">
                  <a:extLst>
                    <a:ext uri="{9D8B030D-6E8A-4147-A177-3AD203B41FA5}">
                      <a16:colId xmlns:a16="http://schemas.microsoft.com/office/drawing/2014/main" val="1256586581"/>
                    </a:ext>
                  </a:extLst>
                </a:gridCol>
                <a:gridCol w="493776">
                  <a:extLst>
                    <a:ext uri="{9D8B030D-6E8A-4147-A177-3AD203B41FA5}">
                      <a16:colId xmlns:a16="http://schemas.microsoft.com/office/drawing/2014/main" val="3593884915"/>
                    </a:ext>
                  </a:extLst>
                </a:gridCol>
                <a:gridCol w="493776">
                  <a:extLst>
                    <a:ext uri="{9D8B030D-6E8A-4147-A177-3AD203B41FA5}">
                      <a16:colId xmlns:a16="http://schemas.microsoft.com/office/drawing/2014/main" val="1157438627"/>
                    </a:ext>
                  </a:extLst>
                </a:gridCol>
                <a:gridCol w="493776">
                  <a:extLst>
                    <a:ext uri="{9D8B030D-6E8A-4147-A177-3AD203B41FA5}">
                      <a16:colId xmlns:a16="http://schemas.microsoft.com/office/drawing/2014/main" val="1236536711"/>
                    </a:ext>
                  </a:extLst>
                </a:gridCol>
                <a:gridCol w="493776">
                  <a:extLst>
                    <a:ext uri="{9D8B030D-6E8A-4147-A177-3AD203B41FA5}">
                      <a16:colId xmlns:a16="http://schemas.microsoft.com/office/drawing/2014/main" val="2847763179"/>
                    </a:ext>
                  </a:extLst>
                </a:gridCol>
                <a:gridCol w="493776">
                  <a:extLst>
                    <a:ext uri="{9D8B030D-6E8A-4147-A177-3AD203B41FA5}">
                      <a16:colId xmlns:a16="http://schemas.microsoft.com/office/drawing/2014/main" val="2336046700"/>
                    </a:ext>
                  </a:extLst>
                </a:gridCol>
                <a:gridCol w="493776">
                  <a:extLst>
                    <a:ext uri="{9D8B030D-6E8A-4147-A177-3AD203B41FA5}">
                      <a16:colId xmlns:a16="http://schemas.microsoft.com/office/drawing/2014/main" val="3907840378"/>
                    </a:ext>
                  </a:extLst>
                </a:gridCol>
                <a:gridCol w="493776">
                  <a:extLst>
                    <a:ext uri="{9D8B030D-6E8A-4147-A177-3AD203B41FA5}">
                      <a16:colId xmlns:a16="http://schemas.microsoft.com/office/drawing/2014/main" val="3568095450"/>
                    </a:ext>
                  </a:extLst>
                </a:gridCol>
                <a:gridCol w="493776">
                  <a:extLst>
                    <a:ext uri="{9D8B030D-6E8A-4147-A177-3AD203B41FA5}">
                      <a16:colId xmlns:a16="http://schemas.microsoft.com/office/drawing/2014/main" val="2761594985"/>
                    </a:ext>
                  </a:extLst>
                </a:gridCol>
                <a:gridCol w="493776">
                  <a:extLst>
                    <a:ext uri="{9D8B030D-6E8A-4147-A177-3AD203B41FA5}">
                      <a16:colId xmlns:a16="http://schemas.microsoft.com/office/drawing/2014/main" val="341472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645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- 2021-04-21 19:12:17</a:t>
                      </a:r>
                      <a:r>
                        <a:rPr kumimoji="0" lang="en-US" sz="1000" b="0" i="0" u="none" strike="noStrike" kern="1200" cap="none" spc="0" normalizeH="0" baseline="0" noProof="0">
                          <a:ln>
                            <a:noFill/>
                          </a:ln>
                          <a:solidFill>
                            <a:prstClr val="black"/>
                          </a:solidFill>
                          <a:effectLst/>
                          <a:uLnTx/>
                          <a:uFillTx/>
                          <a:latin typeface="+mn-lt"/>
                          <a:ea typeface="+mn-ea"/>
                          <a:cs typeface="+mn-cs"/>
                        </a:rPr>
                        <a:t>
 ¡Émonda por el @treksegafredo! 
Nuestra gama de ruta más ligera es aun mejor. 
@trekbicycleargentina @bontragerargentina @ridebontrager @santini_arg 
#Trekbikes #trekemonda #trekdomane #GoOutside #treksegafredo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0488998"/>
                  </a:ext>
                </a:extLst>
              </a:tr>
            </a:tbl>
          </a:graphicData>
        </a:graphic>
      </p:graphicFrame>
      <p:sp>
        <p:nvSpPr>
          <p:cNvPr id="4" name="Text Placeholder 3">
            <a:extLst>
              <a:ext uri="{FF2B5EF4-FFF2-40B4-BE49-F238E27FC236}">
                <a16:creationId xmlns:a16="http://schemas.microsoft.com/office/drawing/2014/main" id="{438A9DC6-F024-4380-951C-803E963E269F}"/>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367985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10252-8781-4758-A6B8-E858377ACF32}"/>
              </a:ext>
            </a:extLst>
          </p:cNvPr>
          <p:cNvSpPr>
            <a:spLocks noGrp="1"/>
          </p:cNvSpPr>
          <p:nvPr>
            <p:ph type="title"/>
          </p:nvPr>
        </p:nvSpPr>
        <p:spPr/>
        <p:txBody>
          <a:bodyPr/>
          <a:lstStyle/>
          <a:p>
            <a:r>
              <a:rPr lang="en-US"/>
              <a:t>Facebook Post Table + Reactions | Scott - 13 of 21</a:t>
            </a:r>
          </a:p>
        </p:txBody>
      </p:sp>
      <p:graphicFrame>
        <p:nvGraphicFramePr>
          <p:cNvPr id="5" name="Table Placeholder 4">
            <a:extLst>
              <a:ext uri="{FF2B5EF4-FFF2-40B4-BE49-F238E27FC236}">
                <a16:creationId xmlns:a16="http://schemas.microsoft.com/office/drawing/2014/main" id="{AA6C4D67-1969-4042-96A2-55E1437A7BAE}"/>
              </a:ext>
            </a:extLst>
          </p:cNvPr>
          <p:cNvGraphicFramePr>
            <a:graphicFrameLocks noGrp="1"/>
          </p:cNvGraphicFramePr>
          <p:nvPr>
            <p:ph type="tbl" sz="quarter" idx="13"/>
            <p:extLst>
              <p:ext uri="{D42A27DB-BD31-4B8C-83A1-F6EECF244321}">
                <p14:modId xmlns:p14="http://schemas.microsoft.com/office/powerpoint/2010/main" val="2049253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0562857"/>
                    </a:ext>
                  </a:extLst>
                </a:gridCol>
                <a:gridCol w="493776">
                  <a:extLst>
                    <a:ext uri="{9D8B030D-6E8A-4147-A177-3AD203B41FA5}">
                      <a16:colId xmlns:a16="http://schemas.microsoft.com/office/drawing/2014/main" val="4202697821"/>
                    </a:ext>
                  </a:extLst>
                </a:gridCol>
                <a:gridCol w="493776">
                  <a:extLst>
                    <a:ext uri="{9D8B030D-6E8A-4147-A177-3AD203B41FA5}">
                      <a16:colId xmlns:a16="http://schemas.microsoft.com/office/drawing/2014/main" val="4247141934"/>
                    </a:ext>
                  </a:extLst>
                </a:gridCol>
                <a:gridCol w="493776">
                  <a:extLst>
                    <a:ext uri="{9D8B030D-6E8A-4147-A177-3AD203B41FA5}">
                      <a16:colId xmlns:a16="http://schemas.microsoft.com/office/drawing/2014/main" val="3436425345"/>
                    </a:ext>
                  </a:extLst>
                </a:gridCol>
                <a:gridCol w="493776">
                  <a:extLst>
                    <a:ext uri="{9D8B030D-6E8A-4147-A177-3AD203B41FA5}">
                      <a16:colId xmlns:a16="http://schemas.microsoft.com/office/drawing/2014/main" val="3751828582"/>
                    </a:ext>
                  </a:extLst>
                </a:gridCol>
                <a:gridCol w="493776">
                  <a:extLst>
                    <a:ext uri="{9D8B030D-6E8A-4147-A177-3AD203B41FA5}">
                      <a16:colId xmlns:a16="http://schemas.microsoft.com/office/drawing/2014/main" val="850692661"/>
                    </a:ext>
                  </a:extLst>
                </a:gridCol>
                <a:gridCol w="493776">
                  <a:extLst>
                    <a:ext uri="{9D8B030D-6E8A-4147-A177-3AD203B41FA5}">
                      <a16:colId xmlns:a16="http://schemas.microsoft.com/office/drawing/2014/main" val="3648201389"/>
                    </a:ext>
                  </a:extLst>
                </a:gridCol>
                <a:gridCol w="493776">
                  <a:extLst>
                    <a:ext uri="{9D8B030D-6E8A-4147-A177-3AD203B41FA5}">
                      <a16:colId xmlns:a16="http://schemas.microsoft.com/office/drawing/2014/main" val="355934492"/>
                    </a:ext>
                  </a:extLst>
                </a:gridCol>
                <a:gridCol w="493776">
                  <a:extLst>
                    <a:ext uri="{9D8B030D-6E8A-4147-A177-3AD203B41FA5}">
                      <a16:colId xmlns:a16="http://schemas.microsoft.com/office/drawing/2014/main" val="994628701"/>
                    </a:ext>
                  </a:extLst>
                </a:gridCol>
                <a:gridCol w="493776">
                  <a:extLst>
                    <a:ext uri="{9D8B030D-6E8A-4147-A177-3AD203B41FA5}">
                      <a16:colId xmlns:a16="http://schemas.microsoft.com/office/drawing/2014/main" val="4108517556"/>
                    </a:ext>
                  </a:extLst>
                </a:gridCol>
                <a:gridCol w="493776">
                  <a:extLst>
                    <a:ext uri="{9D8B030D-6E8A-4147-A177-3AD203B41FA5}">
                      <a16:colId xmlns:a16="http://schemas.microsoft.com/office/drawing/2014/main" val="1669679587"/>
                    </a:ext>
                  </a:extLst>
                </a:gridCol>
                <a:gridCol w="493776">
                  <a:extLst>
                    <a:ext uri="{9D8B030D-6E8A-4147-A177-3AD203B41FA5}">
                      <a16:colId xmlns:a16="http://schemas.microsoft.com/office/drawing/2014/main" val="2372980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391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13:47:58</a:t>
                      </a:r>
                      <a:r>
                        <a:rPr kumimoji="0" lang="es-ES" sz="1000" b="0" i="0" u="none" strike="noStrike" kern="1200" cap="none" spc="0" normalizeH="0" baseline="0" noProof="0">
                          <a:ln>
                            <a:noFill/>
                          </a:ln>
                          <a:solidFill>
                            <a:prstClr val="black"/>
                          </a:solidFill>
                          <a:effectLst/>
                          <a:uLnTx/>
                          <a:uFillTx/>
                          <a:latin typeface="+mn-lt"/>
                          <a:ea typeface="+mn-ea"/>
                          <a:cs typeface="+mn-cs"/>
                        </a:rPr>
                        <a:t>
 ¡Diseñá tu Madone SLR personalizada con Project One ! 
Elegí el color de cuadro que más te gusta, los componentes a tu medida y disfruta la capacidad de una bici concebida para ganar.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2274463"/>
                  </a:ext>
                </a:extLst>
              </a:tr>
            </a:tbl>
          </a:graphicData>
        </a:graphic>
      </p:graphicFrame>
      <p:sp>
        <p:nvSpPr>
          <p:cNvPr id="4" name="Text Placeholder 3">
            <a:extLst>
              <a:ext uri="{FF2B5EF4-FFF2-40B4-BE49-F238E27FC236}">
                <a16:creationId xmlns:a16="http://schemas.microsoft.com/office/drawing/2014/main" id="{8FE9857D-C055-482F-B0B6-A4D4D2D24D9A}"/>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8228712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8D64-7546-4F1C-9C36-5D922AF7FAF2}"/>
              </a:ext>
            </a:extLst>
          </p:cNvPr>
          <p:cNvSpPr>
            <a:spLocks noGrp="1"/>
          </p:cNvSpPr>
          <p:nvPr>
            <p:ph type="title"/>
          </p:nvPr>
        </p:nvSpPr>
        <p:spPr/>
        <p:txBody>
          <a:bodyPr/>
          <a:lstStyle/>
          <a:p>
            <a:r>
              <a:rPr lang="en-US"/>
              <a:t>Facebook Post Table + Reactions | Scott - 14 of 21</a:t>
            </a:r>
          </a:p>
        </p:txBody>
      </p:sp>
      <p:graphicFrame>
        <p:nvGraphicFramePr>
          <p:cNvPr id="5" name="Table Placeholder 4">
            <a:extLst>
              <a:ext uri="{FF2B5EF4-FFF2-40B4-BE49-F238E27FC236}">
                <a16:creationId xmlns:a16="http://schemas.microsoft.com/office/drawing/2014/main" id="{BF366DB1-19D5-4AFF-86FC-F23E14FCC655}"/>
              </a:ext>
            </a:extLst>
          </p:cNvPr>
          <p:cNvGraphicFramePr>
            <a:graphicFrameLocks noGrp="1"/>
          </p:cNvGraphicFramePr>
          <p:nvPr>
            <p:ph type="tbl" sz="quarter" idx="13"/>
            <p:extLst>
              <p:ext uri="{D42A27DB-BD31-4B8C-83A1-F6EECF244321}">
                <p14:modId xmlns:p14="http://schemas.microsoft.com/office/powerpoint/2010/main" val="2952046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2380756"/>
                    </a:ext>
                  </a:extLst>
                </a:gridCol>
                <a:gridCol w="493776">
                  <a:extLst>
                    <a:ext uri="{9D8B030D-6E8A-4147-A177-3AD203B41FA5}">
                      <a16:colId xmlns:a16="http://schemas.microsoft.com/office/drawing/2014/main" val="373739018"/>
                    </a:ext>
                  </a:extLst>
                </a:gridCol>
                <a:gridCol w="493776">
                  <a:extLst>
                    <a:ext uri="{9D8B030D-6E8A-4147-A177-3AD203B41FA5}">
                      <a16:colId xmlns:a16="http://schemas.microsoft.com/office/drawing/2014/main" val="319109096"/>
                    </a:ext>
                  </a:extLst>
                </a:gridCol>
                <a:gridCol w="493776">
                  <a:extLst>
                    <a:ext uri="{9D8B030D-6E8A-4147-A177-3AD203B41FA5}">
                      <a16:colId xmlns:a16="http://schemas.microsoft.com/office/drawing/2014/main" val="1647067198"/>
                    </a:ext>
                  </a:extLst>
                </a:gridCol>
                <a:gridCol w="493776">
                  <a:extLst>
                    <a:ext uri="{9D8B030D-6E8A-4147-A177-3AD203B41FA5}">
                      <a16:colId xmlns:a16="http://schemas.microsoft.com/office/drawing/2014/main" val="3568342544"/>
                    </a:ext>
                  </a:extLst>
                </a:gridCol>
                <a:gridCol w="493776">
                  <a:extLst>
                    <a:ext uri="{9D8B030D-6E8A-4147-A177-3AD203B41FA5}">
                      <a16:colId xmlns:a16="http://schemas.microsoft.com/office/drawing/2014/main" val="546856313"/>
                    </a:ext>
                  </a:extLst>
                </a:gridCol>
                <a:gridCol w="493776">
                  <a:extLst>
                    <a:ext uri="{9D8B030D-6E8A-4147-A177-3AD203B41FA5}">
                      <a16:colId xmlns:a16="http://schemas.microsoft.com/office/drawing/2014/main" val="2384451685"/>
                    </a:ext>
                  </a:extLst>
                </a:gridCol>
                <a:gridCol w="493776">
                  <a:extLst>
                    <a:ext uri="{9D8B030D-6E8A-4147-A177-3AD203B41FA5}">
                      <a16:colId xmlns:a16="http://schemas.microsoft.com/office/drawing/2014/main" val="2672803717"/>
                    </a:ext>
                  </a:extLst>
                </a:gridCol>
                <a:gridCol w="493776">
                  <a:extLst>
                    <a:ext uri="{9D8B030D-6E8A-4147-A177-3AD203B41FA5}">
                      <a16:colId xmlns:a16="http://schemas.microsoft.com/office/drawing/2014/main" val="3129641060"/>
                    </a:ext>
                  </a:extLst>
                </a:gridCol>
                <a:gridCol w="493776">
                  <a:extLst>
                    <a:ext uri="{9D8B030D-6E8A-4147-A177-3AD203B41FA5}">
                      <a16:colId xmlns:a16="http://schemas.microsoft.com/office/drawing/2014/main" val="531119617"/>
                    </a:ext>
                  </a:extLst>
                </a:gridCol>
                <a:gridCol w="493776">
                  <a:extLst>
                    <a:ext uri="{9D8B030D-6E8A-4147-A177-3AD203B41FA5}">
                      <a16:colId xmlns:a16="http://schemas.microsoft.com/office/drawing/2014/main" val="3034662357"/>
                    </a:ext>
                  </a:extLst>
                </a:gridCol>
                <a:gridCol w="493776">
                  <a:extLst>
                    <a:ext uri="{9D8B030D-6E8A-4147-A177-3AD203B41FA5}">
                      <a16:colId xmlns:a16="http://schemas.microsoft.com/office/drawing/2014/main" val="1627452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868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- 2021-05-13 17:57:56</a:t>
                      </a:r>
                      <a:r>
                        <a:rPr kumimoji="0" lang="es-ES" sz="1000" b="0" i="0" u="none" strike="noStrike" kern="1200" cap="none" spc="0" normalizeH="0" baseline="0" noProof="0">
                          <a:ln>
                            <a:noFill/>
                          </a:ln>
                          <a:solidFill>
                            <a:prstClr val="black"/>
                          </a:solidFill>
                          <a:effectLst/>
                          <a:uLnTx/>
                          <a:uFillTx/>
                          <a:latin typeface="+mn-lt"/>
                          <a:ea typeface="+mn-ea"/>
                          <a:cs typeface="+mn-cs"/>
                        </a:rPr>
                        <a:t>
 #tbt  Año 2017. La E-Genius representa un nuevo hito en la industria de las bicicletas eléctricas. Gracias al uso de tecnologías avanzadas, la SCOTT representa un avance imponente en la integración y la limitación del impacto de la unidad de transmisión, así como en la mejora del diseño y la conducción.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6045313"/>
                  </a:ext>
                </a:extLst>
              </a:tr>
            </a:tbl>
          </a:graphicData>
        </a:graphic>
      </p:graphicFrame>
      <p:sp>
        <p:nvSpPr>
          <p:cNvPr id="4" name="Text Placeholder 3">
            <a:extLst>
              <a:ext uri="{FF2B5EF4-FFF2-40B4-BE49-F238E27FC236}">
                <a16:creationId xmlns:a16="http://schemas.microsoft.com/office/drawing/2014/main" id="{FB9005D8-D1D5-4EBF-9F78-276DA6A69F5C}"/>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409972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003F9-2512-429F-8A38-856CA4B77B97}"/>
              </a:ext>
            </a:extLst>
          </p:cNvPr>
          <p:cNvSpPr>
            <a:spLocks noGrp="1"/>
          </p:cNvSpPr>
          <p:nvPr>
            <p:ph type="title"/>
          </p:nvPr>
        </p:nvSpPr>
        <p:spPr/>
        <p:txBody>
          <a:bodyPr/>
          <a:lstStyle/>
          <a:p>
            <a:r>
              <a:rPr lang="en-US"/>
              <a:t>Facebook Post Table + Reactions | Scott - 15 of 21</a:t>
            </a:r>
          </a:p>
        </p:txBody>
      </p:sp>
      <p:graphicFrame>
        <p:nvGraphicFramePr>
          <p:cNvPr id="5" name="Table Placeholder 4">
            <a:extLst>
              <a:ext uri="{FF2B5EF4-FFF2-40B4-BE49-F238E27FC236}">
                <a16:creationId xmlns:a16="http://schemas.microsoft.com/office/drawing/2014/main" id="{1465FD0C-6341-4D3A-AD38-24092C89CAAA}"/>
              </a:ext>
            </a:extLst>
          </p:cNvPr>
          <p:cNvGraphicFramePr>
            <a:graphicFrameLocks noGrp="1"/>
          </p:cNvGraphicFramePr>
          <p:nvPr>
            <p:ph type="tbl" sz="quarter" idx="13"/>
            <p:extLst>
              <p:ext uri="{D42A27DB-BD31-4B8C-83A1-F6EECF244321}">
                <p14:modId xmlns:p14="http://schemas.microsoft.com/office/powerpoint/2010/main" val="962739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701149"/>
                    </a:ext>
                  </a:extLst>
                </a:gridCol>
                <a:gridCol w="493776">
                  <a:extLst>
                    <a:ext uri="{9D8B030D-6E8A-4147-A177-3AD203B41FA5}">
                      <a16:colId xmlns:a16="http://schemas.microsoft.com/office/drawing/2014/main" val="1222094340"/>
                    </a:ext>
                  </a:extLst>
                </a:gridCol>
                <a:gridCol w="493776">
                  <a:extLst>
                    <a:ext uri="{9D8B030D-6E8A-4147-A177-3AD203B41FA5}">
                      <a16:colId xmlns:a16="http://schemas.microsoft.com/office/drawing/2014/main" val="3431272436"/>
                    </a:ext>
                  </a:extLst>
                </a:gridCol>
                <a:gridCol w="493776">
                  <a:extLst>
                    <a:ext uri="{9D8B030D-6E8A-4147-A177-3AD203B41FA5}">
                      <a16:colId xmlns:a16="http://schemas.microsoft.com/office/drawing/2014/main" val="1510895720"/>
                    </a:ext>
                  </a:extLst>
                </a:gridCol>
                <a:gridCol w="493776">
                  <a:extLst>
                    <a:ext uri="{9D8B030D-6E8A-4147-A177-3AD203B41FA5}">
                      <a16:colId xmlns:a16="http://schemas.microsoft.com/office/drawing/2014/main" val="3629998951"/>
                    </a:ext>
                  </a:extLst>
                </a:gridCol>
                <a:gridCol w="493776">
                  <a:extLst>
                    <a:ext uri="{9D8B030D-6E8A-4147-A177-3AD203B41FA5}">
                      <a16:colId xmlns:a16="http://schemas.microsoft.com/office/drawing/2014/main" val="1312287990"/>
                    </a:ext>
                  </a:extLst>
                </a:gridCol>
                <a:gridCol w="493776">
                  <a:extLst>
                    <a:ext uri="{9D8B030D-6E8A-4147-A177-3AD203B41FA5}">
                      <a16:colId xmlns:a16="http://schemas.microsoft.com/office/drawing/2014/main" val="3650896457"/>
                    </a:ext>
                  </a:extLst>
                </a:gridCol>
                <a:gridCol w="493776">
                  <a:extLst>
                    <a:ext uri="{9D8B030D-6E8A-4147-A177-3AD203B41FA5}">
                      <a16:colId xmlns:a16="http://schemas.microsoft.com/office/drawing/2014/main" val="462018156"/>
                    </a:ext>
                  </a:extLst>
                </a:gridCol>
                <a:gridCol w="493776">
                  <a:extLst>
                    <a:ext uri="{9D8B030D-6E8A-4147-A177-3AD203B41FA5}">
                      <a16:colId xmlns:a16="http://schemas.microsoft.com/office/drawing/2014/main" val="3308278866"/>
                    </a:ext>
                  </a:extLst>
                </a:gridCol>
                <a:gridCol w="493776">
                  <a:extLst>
                    <a:ext uri="{9D8B030D-6E8A-4147-A177-3AD203B41FA5}">
                      <a16:colId xmlns:a16="http://schemas.microsoft.com/office/drawing/2014/main" val="3683179723"/>
                    </a:ext>
                  </a:extLst>
                </a:gridCol>
                <a:gridCol w="493776">
                  <a:extLst>
                    <a:ext uri="{9D8B030D-6E8A-4147-A177-3AD203B41FA5}">
                      <a16:colId xmlns:a16="http://schemas.microsoft.com/office/drawing/2014/main" val="616117059"/>
                    </a:ext>
                  </a:extLst>
                </a:gridCol>
                <a:gridCol w="493776">
                  <a:extLst>
                    <a:ext uri="{9D8B030D-6E8A-4147-A177-3AD203B41FA5}">
                      <a16:colId xmlns:a16="http://schemas.microsoft.com/office/drawing/2014/main" val="90315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641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- 2021-05-14 20:36:43</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viene equipada con componentes de nivel profesional que incluye nuestro sistema de suspensión TwinLoc, un grupo SRAM Eagle, frenos Shimano y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780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- 2021-05-01 13:40:25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todos los que día a día trabajan para lograr sus objetivos! #FelizDíadelTrabajador
@trekbikes @trekbicycleargentina @ridebontrager #trekbicycles #supercaliber #madone #emonda #topfuel #trabajador  #trekbicycle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8310552"/>
                  </a:ext>
                </a:extLst>
              </a:tr>
            </a:tbl>
          </a:graphicData>
        </a:graphic>
      </p:graphicFrame>
      <p:sp>
        <p:nvSpPr>
          <p:cNvPr id="4" name="Text Placeholder 3">
            <a:extLst>
              <a:ext uri="{FF2B5EF4-FFF2-40B4-BE49-F238E27FC236}">
                <a16:creationId xmlns:a16="http://schemas.microsoft.com/office/drawing/2014/main" id="{5C152271-60B0-45B0-9C15-2C6E3D956D97}"/>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3004584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E9038-2706-40BD-AF0B-908A773F99F2}"/>
              </a:ext>
            </a:extLst>
          </p:cNvPr>
          <p:cNvSpPr>
            <a:spLocks noGrp="1"/>
          </p:cNvSpPr>
          <p:nvPr>
            <p:ph type="title"/>
          </p:nvPr>
        </p:nvSpPr>
        <p:spPr/>
        <p:txBody>
          <a:bodyPr/>
          <a:lstStyle/>
          <a:p>
            <a:r>
              <a:rPr lang="en-US"/>
              <a:t>Facebook Post Table + Reactions | Scott - 16 of 21</a:t>
            </a:r>
          </a:p>
        </p:txBody>
      </p:sp>
      <p:graphicFrame>
        <p:nvGraphicFramePr>
          <p:cNvPr id="5" name="Table Placeholder 4">
            <a:extLst>
              <a:ext uri="{FF2B5EF4-FFF2-40B4-BE49-F238E27FC236}">
                <a16:creationId xmlns:a16="http://schemas.microsoft.com/office/drawing/2014/main" id="{C9C98FA6-770F-4BC5-A468-28D69EA23C7E}"/>
              </a:ext>
            </a:extLst>
          </p:cNvPr>
          <p:cNvGraphicFramePr>
            <a:graphicFrameLocks noGrp="1"/>
          </p:cNvGraphicFramePr>
          <p:nvPr>
            <p:ph type="tbl" sz="quarter" idx="13"/>
            <p:extLst>
              <p:ext uri="{D42A27DB-BD31-4B8C-83A1-F6EECF244321}">
                <p14:modId xmlns:p14="http://schemas.microsoft.com/office/powerpoint/2010/main" val="417572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5853163"/>
                    </a:ext>
                  </a:extLst>
                </a:gridCol>
                <a:gridCol w="493776">
                  <a:extLst>
                    <a:ext uri="{9D8B030D-6E8A-4147-A177-3AD203B41FA5}">
                      <a16:colId xmlns:a16="http://schemas.microsoft.com/office/drawing/2014/main" val="3580362257"/>
                    </a:ext>
                  </a:extLst>
                </a:gridCol>
                <a:gridCol w="493776">
                  <a:extLst>
                    <a:ext uri="{9D8B030D-6E8A-4147-A177-3AD203B41FA5}">
                      <a16:colId xmlns:a16="http://schemas.microsoft.com/office/drawing/2014/main" val="999656629"/>
                    </a:ext>
                  </a:extLst>
                </a:gridCol>
                <a:gridCol w="493776">
                  <a:extLst>
                    <a:ext uri="{9D8B030D-6E8A-4147-A177-3AD203B41FA5}">
                      <a16:colId xmlns:a16="http://schemas.microsoft.com/office/drawing/2014/main" val="1446660692"/>
                    </a:ext>
                  </a:extLst>
                </a:gridCol>
                <a:gridCol w="493776">
                  <a:extLst>
                    <a:ext uri="{9D8B030D-6E8A-4147-A177-3AD203B41FA5}">
                      <a16:colId xmlns:a16="http://schemas.microsoft.com/office/drawing/2014/main" val="1292983043"/>
                    </a:ext>
                  </a:extLst>
                </a:gridCol>
                <a:gridCol w="493776">
                  <a:extLst>
                    <a:ext uri="{9D8B030D-6E8A-4147-A177-3AD203B41FA5}">
                      <a16:colId xmlns:a16="http://schemas.microsoft.com/office/drawing/2014/main" val="3137553789"/>
                    </a:ext>
                  </a:extLst>
                </a:gridCol>
                <a:gridCol w="493776">
                  <a:extLst>
                    <a:ext uri="{9D8B030D-6E8A-4147-A177-3AD203B41FA5}">
                      <a16:colId xmlns:a16="http://schemas.microsoft.com/office/drawing/2014/main" val="82474783"/>
                    </a:ext>
                  </a:extLst>
                </a:gridCol>
                <a:gridCol w="493776">
                  <a:extLst>
                    <a:ext uri="{9D8B030D-6E8A-4147-A177-3AD203B41FA5}">
                      <a16:colId xmlns:a16="http://schemas.microsoft.com/office/drawing/2014/main" val="469943651"/>
                    </a:ext>
                  </a:extLst>
                </a:gridCol>
                <a:gridCol w="493776">
                  <a:extLst>
                    <a:ext uri="{9D8B030D-6E8A-4147-A177-3AD203B41FA5}">
                      <a16:colId xmlns:a16="http://schemas.microsoft.com/office/drawing/2014/main" val="2770343497"/>
                    </a:ext>
                  </a:extLst>
                </a:gridCol>
                <a:gridCol w="493776">
                  <a:extLst>
                    <a:ext uri="{9D8B030D-6E8A-4147-A177-3AD203B41FA5}">
                      <a16:colId xmlns:a16="http://schemas.microsoft.com/office/drawing/2014/main" val="3316494819"/>
                    </a:ext>
                  </a:extLst>
                </a:gridCol>
                <a:gridCol w="493776">
                  <a:extLst>
                    <a:ext uri="{9D8B030D-6E8A-4147-A177-3AD203B41FA5}">
                      <a16:colId xmlns:a16="http://schemas.microsoft.com/office/drawing/2014/main" val="825404853"/>
                    </a:ext>
                  </a:extLst>
                </a:gridCol>
                <a:gridCol w="493776">
                  <a:extLst>
                    <a:ext uri="{9D8B030D-6E8A-4147-A177-3AD203B41FA5}">
                      <a16:colId xmlns:a16="http://schemas.microsoft.com/office/drawing/2014/main" val="3826845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3243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- 2021-05-05 16:30:37</a:t>
                      </a:r>
                      <a:r>
                        <a:rPr kumimoji="0" lang="es-ES" sz="1000" b="0" i="0" u="none" strike="noStrike" kern="1200" cap="none" spc="0" normalizeH="0" baseline="0" noProof="0">
                          <a:ln>
                            <a:noFill/>
                          </a:ln>
                          <a:solidFill>
                            <a:prstClr val="black"/>
                          </a:solidFill>
                          <a:effectLst/>
                          <a:uLnTx/>
                          <a:uFillTx/>
                          <a:latin typeface="+mn-lt"/>
                          <a:ea typeface="+mn-ea"/>
                          <a:cs typeface="+mn-cs"/>
                        </a:rPr>
                        <a:t>
 Utilizando el feedback, la experiencia y el conocimiento de los ciclistas, sumado a un minucioso análisis digital de cada taco de la Fast Trak, hemos llevado el diseño de este neumático un paso más allá. Logrando así mayor tracción en las curvas y una mejor autolimpieza, gracias a su nueva configuración del espaciado de los tacos. 
Además, su exclusivo compuesto GRIPTON le aporta mayor agarre en todo tipo de condiciones climáticas, permitiéndote ir más rápido.
Las Specialized Fast Trak Grid 2Bliss Ready vienen en dos medidas: 29 x 2.1" y 29 x 2.3" y son tubeless.
🔺 Encontralas en nuestras tiendas autorizadas.🔺
#IamSpecialized #Specialzedargentina #SpecializedFastTrak #FastTrak #FastTrakGrid #Gripton #2BlissReadys #MTB #XC 
📸  @theduttyvegan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5760110"/>
                  </a:ext>
                </a:extLst>
              </a:tr>
            </a:tbl>
          </a:graphicData>
        </a:graphic>
      </p:graphicFrame>
      <p:sp>
        <p:nvSpPr>
          <p:cNvPr id="4" name="Text Placeholder 3">
            <a:extLst>
              <a:ext uri="{FF2B5EF4-FFF2-40B4-BE49-F238E27FC236}">
                <a16:creationId xmlns:a16="http://schemas.microsoft.com/office/drawing/2014/main" id="{D8C4CC96-1EBB-4502-ABC1-A56A4388FEF9}"/>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720910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873DC-A94E-41FF-AF7C-70AC31F4A373}"/>
              </a:ext>
            </a:extLst>
          </p:cNvPr>
          <p:cNvSpPr>
            <a:spLocks noGrp="1"/>
          </p:cNvSpPr>
          <p:nvPr>
            <p:ph type="title"/>
          </p:nvPr>
        </p:nvSpPr>
        <p:spPr/>
        <p:txBody>
          <a:bodyPr/>
          <a:lstStyle/>
          <a:p>
            <a:r>
              <a:rPr lang="en-US"/>
              <a:t>Facebook Post Table + Reactions | Scott - 17 of 21</a:t>
            </a:r>
          </a:p>
        </p:txBody>
      </p:sp>
      <p:graphicFrame>
        <p:nvGraphicFramePr>
          <p:cNvPr id="5" name="Table Placeholder 4">
            <a:extLst>
              <a:ext uri="{FF2B5EF4-FFF2-40B4-BE49-F238E27FC236}">
                <a16:creationId xmlns:a16="http://schemas.microsoft.com/office/drawing/2014/main" id="{D0BCBA57-8097-4D25-8A0B-357C88B175BD}"/>
              </a:ext>
            </a:extLst>
          </p:cNvPr>
          <p:cNvGraphicFramePr>
            <a:graphicFrameLocks noGrp="1"/>
          </p:cNvGraphicFramePr>
          <p:nvPr>
            <p:ph type="tbl" sz="quarter" idx="13"/>
            <p:extLst>
              <p:ext uri="{D42A27DB-BD31-4B8C-83A1-F6EECF244321}">
                <p14:modId xmlns:p14="http://schemas.microsoft.com/office/powerpoint/2010/main" val="381042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6809240"/>
                    </a:ext>
                  </a:extLst>
                </a:gridCol>
                <a:gridCol w="493776">
                  <a:extLst>
                    <a:ext uri="{9D8B030D-6E8A-4147-A177-3AD203B41FA5}">
                      <a16:colId xmlns:a16="http://schemas.microsoft.com/office/drawing/2014/main" val="3595531850"/>
                    </a:ext>
                  </a:extLst>
                </a:gridCol>
                <a:gridCol w="493776">
                  <a:extLst>
                    <a:ext uri="{9D8B030D-6E8A-4147-A177-3AD203B41FA5}">
                      <a16:colId xmlns:a16="http://schemas.microsoft.com/office/drawing/2014/main" val="2696133872"/>
                    </a:ext>
                  </a:extLst>
                </a:gridCol>
                <a:gridCol w="493776">
                  <a:extLst>
                    <a:ext uri="{9D8B030D-6E8A-4147-A177-3AD203B41FA5}">
                      <a16:colId xmlns:a16="http://schemas.microsoft.com/office/drawing/2014/main" val="2381093051"/>
                    </a:ext>
                  </a:extLst>
                </a:gridCol>
                <a:gridCol w="493776">
                  <a:extLst>
                    <a:ext uri="{9D8B030D-6E8A-4147-A177-3AD203B41FA5}">
                      <a16:colId xmlns:a16="http://schemas.microsoft.com/office/drawing/2014/main" val="2482603276"/>
                    </a:ext>
                  </a:extLst>
                </a:gridCol>
                <a:gridCol w="493776">
                  <a:extLst>
                    <a:ext uri="{9D8B030D-6E8A-4147-A177-3AD203B41FA5}">
                      <a16:colId xmlns:a16="http://schemas.microsoft.com/office/drawing/2014/main" val="3194700350"/>
                    </a:ext>
                  </a:extLst>
                </a:gridCol>
                <a:gridCol w="493776">
                  <a:extLst>
                    <a:ext uri="{9D8B030D-6E8A-4147-A177-3AD203B41FA5}">
                      <a16:colId xmlns:a16="http://schemas.microsoft.com/office/drawing/2014/main" val="161062091"/>
                    </a:ext>
                  </a:extLst>
                </a:gridCol>
                <a:gridCol w="493776">
                  <a:extLst>
                    <a:ext uri="{9D8B030D-6E8A-4147-A177-3AD203B41FA5}">
                      <a16:colId xmlns:a16="http://schemas.microsoft.com/office/drawing/2014/main" val="2180549009"/>
                    </a:ext>
                  </a:extLst>
                </a:gridCol>
                <a:gridCol w="493776">
                  <a:extLst>
                    <a:ext uri="{9D8B030D-6E8A-4147-A177-3AD203B41FA5}">
                      <a16:colId xmlns:a16="http://schemas.microsoft.com/office/drawing/2014/main" val="4235009055"/>
                    </a:ext>
                  </a:extLst>
                </a:gridCol>
                <a:gridCol w="493776">
                  <a:extLst>
                    <a:ext uri="{9D8B030D-6E8A-4147-A177-3AD203B41FA5}">
                      <a16:colId xmlns:a16="http://schemas.microsoft.com/office/drawing/2014/main" val="2819580711"/>
                    </a:ext>
                  </a:extLst>
                </a:gridCol>
                <a:gridCol w="493776">
                  <a:extLst>
                    <a:ext uri="{9D8B030D-6E8A-4147-A177-3AD203B41FA5}">
                      <a16:colId xmlns:a16="http://schemas.microsoft.com/office/drawing/2014/main" val="1336627886"/>
                    </a:ext>
                  </a:extLst>
                </a:gridCol>
                <a:gridCol w="493776">
                  <a:extLst>
                    <a:ext uri="{9D8B030D-6E8A-4147-A177-3AD203B41FA5}">
                      <a16:colId xmlns:a16="http://schemas.microsoft.com/office/drawing/2014/main" val="163621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0998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- 2021-04-27 19:46:42</a:t>
                      </a:r>
                      <a:r>
                        <a:rPr kumimoji="0" lang="es-ES" sz="1000" b="0" i="0" u="none" strike="noStrike" kern="1200" cap="none" spc="0" normalizeH="0" baseline="0" noProof="0">
                          <a:ln>
                            <a:noFill/>
                          </a:ln>
                          <a:solidFill>
                            <a:prstClr val="black"/>
                          </a:solidFill>
                          <a:effectLst/>
                          <a:uLnTx/>
                          <a:uFillTx/>
                          <a:latin typeface="+mn-lt"/>
                          <a:ea typeface="+mn-ea"/>
                          <a:cs typeface="+mn-cs"/>
                        </a:rPr>
                        <a:t>
 La protección encefálica MIPS está presente en nuestros cascos.
Ahora la elección es tuya. ¿Carretera o multiuso?
Conocé todos los detalles en nuestra web.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638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- 2021-04-28 19:35:48</a:t>
                      </a:r>
                      <a:r>
                        <a:rPr kumimoji="0" lang="en-US" sz="1000" b="0" i="0" u="none" strike="noStrike" kern="1200" cap="none" spc="0" normalizeH="0" baseline="0" noProof="0">
                          <a:ln>
                            <a:noFill/>
                          </a:ln>
                          <a:solidFill>
                            <a:prstClr val="black"/>
                          </a:solidFill>
                          <a:effectLst/>
                          <a:uLnTx/>
                          <a:uFillTx/>
                          <a:latin typeface="+mn-lt"/>
                          <a:ea typeface="+mn-ea"/>
                          <a:cs typeface="+mn-cs"/>
                        </a:rPr>
                        <a:t>
 Dos de nuestros modelos con TwinLoc.
¿Con cuál Spark te quedás?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1942918"/>
                  </a:ext>
                </a:extLst>
              </a:tr>
            </a:tbl>
          </a:graphicData>
        </a:graphic>
      </p:graphicFrame>
      <p:sp>
        <p:nvSpPr>
          <p:cNvPr id="4" name="Text Placeholder 3">
            <a:extLst>
              <a:ext uri="{FF2B5EF4-FFF2-40B4-BE49-F238E27FC236}">
                <a16:creationId xmlns:a16="http://schemas.microsoft.com/office/drawing/2014/main" id="{338E1717-7B61-4445-AA2E-F03B1EF84332}"/>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971847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EE41E-16CE-418A-9C8D-95CA4CB0C122}"/>
              </a:ext>
            </a:extLst>
          </p:cNvPr>
          <p:cNvSpPr>
            <a:spLocks noGrp="1"/>
          </p:cNvSpPr>
          <p:nvPr>
            <p:ph type="title"/>
          </p:nvPr>
        </p:nvSpPr>
        <p:spPr/>
        <p:txBody>
          <a:bodyPr/>
          <a:lstStyle/>
          <a:p>
            <a:r>
              <a:rPr lang="en-US"/>
              <a:t>Facebook Post Table + Reactions | Scott - 18 of 21</a:t>
            </a:r>
          </a:p>
        </p:txBody>
      </p:sp>
      <p:graphicFrame>
        <p:nvGraphicFramePr>
          <p:cNvPr id="5" name="Table Placeholder 4">
            <a:extLst>
              <a:ext uri="{FF2B5EF4-FFF2-40B4-BE49-F238E27FC236}">
                <a16:creationId xmlns:a16="http://schemas.microsoft.com/office/drawing/2014/main" id="{B4433604-A75E-43C8-81A7-F0D2590ED82E}"/>
              </a:ext>
            </a:extLst>
          </p:cNvPr>
          <p:cNvGraphicFramePr>
            <a:graphicFrameLocks noGrp="1"/>
          </p:cNvGraphicFramePr>
          <p:nvPr>
            <p:ph type="tbl" sz="quarter" idx="13"/>
            <p:extLst>
              <p:ext uri="{D42A27DB-BD31-4B8C-83A1-F6EECF244321}">
                <p14:modId xmlns:p14="http://schemas.microsoft.com/office/powerpoint/2010/main" val="37560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7316323"/>
                    </a:ext>
                  </a:extLst>
                </a:gridCol>
                <a:gridCol w="493776">
                  <a:extLst>
                    <a:ext uri="{9D8B030D-6E8A-4147-A177-3AD203B41FA5}">
                      <a16:colId xmlns:a16="http://schemas.microsoft.com/office/drawing/2014/main" val="1057619752"/>
                    </a:ext>
                  </a:extLst>
                </a:gridCol>
                <a:gridCol w="493776">
                  <a:extLst>
                    <a:ext uri="{9D8B030D-6E8A-4147-A177-3AD203B41FA5}">
                      <a16:colId xmlns:a16="http://schemas.microsoft.com/office/drawing/2014/main" val="1561945161"/>
                    </a:ext>
                  </a:extLst>
                </a:gridCol>
                <a:gridCol w="493776">
                  <a:extLst>
                    <a:ext uri="{9D8B030D-6E8A-4147-A177-3AD203B41FA5}">
                      <a16:colId xmlns:a16="http://schemas.microsoft.com/office/drawing/2014/main" val="318607076"/>
                    </a:ext>
                  </a:extLst>
                </a:gridCol>
                <a:gridCol w="493776">
                  <a:extLst>
                    <a:ext uri="{9D8B030D-6E8A-4147-A177-3AD203B41FA5}">
                      <a16:colId xmlns:a16="http://schemas.microsoft.com/office/drawing/2014/main" val="3762306260"/>
                    </a:ext>
                  </a:extLst>
                </a:gridCol>
                <a:gridCol w="493776">
                  <a:extLst>
                    <a:ext uri="{9D8B030D-6E8A-4147-A177-3AD203B41FA5}">
                      <a16:colId xmlns:a16="http://schemas.microsoft.com/office/drawing/2014/main" val="2140531282"/>
                    </a:ext>
                  </a:extLst>
                </a:gridCol>
                <a:gridCol w="493776">
                  <a:extLst>
                    <a:ext uri="{9D8B030D-6E8A-4147-A177-3AD203B41FA5}">
                      <a16:colId xmlns:a16="http://schemas.microsoft.com/office/drawing/2014/main" val="3067399867"/>
                    </a:ext>
                  </a:extLst>
                </a:gridCol>
                <a:gridCol w="493776">
                  <a:extLst>
                    <a:ext uri="{9D8B030D-6E8A-4147-A177-3AD203B41FA5}">
                      <a16:colId xmlns:a16="http://schemas.microsoft.com/office/drawing/2014/main" val="3568008791"/>
                    </a:ext>
                  </a:extLst>
                </a:gridCol>
                <a:gridCol w="493776">
                  <a:extLst>
                    <a:ext uri="{9D8B030D-6E8A-4147-A177-3AD203B41FA5}">
                      <a16:colId xmlns:a16="http://schemas.microsoft.com/office/drawing/2014/main" val="3182955270"/>
                    </a:ext>
                  </a:extLst>
                </a:gridCol>
                <a:gridCol w="493776">
                  <a:extLst>
                    <a:ext uri="{9D8B030D-6E8A-4147-A177-3AD203B41FA5}">
                      <a16:colId xmlns:a16="http://schemas.microsoft.com/office/drawing/2014/main" val="464473085"/>
                    </a:ext>
                  </a:extLst>
                </a:gridCol>
                <a:gridCol w="493776">
                  <a:extLst>
                    <a:ext uri="{9D8B030D-6E8A-4147-A177-3AD203B41FA5}">
                      <a16:colId xmlns:a16="http://schemas.microsoft.com/office/drawing/2014/main" val="2044492790"/>
                    </a:ext>
                  </a:extLst>
                </a:gridCol>
                <a:gridCol w="493776">
                  <a:extLst>
                    <a:ext uri="{9D8B030D-6E8A-4147-A177-3AD203B41FA5}">
                      <a16:colId xmlns:a16="http://schemas.microsoft.com/office/drawing/2014/main" val="97660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718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- 2021-05-12 20:13:27</a:t>
                      </a:r>
                      <a:r>
                        <a:rPr kumimoji="0" lang="en-US" sz="1000" b="0" i="0" u="none" strike="noStrike" kern="1200" cap="none" spc="0" normalizeH="0" baseline="0" noProof="0">
                          <a:ln>
                            <a:noFill/>
                          </a:ln>
                          <a:solidFill>
                            <a:prstClr val="black"/>
                          </a:solidFill>
                          <a:effectLst/>
                          <a:uLnTx/>
                          <a:uFillTx/>
                          <a:latin typeface="+mn-lt"/>
                          <a:ea typeface="+mn-ea"/>
                          <a:cs typeface="+mn-cs"/>
                        </a:rPr>
                        <a:t>
 Ligera, rápida y espectacularmente atractiva. La Addict RC 40 te ofrece toda la ventaja competitiva con la que siempre has soñado.
✅ Cuadro de carbono HMX Addict RC Disc
✅ Horquilla Addict RC HMX
✅ Shimano 105, 22 velocidades
✅ Ruedas de aleación Syncros RP2.0
✅ Cubiertas Schwalbe ONE Race-Guard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539803"/>
                  </a:ext>
                </a:extLst>
              </a:tr>
            </a:tbl>
          </a:graphicData>
        </a:graphic>
      </p:graphicFrame>
      <p:sp>
        <p:nvSpPr>
          <p:cNvPr id="4" name="Text Placeholder 3">
            <a:extLst>
              <a:ext uri="{FF2B5EF4-FFF2-40B4-BE49-F238E27FC236}">
                <a16:creationId xmlns:a16="http://schemas.microsoft.com/office/drawing/2014/main" id="{D89288D2-B1F3-4065-88CC-64EE15E06520}"/>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3280825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E3A69-B88E-4D93-80A8-B532A032F046}"/>
              </a:ext>
            </a:extLst>
          </p:cNvPr>
          <p:cNvSpPr>
            <a:spLocks noGrp="1"/>
          </p:cNvSpPr>
          <p:nvPr>
            <p:ph type="title"/>
          </p:nvPr>
        </p:nvSpPr>
        <p:spPr/>
        <p:txBody>
          <a:bodyPr/>
          <a:lstStyle/>
          <a:p>
            <a:r>
              <a:rPr lang="en-US"/>
              <a:t>Facebook Post Table + Reactions | Scott - 19 of 21</a:t>
            </a:r>
          </a:p>
        </p:txBody>
      </p:sp>
      <p:graphicFrame>
        <p:nvGraphicFramePr>
          <p:cNvPr id="5" name="Table Placeholder 4">
            <a:extLst>
              <a:ext uri="{FF2B5EF4-FFF2-40B4-BE49-F238E27FC236}">
                <a16:creationId xmlns:a16="http://schemas.microsoft.com/office/drawing/2014/main" id="{2CE903D4-D065-428E-B17D-50983A4C0199}"/>
              </a:ext>
            </a:extLst>
          </p:cNvPr>
          <p:cNvGraphicFramePr>
            <a:graphicFrameLocks noGrp="1"/>
          </p:cNvGraphicFramePr>
          <p:nvPr>
            <p:ph type="tbl" sz="quarter" idx="13"/>
            <p:extLst>
              <p:ext uri="{D42A27DB-BD31-4B8C-83A1-F6EECF244321}">
                <p14:modId xmlns:p14="http://schemas.microsoft.com/office/powerpoint/2010/main" val="289136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4082868"/>
                    </a:ext>
                  </a:extLst>
                </a:gridCol>
                <a:gridCol w="493776">
                  <a:extLst>
                    <a:ext uri="{9D8B030D-6E8A-4147-A177-3AD203B41FA5}">
                      <a16:colId xmlns:a16="http://schemas.microsoft.com/office/drawing/2014/main" val="869066420"/>
                    </a:ext>
                  </a:extLst>
                </a:gridCol>
                <a:gridCol w="493776">
                  <a:extLst>
                    <a:ext uri="{9D8B030D-6E8A-4147-A177-3AD203B41FA5}">
                      <a16:colId xmlns:a16="http://schemas.microsoft.com/office/drawing/2014/main" val="3072720924"/>
                    </a:ext>
                  </a:extLst>
                </a:gridCol>
                <a:gridCol w="493776">
                  <a:extLst>
                    <a:ext uri="{9D8B030D-6E8A-4147-A177-3AD203B41FA5}">
                      <a16:colId xmlns:a16="http://schemas.microsoft.com/office/drawing/2014/main" val="678716095"/>
                    </a:ext>
                  </a:extLst>
                </a:gridCol>
                <a:gridCol w="493776">
                  <a:extLst>
                    <a:ext uri="{9D8B030D-6E8A-4147-A177-3AD203B41FA5}">
                      <a16:colId xmlns:a16="http://schemas.microsoft.com/office/drawing/2014/main" val="468995809"/>
                    </a:ext>
                  </a:extLst>
                </a:gridCol>
                <a:gridCol w="493776">
                  <a:extLst>
                    <a:ext uri="{9D8B030D-6E8A-4147-A177-3AD203B41FA5}">
                      <a16:colId xmlns:a16="http://schemas.microsoft.com/office/drawing/2014/main" val="3978517435"/>
                    </a:ext>
                  </a:extLst>
                </a:gridCol>
                <a:gridCol w="493776">
                  <a:extLst>
                    <a:ext uri="{9D8B030D-6E8A-4147-A177-3AD203B41FA5}">
                      <a16:colId xmlns:a16="http://schemas.microsoft.com/office/drawing/2014/main" val="3523763642"/>
                    </a:ext>
                  </a:extLst>
                </a:gridCol>
                <a:gridCol w="493776">
                  <a:extLst>
                    <a:ext uri="{9D8B030D-6E8A-4147-A177-3AD203B41FA5}">
                      <a16:colId xmlns:a16="http://schemas.microsoft.com/office/drawing/2014/main" val="2870353102"/>
                    </a:ext>
                  </a:extLst>
                </a:gridCol>
                <a:gridCol w="493776">
                  <a:extLst>
                    <a:ext uri="{9D8B030D-6E8A-4147-A177-3AD203B41FA5}">
                      <a16:colId xmlns:a16="http://schemas.microsoft.com/office/drawing/2014/main" val="673535617"/>
                    </a:ext>
                  </a:extLst>
                </a:gridCol>
                <a:gridCol w="493776">
                  <a:extLst>
                    <a:ext uri="{9D8B030D-6E8A-4147-A177-3AD203B41FA5}">
                      <a16:colId xmlns:a16="http://schemas.microsoft.com/office/drawing/2014/main" val="4289596331"/>
                    </a:ext>
                  </a:extLst>
                </a:gridCol>
                <a:gridCol w="493776">
                  <a:extLst>
                    <a:ext uri="{9D8B030D-6E8A-4147-A177-3AD203B41FA5}">
                      <a16:colId xmlns:a16="http://schemas.microsoft.com/office/drawing/2014/main" val="1547907679"/>
                    </a:ext>
                  </a:extLst>
                </a:gridCol>
                <a:gridCol w="493776">
                  <a:extLst>
                    <a:ext uri="{9D8B030D-6E8A-4147-A177-3AD203B41FA5}">
                      <a16:colId xmlns:a16="http://schemas.microsoft.com/office/drawing/2014/main" val="2562151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0512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- 2021-04-18 18:01:41</a:t>
                      </a:r>
                      <a:r>
                        <a:rPr kumimoji="0" lang="es-ES" sz="1000" b="0" i="0" u="none" strike="noStrike" kern="1200" cap="none" spc="0" normalizeH="0" baseline="0" noProof="0">
                          <a:ln>
                            <a:noFill/>
                          </a:ln>
                          <a:solidFill>
                            <a:prstClr val="black"/>
                          </a:solidFill>
                          <a:effectLst/>
                          <a:uLnTx/>
                          <a:uFillTx/>
                          <a:latin typeface="+mn-lt"/>
                          <a:ea typeface="+mn-ea"/>
                          <a:cs typeface="+mn-cs"/>
                        </a:rPr>
                        <a:t>
 Los domingos la ruta te llama.
¿O sos fan del #mtb ?
Contanos por dónde anduviste hoy.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8848911"/>
                  </a:ext>
                </a:extLst>
              </a:tr>
            </a:tbl>
          </a:graphicData>
        </a:graphic>
      </p:graphicFrame>
      <p:sp>
        <p:nvSpPr>
          <p:cNvPr id="4" name="Text Placeholder 3">
            <a:extLst>
              <a:ext uri="{FF2B5EF4-FFF2-40B4-BE49-F238E27FC236}">
                <a16:creationId xmlns:a16="http://schemas.microsoft.com/office/drawing/2014/main" id="{2879AED9-C645-474C-9771-7996AE2E323D}"/>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8102590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D9A0B-6CBB-49BF-8F1E-CCA26EEB50A0}"/>
              </a:ext>
            </a:extLst>
          </p:cNvPr>
          <p:cNvSpPr>
            <a:spLocks noGrp="1"/>
          </p:cNvSpPr>
          <p:nvPr>
            <p:ph type="title"/>
          </p:nvPr>
        </p:nvSpPr>
        <p:spPr/>
        <p:txBody>
          <a:bodyPr/>
          <a:lstStyle/>
          <a:p>
            <a:r>
              <a:rPr lang="en-US"/>
              <a:t>Facebook Post Table + Reactions | Scott - 20 of 21</a:t>
            </a:r>
          </a:p>
        </p:txBody>
      </p:sp>
      <p:graphicFrame>
        <p:nvGraphicFramePr>
          <p:cNvPr id="5" name="Table Placeholder 4">
            <a:extLst>
              <a:ext uri="{FF2B5EF4-FFF2-40B4-BE49-F238E27FC236}">
                <a16:creationId xmlns:a16="http://schemas.microsoft.com/office/drawing/2014/main" id="{CD6FA3DF-D1B1-4185-A128-8EAA9824958A}"/>
              </a:ext>
            </a:extLst>
          </p:cNvPr>
          <p:cNvGraphicFramePr>
            <a:graphicFrameLocks noGrp="1"/>
          </p:cNvGraphicFramePr>
          <p:nvPr>
            <p:ph type="tbl" sz="quarter" idx="13"/>
            <p:extLst>
              <p:ext uri="{D42A27DB-BD31-4B8C-83A1-F6EECF244321}">
                <p14:modId xmlns:p14="http://schemas.microsoft.com/office/powerpoint/2010/main" val="567752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3878111"/>
                    </a:ext>
                  </a:extLst>
                </a:gridCol>
                <a:gridCol w="493776">
                  <a:extLst>
                    <a:ext uri="{9D8B030D-6E8A-4147-A177-3AD203B41FA5}">
                      <a16:colId xmlns:a16="http://schemas.microsoft.com/office/drawing/2014/main" val="1710579067"/>
                    </a:ext>
                  </a:extLst>
                </a:gridCol>
                <a:gridCol w="493776">
                  <a:extLst>
                    <a:ext uri="{9D8B030D-6E8A-4147-A177-3AD203B41FA5}">
                      <a16:colId xmlns:a16="http://schemas.microsoft.com/office/drawing/2014/main" val="3467748718"/>
                    </a:ext>
                  </a:extLst>
                </a:gridCol>
                <a:gridCol w="493776">
                  <a:extLst>
                    <a:ext uri="{9D8B030D-6E8A-4147-A177-3AD203B41FA5}">
                      <a16:colId xmlns:a16="http://schemas.microsoft.com/office/drawing/2014/main" val="3156515260"/>
                    </a:ext>
                  </a:extLst>
                </a:gridCol>
                <a:gridCol w="493776">
                  <a:extLst>
                    <a:ext uri="{9D8B030D-6E8A-4147-A177-3AD203B41FA5}">
                      <a16:colId xmlns:a16="http://schemas.microsoft.com/office/drawing/2014/main" val="1377281775"/>
                    </a:ext>
                  </a:extLst>
                </a:gridCol>
                <a:gridCol w="493776">
                  <a:extLst>
                    <a:ext uri="{9D8B030D-6E8A-4147-A177-3AD203B41FA5}">
                      <a16:colId xmlns:a16="http://schemas.microsoft.com/office/drawing/2014/main" val="1459148795"/>
                    </a:ext>
                  </a:extLst>
                </a:gridCol>
                <a:gridCol w="493776">
                  <a:extLst>
                    <a:ext uri="{9D8B030D-6E8A-4147-A177-3AD203B41FA5}">
                      <a16:colId xmlns:a16="http://schemas.microsoft.com/office/drawing/2014/main" val="1131154281"/>
                    </a:ext>
                  </a:extLst>
                </a:gridCol>
                <a:gridCol w="493776">
                  <a:extLst>
                    <a:ext uri="{9D8B030D-6E8A-4147-A177-3AD203B41FA5}">
                      <a16:colId xmlns:a16="http://schemas.microsoft.com/office/drawing/2014/main" val="3052495312"/>
                    </a:ext>
                  </a:extLst>
                </a:gridCol>
                <a:gridCol w="493776">
                  <a:extLst>
                    <a:ext uri="{9D8B030D-6E8A-4147-A177-3AD203B41FA5}">
                      <a16:colId xmlns:a16="http://schemas.microsoft.com/office/drawing/2014/main" val="3392016826"/>
                    </a:ext>
                  </a:extLst>
                </a:gridCol>
                <a:gridCol w="493776">
                  <a:extLst>
                    <a:ext uri="{9D8B030D-6E8A-4147-A177-3AD203B41FA5}">
                      <a16:colId xmlns:a16="http://schemas.microsoft.com/office/drawing/2014/main" val="1945344402"/>
                    </a:ext>
                  </a:extLst>
                </a:gridCol>
                <a:gridCol w="493776">
                  <a:extLst>
                    <a:ext uri="{9D8B030D-6E8A-4147-A177-3AD203B41FA5}">
                      <a16:colId xmlns:a16="http://schemas.microsoft.com/office/drawing/2014/main" val="2737631926"/>
                    </a:ext>
                  </a:extLst>
                </a:gridCol>
                <a:gridCol w="493776">
                  <a:extLst>
                    <a:ext uri="{9D8B030D-6E8A-4147-A177-3AD203B41FA5}">
                      <a16:colId xmlns:a16="http://schemas.microsoft.com/office/drawing/2014/main" val="166471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790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- 2021-05-14 13:42:26</a:t>
                      </a:r>
                      <a:r>
                        <a:rPr kumimoji="0" lang="es-ES" sz="1000" b="0" i="0" u="none" strike="noStrike" kern="1200" cap="none" spc="0" normalizeH="0" baseline="0" noProof="0">
                          <a:ln>
                            <a:noFill/>
                          </a:ln>
                          <a:solidFill>
                            <a:prstClr val="black"/>
                          </a:solidFill>
                          <a:effectLst/>
                          <a:uLnTx/>
                          <a:uFillTx/>
                          <a:latin typeface="+mn-lt"/>
                          <a:ea typeface="+mn-ea"/>
                          <a:cs typeface="+mn-cs"/>
                        </a:rPr>
                        <a:t>
 ¡Crea la bici de tus sueños! 
Elegí el color de cuadro que más te gusta, los componentes a tu medida y disfruta la comodidad de una bici adaptada especialmente para vos.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2696066"/>
                  </a:ext>
                </a:extLst>
              </a:tr>
            </a:tbl>
          </a:graphicData>
        </a:graphic>
      </p:graphicFrame>
      <p:sp>
        <p:nvSpPr>
          <p:cNvPr id="4" name="Text Placeholder 3">
            <a:extLst>
              <a:ext uri="{FF2B5EF4-FFF2-40B4-BE49-F238E27FC236}">
                <a16:creationId xmlns:a16="http://schemas.microsoft.com/office/drawing/2014/main" id="{45BF562D-C4A8-4E80-81CA-81DC2951C621}"/>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5330026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21A4-04D7-4459-AF3D-68C3AD9570C5}"/>
              </a:ext>
            </a:extLst>
          </p:cNvPr>
          <p:cNvSpPr>
            <a:spLocks noGrp="1"/>
          </p:cNvSpPr>
          <p:nvPr>
            <p:ph type="title"/>
          </p:nvPr>
        </p:nvSpPr>
        <p:spPr/>
        <p:txBody>
          <a:bodyPr/>
          <a:lstStyle/>
          <a:p>
            <a:r>
              <a:rPr lang="en-US"/>
              <a:t>Facebook Post Table + Reactions | Scott - 21 of 21</a:t>
            </a:r>
          </a:p>
        </p:txBody>
      </p:sp>
      <p:graphicFrame>
        <p:nvGraphicFramePr>
          <p:cNvPr id="5" name="Table Placeholder 4">
            <a:extLst>
              <a:ext uri="{FF2B5EF4-FFF2-40B4-BE49-F238E27FC236}">
                <a16:creationId xmlns:a16="http://schemas.microsoft.com/office/drawing/2014/main" id="{4B4C99C7-A221-4E60-959F-04F2DCEA084F}"/>
              </a:ext>
            </a:extLst>
          </p:cNvPr>
          <p:cNvGraphicFramePr>
            <a:graphicFrameLocks noGrp="1"/>
          </p:cNvGraphicFramePr>
          <p:nvPr>
            <p:ph type="tbl" sz="quarter" idx="13"/>
            <p:extLst>
              <p:ext uri="{D42A27DB-BD31-4B8C-83A1-F6EECF244321}">
                <p14:modId xmlns:p14="http://schemas.microsoft.com/office/powerpoint/2010/main" val="1672621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7355697"/>
                    </a:ext>
                  </a:extLst>
                </a:gridCol>
                <a:gridCol w="493776">
                  <a:extLst>
                    <a:ext uri="{9D8B030D-6E8A-4147-A177-3AD203B41FA5}">
                      <a16:colId xmlns:a16="http://schemas.microsoft.com/office/drawing/2014/main" val="1259537987"/>
                    </a:ext>
                  </a:extLst>
                </a:gridCol>
                <a:gridCol w="493776">
                  <a:extLst>
                    <a:ext uri="{9D8B030D-6E8A-4147-A177-3AD203B41FA5}">
                      <a16:colId xmlns:a16="http://schemas.microsoft.com/office/drawing/2014/main" val="2131071366"/>
                    </a:ext>
                  </a:extLst>
                </a:gridCol>
                <a:gridCol w="493776">
                  <a:extLst>
                    <a:ext uri="{9D8B030D-6E8A-4147-A177-3AD203B41FA5}">
                      <a16:colId xmlns:a16="http://schemas.microsoft.com/office/drawing/2014/main" val="4274455881"/>
                    </a:ext>
                  </a:extLst>
                </a:gridCol>
                <a:gridCol w="493776">
                  <a:extLst>
                    <a:ext uri="{9D8B030D-6E8A-4147-A177-3AD203B41FA5}">
                      <a16:colId xmlns:a16="http://schemas.microsoft.com/office/drawing/2014/main" val="1178249584"/>
                    </a:ext>
                  </a:extLst>
                </a:gridCol>
                <a:gridCol w="493776">
                  <a:extLst>
                    <a:ext uri="{9D8B030D-6E8A-4147-A177-3AD203B41FA5}">
                      <a16:colId xmlns:a16="http://schemas.microsoft.com/office/drawing/2014/main" val="367852982"/>
                    </a:ext>
                  </a:extLst>
                </a:gridCol>
                <a:gridCol w="493776">
                  <a:extLst>
                    <a:ext uri="{9D8B030D-6E8A-4147-A177-3AD203B41FA5}">
                      <a16:colId xmlns:a16="http://schemas.microsoft.com/office/drawing/2014/main" val="3518115355"/>
                    </a:ext>
                  </a:extLst>
                </a:gridCol>
                <a:gridCol w="493776">
                  <a:extLst>
                    <a:ext uri="{9D8B030D-6E8A-4147-A177-3AD203B41FA5}">
                      <a16:colId xmlns:a16="http://schemas.microsoft.com/office/drawing/2014/main" val="2220989317"/>
                    </a:ext>
                  </a:extLst>
                </a:gridCol>
                <a:gridCol w="493776">
                  <a:extLst>
                    <a:ext uri="{9D8B030D-6E8A-4147-A177-3AD203B41FA5}">
                      <a16:colId xmlns:a16="http://schemas.microsoft.com/office/drawing/2014/main" val="1562995600"/>
                    </a:ext>
                  </a:extLst>
                </a:gridCol>
                <a:gridCol w="493776">
                  <a:extLst>
                    <a:ext uri="{9D8B030D-6E8A-4147-A177-3AD203B41FA5}">
                      <a16:colId xmlns:a16="http://schemas.microsoft.com/office/drawing/2014/main" val="2987336696"/>
                    </a:ext>
                  </a:extLst>
                </a:gridCol>
                <a:gridCol w="493776">
                  <a:extLst>
                    <a:ext uri="{9D8B030D-6E8A-4147-A177-3AD203B41FA5}">
                      <a16:colId xmlns:a16="http://schemas.microsoft.com/office/drawing/2014/main" val="2368878707"/>
                    </a:ext>
                  </a:extLst>
                </a:gridCol>
                <a:gridCol w="493776">
                  <a:extLst>
                    <a:ext uri="{9D8B030D-6E8A-4147-A177-3AD203B41FA5}">
                      <a16:colId xmlns:a16="http://schemas.microsoft.com/office/drawing/2014/main" val="2542999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0072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- 2021-05-14 19:41:53</a:t>
                      </a:r>
                      <a:r>
                        <a:rPr kumimoji="0" lang="en-US" sz="1000" b="0" i="0" u="none" strike="noStrike" kern="1200" cap="none" spc="0" normalizeH="0" baseline="0" noProof="0">
                          <a:ln>
                            <a:noFill/>
                          </a:ln>
                          <a:solidFill>
                            <a:prstClr val="black"/>
                          </a:solidFill>
                          <a:effectLst/>
                          <a:uLnTx/>
                          <a:uFillTx/>
                          <a:latin typeface="+mn-lt"/>
                          <a:ea typeface="+mn-ea"/>
                          <a:cs typeface="+mn-cs"/>
                        </a:rPr>
                        <a:t>
 ¡Vuelven las novedades del #SuperTeamTrekBontrager! Muy pronto… 
@trekbikes  @trekbicycleargentina @bontragerargentina  @opticacentralstore  @guargentina @foxracingargentina @microonfactory @santini_arg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641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- 2021-04-21 07:53:12</a:t>
                      </a:r>
                      <a:r>
                        <a:rPr kumimoji="0" lang="es-ES" sz="1000" b="0" i="0" u="none" strike="noStrike" kern="1200" cap="none" spc="0" normalizeH="0" baseline="0" noProof="0">
                          <a:ln>
                            <a:noFill/>
                          </a:ln>
                          <a:solidFill>
                            <a:prstClr val="black"/>
                          </a:solidFill>
                          <a:effectLst/>
                          <a:uLnTx/>
                          <a:uFillTx/>
                          <a:latin typeface="+mn-lt"/>
                          <a:ea typeface="+mn-ea"/>
                          <a:cs typeface="+mn-cs"/>
                        </a:rPr>
                        <a:t>
 Iguales a simple vista, pero con varias diferencias.
Vos, ¿con cuál te quedás?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390517"/>
                  </a:ext>
                </a:extLst>
              </a:tr>
            </a:tbl>
          </a:graphicData>
        </a:graphic>
      </p:graphicFrame>
      <p:sp>
        <p:nvSpPr>
          <p:cNvPr id="4" name="Text Placeholder 3">
            <a:extLst>
              <a:ext uri="{FF2B5EF4-FFF2-40B4-BE49-F238E27FC236}">
                <a16:creationId xmlns:a16="http://schemas.microsoft.com/office/drawing/2014/main" id="{3E629195-0EF6-470E-A326-DB3B4DD08E4C}"/>
              </a:ext>
            </a:extLst>
          </p:cNvPr>
          <p:cNvSpPr>
            <a:spLocks noGrp="1"/>
          </p:cNvSpPr>
          <p:nvPr>
            <p:ph type="body" sz="quarter" idx="14"/>
          </p:nvPr>
        </p:nvSpPr>
        <p:spPr/>
        <p:txBody>
          <a:bodyPr/>
          <a:lstStyle/>
          <a:p>
            <a:r>
              <a:rPr lang="en-US"/>
              <a:t>17/04/2021 - 16/05/2021</a:t>
            </a:r>
          </a:p>
        </p:txBody>
      </p:sp>
    </p:spTree>
    <p:extLst>
      <p:ext uri="{BB962C8B-B14F-4D97-AF65-F5344CB8AC3E}">
        <p14:creationId xmlns:p14="http://schemas.microsoft.com/office/powerpoint/2010/main" val="12309213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FFFB-E2CF-493C-B43B-D28A2A0A610C}"/>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DEC65F05-C605-472E-B592-47F0C8C3A615}"/>
              </a:ext>
            </a:extLst>
          </p:cNvPr>
          <p:cNvGraphicFramePr>
            <a:graphicFrameLocks noGrp="1"/>
          </p:cNvGraphicFramePr>
          <p:nvPr>
            <p:ph type="chart" sz="quarter" idx="13"/>
            <p:extLst>
              <p:ext uri="{D42A27DB-BD31-4B8C-83A1-F6EECF244321}">
                <p14:modId xmlns:p14="http://schemas.microsoft.com/office/powerpoint/2010/main" val="1574798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74592B-691D-4335-A284-BAB0983B6B28}"/>
              </a:ext>
            </a:extLst>
          </p:cNvPr>
          <p:cNvSpPr>
            <a:spLocks noGrp="1"/>
          </p:cNvSpPr>
          <p:nvPr>
            <p:ph type="body" sz="quarter" idx="14"/>
          </p:nvPr>
        </p:nvSpPr>
        <p:spPr/>
        <p:txBody>
          <a:bodyPr/>
          <a:lstStyle/>
          <a:p>
            <a:r>
              <a:rPr lang="en-US"/>
              <a:t>17/04/2021 - 16/05/2021</a:t>
            </a:r>
          </a:p>
        </p:txBody>
      </p:sp>
      <p:sp>
        <p:nvSpPr>
          <p:cNvPr id="5" name="Footer Placeholder 4">
            <a:extLst>
              <a:ext uri="{FF2B5EF4-FFF2-40B4-BE49-F238E27FC236}">
                <a16:creationId xmlns:a16="http://schemas.microsoft.com/office/drawing/2014/main" id="{441E2769-53EE-4DDD-92E8-C4810DAA81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97990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1428</Words>
  <Application>Microsoft Office PowerPoint</Application>
  <PresentationFormat>On-screen Show (4:3)</PresentationFormat>
  <Paragraphs>777</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21</vt:lpstr>
      <vt:lpstr>Facebook Post Table + Reactions | Scott - 2 of 21</vt:lpstr>
      <vt:lpstr>Facebook Post Table + Reactions | Scott - 3 of 21</vt:lpstr>
      <vt:lpstr>Facebook Post Table + Reactions | Scott - 4 of 21</vt:lpstr>
      <vt:lpstr>Facebook Post Table + Reactions | Scott - 5 of 21</vt:lpstr>
      <vt:lpstr>Facebook Post Table + Reactions | Scott - 6 of 21</vt:lpstr>
      <vt:lpstr>Facebook Post Table + Reactions | Scott - 7 of 21</vt:lpstr>
      <vt:lpstr>Facebook Post Table + Reactions | Scott - 8 of 21</vt:lpstr>
      <vt:lpstr>Facebook Post Table + Reactions | Scott - 9 of 21</vt:lpstr>
      <vt:lpstr>Facebook Post Table + Reactions | Scott - 10 of 21</vt:lpstr>
      <vt:lpstr>Facebook Post Table + Reactions | Scott - 11 of 21</vt:lpstr>
      <vt:lpstr>Facebook Post Table + Reactions | Scott - 12 of 21</vt:lpstr>
      <vt:lpstr>Facebook Post Table + Reactions | Scott - 13 of 21</vt:lpstr>
      <vt:lpstr>Facebook Post Table + Reactions | Scott - 14 of 21</vt:lpstr>
      <vt:lpstr>Facebook Post Table + Reactions | Scott - 15 of 21</vt:lpstr>
      <vt:lpstr>Facebook Post Table + Reactions | Scott - 16 of 21</vt:lpstr>
      <vt:lpstr>Facebook Post Table + Reactions | Scott - 17 of 21</vt:lpstr>
      <vt:lpstr>Facebook Post Table + Reactions | Scott - 18 of 21</vt:lpstr>
      <vt:lpstr>Facebook Post Table + Reactions | Scott - 19 of 21</vt:lpstr>
      <vt:lpstr>Facebook Post Table + Reactions | Scott - 20 of 21</vt:lpstr>
      <vt:lpstr>Facebook Post Table + Reactions | Scott - 21 of 21</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2021-05-17T01:40:20Z</dcterms:created>
  <dcterms:modified xsi:type="dcterms:W3CDTF">2021-05-17T01:41:26Z</dcterms:modified>
</cp:coreProperties>
</file>