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9.9982000000000006</c:v>
                </c:pt>
                <c:pt idx="1">
                  <c:v>28.571400000000001</c:v>
                </c:pt>
                <c:pt idx="2">
                  <c:v>2.2381000000000002</c:v>
                </c:pt>
                <c:pt idx="3">
                  <c:v>0</c:v>
                </c:pt>
                <c:pt idx="4">
                  <c:v>5.2548000000000004</c:v>
                </c:pt>
                <c:pt idx="5">
                  <c:v>45.5886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C3-4EF6-855D-F1B3634605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10.3063</c:v>
                </c:pt>
                <c:pt idx="1">
                  <c:v>23.8095</c:v>
                </c:pt>
                <c:pt idx="2">
                  <c:v>0.47749999999999998</c:v>
                </c:pt>
                <c:pt idx="3">
                  <c:v>0</c:v>
                </c:pt>
                <c:pt idx="4">
                  <c:v>1.2927999999999999</c:v>
                </c:pt>
                <c:pt idx="5">
                  <c:v>15.862500000000001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C3-4EF6-855D-F1B3634605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12.0168</c:v>
                </c:pt>
                <c:pt idx="1">
                  <c:v>100</c:v>
                </c:pt>
                <c:pt idx="2">
                  <c:v>23.694400000000002</c:v>
                </c:pt>
                <c:pt idx="3">
                  <c:v>0</c:v>
                </c:pt>
                <c:pt idx="4">
                  <c:v>13.050700000000001</c:v>
                </c:pt>
                <c:pt idx="5">
                  <c:v>3.9537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C3-4EF6-855D-F1B3634605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17.898399999999999</c:v>
                </c:pt>
                <c:pt idx="1">
                  <c:v>38.095199999999998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C3-4EF6-855D-F1B3634605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9.5237999999999996</c:v>
                </c:pt>
                <c:pt idx="2">
                  <c:v>1.1637999999999999</c:v>
                </c:pt>
                <c:pt idx="3">
                  <c:v>0</c:v>
                </c:pt>
                <c:pt idx="4">
                  <c:v>0.8075</c:v>
                </c:pt>
                <c:pt idx="5">
                  <c:v>-1.1953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C3-4EF6-855D-F1B363460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2305480"/>
        <c:axId val="312303840"/>
      </c:radarChart>
      <c:catAx>
        <c:axId val="31230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03840"/>
        <c:crosses val="autoZero"/>
        <c:auto val="1"/>
        <c:lblAlgn val="ctr"/>
        <c:lblOffset val="100"/>
        <c:noMultiLvlLbl val="0"/>
      </c:catAx>
      <c:valAx>
        <c:axId val="31230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0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266119</c:v>
                </c:pt>
                <c:pt idx="1">
                  <c:v>47631</c:v>
                </c:pt>
                <c:pt idx="2">
                  <c:v>31979</c:v>
                </c:pt>
                <c:pt idx="3">
                  <c:v>27427</c:v>
                </c:pt>
                <c:pt idx="4">
                  <c:v>26607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77-431D-90B8-7CA83B8A2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-207</c:v>
                </c:pt>
                <c:pt idx="1">
                  <c:v>2908</c:v>
                </c:pt>
                <c:pt idx="2">
                  <c:v>82</c:v>
                </c:pt>
                <c:pt idx="3">
                  <c:v>280</c:v>
                </c:pt>
                <c:pt idx="4">
                  <c:v>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1-4F3C-8830-BE650A0E5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21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F8-40B7-B61C-A0851122D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39</c:v>
                </c:pt>
                <c:pt idx="1">
                  <c:v>3351</c:v>
                </c:pt>
                <c:pt idx="2">
                  <c:v>794</c:v>
                </c:pt>
                <c:pt idx="3">
                  <c:v>16</c:v>
                </c:pt>
                <c:pt idx="4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6-434A-B5E9-728F5A315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25877</c:v>
                </c:pt>
                <c:pt idx="1">
                  <c:v>25914</c:v>
                </c:pt>
                <c:pt idx="2">
                  <c:v>25938</c:v>
                </c:pt>
                <c:pt idx="3">
                  <c:v>25969</c:v>
                </c:pt>
                <c:pt idx="4">
                  <c:v>26005</c:v>
                </c:pt>
                <c:pt idx="5">
                  <c:v>26034</c:v>
                </c:pt>
                <c:pt idx="6">
                  <c:v>26053</c:v>
                </c:pt>
                <c:pt idx="7">
                  <c:v>26072</c:v>
                </c:pt>
                <c:pt idx="8">
                  <c:v>26092</c:v>
                </c:pt>
                <c:pt idx="9">
                  <c:v>26112</c:v>
                </c:pt>
                <c:pt idx="10">
                  <c:v>26135</c:v>
                </c:pt>
                <c:pt idx="11">
                  <c:v>26162</c:v>
                </c:pt>
                <c:pt idx="12">
                  <c:v>26190</c:v>
                </c:pt>
                <c:pt idx="13">
                  <c:v>26225</c:v>
                </c:pt>
                <c:pt idx="14">
                  <c:v>26230</c:v>
                </c:pt>
                <c:pt idx="15">
                  <c:v>26227</c:v>
                </c:pt>
                <c:pt idx="16">
                  <c:v>26233</c:v>
                </c:pt>
                <c:pt idx="17">
                  <c:v>26264</c:v>
                </c:pt>
                <c:pt idx="18">
                  <c:v>26293</c:v>
                </c:pt>
                <c:pt idx="19">
                  <c:v>26327</c:v>
                </c:pt>
                <c:pt idx="20">
                  <c:v>26356</c:v>
                </c:pt>
                <c:pt idx="21">
                  <c:v>26382</c:v>
                </c:pt>
                <c:pt idx="22">
                  <c:v>26412</c:v>
                </c:pt>
                <c:pt idx="23">
                  <c:v>26439</c:v>
                </c:pt>
                <c:pt idx="24">
                  <c:v>26471</c:v>
                </c:pt>
                <c:pt idx="25">
                  <c:v>26495</c:v>
                </c:pt>
                <c:pt idx="26">
                  <c:v>26517</c:v>
                </c:pt>
                <c:pt idx="27">
                  <c:v>26541</c:v>
                </c:pt>
                <c:pt idx="28">
                  <c:v>26566</c:v>
                </c:pt>
                <c:pt idx="29">
                  <c:v>26607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42-45DE-85C5-2495FC1E66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27159</c:v>
                </c:pt>
                <c:pt idx="1">
                  <c:v>27173</c:v>
                </c:pt>
                <c:pt idx="2">
                  <c:v>27186</c:v>
                </c:pt>
                <c:pt idx="3">
                  <c:v>27196</c:v>
                </c:pt>
                <c:pt idx="4">
                  <c:v>27208</c:v>
                </c:pt>
                <c:pt idx="5">
                  <c:v>27222</c:v>
                </c:pt>
                <c:pt idx="6">
                  <c:v>27228</c:v>
                </c:pt>
                <c:pt idx="7">
                  <c:v>27240</c:v>
                </c:pt>
                <c:pt idx="8">
                  <c:v>27245</c:v>
                </c:pt>
                <c:pt idx="9">
                  <c:v>27248</c:v>
                </c:pt>
                <c:pt idx="10">
                  <c:v>27253</c:v>
                </c:pt>
                <c:pt idx="11">
                  <c:v>27259</c:v>
                </c:pt>
                <c:pt idx="12">
                  <c:v>27274</c:v>
                </c:pt>
                <c:pt idx="13">
                  <c:v>27280</c:v>
                </c:pt>
                <c:pt idx="14">
                  <c:v>27277</c:v>
                </c:pt>
                <c:pt idx="15">
                  <c:v>27277</c:v>
                </c:pt>
                <c:pt idx="16">
                  <c:v>27285</c:v>
                </c:pt>
                <c:pt idx="17">
                  <c:v>27296</c:v>
                </c:pt>
                <c:pt idx="18">
                  <c:v>27303</c:v>
                </c:pt>
                <c:pt idx="19">
                  <c:v>27317</c:v>
                </c:pt>
                <c:pt idx="20">
                  <c:v>27327</c:v>
                </c:pt>
                <c:pt idx="21">
                  <c:v>27339</c:v>
                </c:pt>
                <c:pt idx="22">
                  <c:v>27355</c:v>
                </c:pt>
                <c:pt idx="23">
                  <c:v>27366</c:v>
                </c:pt>
                <c:pt idx="24">
                  <c:v>27370</c:v>
                </c:pt>
                <c:pt idx="25">
                  <c:v>27384</c:v>
                </c:pt>
                <c:pt idx="26">
                  <c:v>27397</c:v>
                </c:pt>
                <c:pt idx="27">
                  <c:v>27407</c:v>
                </c:pt>
                <c:pt idx="28">
                  <c:v>27413</c:v>
                </c:pt>
                <c:pt idx="29">
                  <c:v>27427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42-45DE-85C5-2495FC1E66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31900</c:v>
                </c:pt>
                <c:pt idx="1">
                  <c:v>31900</c:v>
                </c:pt>
                <c:pt idx="2">
                  <c:v>31897</c:v>
                </c:pt>
                <c:pt idx="3">
                  <c:v>31900</c:v>
                </c:pt>
                <c:pt idx="4">
                  <c:v>31901</c:v>
                </c:pt>
                <c:pt idx="5">
                  <c:v>31897</c:v>
                </c:pt>
                <c:pt idx="6">
                  <c:v>31896</c:v>
                </c:pt>
                <c:pt idx="7">
                  <c:v>31895</c:v>
                </c:pt>
                <c:pt idx="8">
                  <c:v>31893</c:v>
                </c:pt>
                <c:pt idx="9">
                  <c:v>31893</c:v>
                </c:pt>
                <c:pt idx="10">
                  <c:v>31894</c:v>
                </c:pt>
                <c:pt idx="11">
                  <c:v>31894</c:v>
                </c:pt>
                <c:pt idx="12">
                  <c:v>31897</c:v>
                </c:pt>
                <c:pt idx="13">
                  <c:v>31900</c:v>
                </c:pt>
                <c:pt idx="14">
                  <c:v>31901</c:v>
                </c:pt>
                <c:pt idx="15">
                  <c:v>31906</c:v>
                </c:pt>
                <c:pt idx="16">
                  <c:v>31906</c:v>
                </c:pt>
                <c:pt idx="17">
                  <c:v>31907</c:v>
                </c:pt>
                <c:pt idx="18">
                  <c:v>31911</c:v>
                </c:pt>
                <c:pt idx="19">
                  <c:v>31920</c:v>
                </c:pt>
                <c:pt idx="20">
                  <c:v>31928</c:v>
                </c:pt>
                <c:pt idx="21">
                  <c:v>31934</c:v>
                </c:pt>
                <c:pt idx="22">
                  <c:v>31943</c:v>
                </c:pt>
                <c:pt idx="23">
                  <c:v>31951</c:v>
                </c:pt>
                <c:pt idx="24">
                  <c:v>31959</c:v>
                </c:pt>
                <c:pt idx="25">
                  <c:v>31961</c:v>
                </c:pt>
                <c:pt idx="26">
                  <c:v>31965</c:v>
                </c:pt>
                <c:pt idx="27">
                  <c:v>31970</c:v>
                </c:pt>
                <c:pt idx="28">
                  <c:v>31975</c:v>
                </c:pt>
                <c:pt idx="29">
                  <c:v>31979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42-45DE-85C5-2495FC1E66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44724</c:v>
                </c:pt>
                <c:pt idx="1">
                  <c:v>44726</c:v>
                </c:pt>
                <c:pt idx="2">
                  <c:v>44728</c:v>
                </c:pt>
                <c:pt idx="3">
                  <c:v>44734</c:v>
                </c:pt>
                <c:pt idx="4">
                  <c:v>44738</c:v>
                </c:pt>
                <c:pt idx="5">
                  <c:v>44744</c:v>
                </c:pt>
                <c:pt idx="6">
                  <c:v>44744</c:v>
                </c:pt>
                <c:pt idx="7">
                  <c:v>44752</c:v>
                </c:pt>
                <c:pt idx="8">
                  <c:v>44760</c:v>
                </c:pt>
                <c:pt idx="9">
                  <c:v>44780</c:v>
                </c:pt>
                <c:pt idx="10">
                  <c:v>44783</c:v>
                </c:pt>
                <c:pt idx="11">
                  <c:v>44785</c:v>
                </c:pt>
                <c:pt idx="12">
                  <c:v>44786</c:v>
                </c:pt>
                <c:pt idx="13">
                  <c:v>44791</c:v>
                </c:pt>
                <c:pt idx="14">
                  <c:v>45373</c:v>
                </c:pt>
                <c:pt idx="15">
                  <c:v>45655</c:v>
                </c:pt>
                <c:pt idx="16">
                  <c:v>45772</c:v>
                </c:pt>
                <c:pt idx="17">
                  <c:v>45835</c:v>
                </c:pt>
                <c:pt idx="18">
                  <c:v>45853</c:v>
                </c:pt>
                <c:pt idx="19">
                  <c:v>45932</c:v>
                </c:pt>
                <c:pt idx="20">
                  <c:v>45960</c:v>
                </c:pt>
                <c:pt idx="21">
                  <c:v>45970</c:v>
                </c:pt>
                <c:pt idx="22">
                  <c:v>46016</c:v>
                </c:pt>
                <c:pt idx="23">
                  <c:v>46037</c:v>
                </c:pt>
                <c:pt idx="24">
                  <c:v>46066</c:v>
                </c:pt>
                <c:pt idx="25">
                  <c:v>46093</c:v>
                </c:pt>
                <c:pt idx="26">
                  <c:v>46118</c:v>
                </c:pt>
                <c:pt idx="27">
                  <c:v>46163</c:v>
                </c:pt>
                <c:pt idx="28">
                  <c:v>46796</c:v>
                </c:pt>
                <c:pt idx="29">
                  <c:v>47631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42-45DE-85C5-2495FC1E665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266319</c:v>
                </c:pt>
                <c:pt idx="1">
                  <c:v>266321</c:v>
                </c:pt>
                <c:pt idx="2">
                  <c:v>266314</c:v>
                </c:pt>
                <c:pt idx="3">
                  <c:v>266318</c:v>
                </c:pt>
                <c:pt idx="4">
                  <c:v>266310</c:v>
                </c:pt>
                <c:pt idx="5">
                  <c:v>266301</c:v>
                </c:pt>
                <c:pt idx="6">
                  <c:v>266296</c:v>
                </c:pt>
                <c:pt idx="7">
                  <c:v>266285</c:v>
                </c:pt>
                <c:pt idx="8">
                  <c:v>266279</c:v>
                </c:pt>
                <c:pt idx="9">
                  <c:v>266270</c:v>
                </c:pt>
                <c:pt idx="10">
                  <c:v>266268</c:v>
                </c:pt>
                <c:pt idx="11">
                  <c:v>266261</c:v>
                </c:pt>
                <c:pt idx="12">
                  <c:v>266249</c:v>
                </c:pt>
                <c:pt idx="13">
                  <c:v>266243</c:v>
                </c:pt>
                <c:pt idx="14">
                  <c:v>266241</c:v>
                </c:pt>
                <c:pt idx="15">
                  <c:v>266237</c:v>
                </c:pt>
                <c:pt idx="16">
                  <c:v>266236</c:v>
                </c:pt>
                <c:pt idx="17">
                  <c:v>266225</c:v>
                </c:pt>
                <c:pt idx="18">
                  <c:v>266221</c:v>
                </c:pt>
                <c:pt idx="19">
                  <c:v>266205</c:v>
                </c:pt>
                <c:pt idx="20">
                  <c:v>266193</c:v>
                </c:pt>
                <c:pt idx="21">
                  <c:v>266187</c:v>
                </c:pt>
                <c:pt idx="22">
                  <c:v>266175</c:v>
                </c:pt>
                <c:pt idx="23">
                  <c:v>266163</c:v>
                </c:pt>
                <c:pt idx="24">
                  <c:v>266151</c:v>
                </c:pt>
                <c:pt idx="25">
                  <c:v>266142</c:v>
                </c:pt>
                <c:pt idx="26">
                  <c:v>266131</c:v>
                </c:pt>
                <c:pt idx="27">
                  <c:v>266131</c:v>
                </c:pt>
                <c:pt idx="28">
                  <c:v>266120</c:v>
                </c:pt>
                <c:pt idx="29">
                  <c:v>266119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42-45DE-85C5-2495FC1E6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69416"/>
        <c:axId val="316570072"/>
      </c:lineChart>
      <c:catAx>
        <c:axId val="31656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0072"/>
        <c:crosses val="autoZero"/>
        <c:auto val="1"/>
        <c:lblAlgn val="ctr"/>
        <c:lblOffset val="100"/>
        <c:noMultiLvlLbl val="0"/>
      </c:catAx>
      <c:valAx>
        <c:axId val="31657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6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</c:v>
                </c:pt>
                <c:pt idx="1">
                  <c:v>37</c:v>
                </c:pt>
                <c:pt idx="2">
                  <c:v>24</c:v>
                </c:pt>
                <c:pt idx="3">
                  <c:v>31</c:v>
                </c:pt>
                <c:pt idx="4">
                  <c:v>36</c:v>
                </c:pt>
                <c:pt idx="5">
                  <c:v>29</c:v>
                </c:pt>
                <c:pt idx="6">
                  <c:v>19</c:v>
                </c:pt>
                <c:pt idx="7">
                  <c:v>19</c:v>
                </c:pt>
                <c:pt idx="8">
                  <c:v>20</c:v>
                </c:pt>
                <c:pt idx="9">
                  <c:v>20</c:v>
                </c:pt>
                <c:pt idx="10">
                  <c:v>23</c:v>
                </c:pt>
                <c:pt idx="11">
                  <c:v>27</c:v>
                </c:pt>
                <c:pt idx="12">
                  <c:v>28</c:v>
                </c:pt>
                <c:pt idx="13">
                  <c:v>35</c:v>
                </c:pt>
                <c:pt idx="14">
                  <c:v>5</c:v>
                </c:pt>
                <c:pt idx="15">
                  <c:v>-3</c:v>
                </c:pt>
                <c:pt idx="16">
                  <c:v>6</c:v>
                </c:pt>
                <c:pt idx="17">
                  <c:v>31</c:v>
                </c:pt>
                <c:pt idx="18">
                  <c:v>29</c:v>
                </c:pt>
                <c:pt idx="19">
                  <c:v>34</c:v>
                </c:pt>
                <c:pt idx="20">
                  <c:v>29</c:v>
                </c:pt>
                <c:pt idx="21">
                  <c:v>26</c:v>
                </c:pt>
                <c:pt idx="22">
                  <c:v>30</c:v>
                </c:pt>
                <c:pt idx="23">
                  <c:v>27</c:v>
                </c:pt>
                <c:pt idx="24">
                  <c:v>32</c:v>
                </c:pt>
                <c:pt idx="25">
                  <c:v>24</c:v>
                </c:pt>
                <c:pt idx="26">
                  <c:v>22</c:v>
                </c:pt>
                <c:pt idx="27">
                  <c:v>24</c:v>
                </c:pt>
                <c:pt idx="28">
                  <c:v>25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52-4F57-9C9A-8AADAE34DE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</c:v>
                </c:pt>
                <c:pt idx="1">
                  <c:v>14</c:v>
                </c:pt>
                <c:pt idx="2">
                  <c:v>13</c:v>
                </c:pt>
                <c:pt idx="3">
                  <c:v>10</c:v>
                </c:pt>
                <c:pt idx="4">
                  <c:v>12</c:v>
                </c:pt>
                <c:pt idx="5">
                  <c:v>14</c:v>
                </c:pt>
                <c:pt idx="6">
                  <c:v>6</c:v>
                </c:pt>
                <c:pt idx="7">
                  <c:v>12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6</c:v>
                </c:pt>
                <c:pt idx="12">
                  <c:v>15</c:v>
                </c:pt>
                <c:pt idx="13">
                  <c:v>6</c:v>
                </c:pt>
                <c:pt idx="14">
                  <c:v>-3</c:v>
                </c:pt>
                <c:pt idx="15">
                  <c:v>0</c:v>
                </c:pt>
                <c:pt idx="16">
                  <c:v>8</c:v>
                </c:pt>
                <c:pt idx="17">
                  <c:v>11</c:v>
                </c:pt>
                <c:pt idx="18">
                  <c:v>7</c:v>
                </c:pt>
                <c:pt idx="19">
                  <c:v>14</c:v>
                </c:pt>
                <c:pt idx="20">
                  <c:v>10</c:v>
                </c:pt>
                <c:pt idx="21">
                  <c:v>12</c:v>
                </c:pt>
                <c:pt idx="22">
                  <c:v>16</c:v>
                </c:pt>
                <c:pt idx="23">
                  <c:v>11</c:v>
                </c:pt>
                <c:pt idx="24">
                  <c:v>4</c:v>
                </c:pt>
                <c:pt idx="25">
                  <c:v>14</c:v>
                </c:pt>
                <c:pt idx="26">
                  <c:v>13</c:v>
                </c:pt>
                <c:pt idx="27">
                  <c:v>10</c:v>
                </c:pt>
                <c:pt idx="28">
                  <c:v>6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52-4F57-9C9A-8AADAE34DE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-3</c:v>
                </c:pt>
                <c:pt idx="3">
                  <c:v>3</c:v>
                </c:pt>
                <c:pt idx="4">
                  <c:v>1</c:v>
                </c:pt>
                <c:pt idx="5">
                  <c:v>-4</c:v>
                </c:pt>
                <c:pt idx="6">
                  <c:v>-1</c:v>
                </c:pt>
                <c:pt idx="7">
                  <c:v>-1</c:v>
                </c:pt>
                <c:pt idx="8">
                  <c:v>-2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5</c:v>
                </c:pt>
                <c:pt idx="16">
                  <c:v>0</c:v>
                </c:pt>
                <c:pt idx="17">
                  <c:v>1</c:v>
                </c:pt>
                <c:pt idx="18">
                  <c:v>4</c:v>
                </c:pt>
                <c:pt idx="19">
                  <c:v>9</c:v>
                </c:pt>
                <c:pt idx="20">
                  <c:v>8</c:v>
                </c:pt>
                <c:pt idx="21">
                  <c:v>6</c:v>
                </c:pt>
                <c:pt idx="22">
                  <c:v>9</c:v>
                </c:pt>
                <c:pt idx="23">
                  <c:v>8</c:v>
                </c:pt>
                <c:pt idx="24">
                  <c:v>8</c:v>
                </c:pt>
                <c:pt idx="25">
                  <c:v>2</c:v>
                </c:pt>
                <c:pt idx="26">
                  <c:v>4</c:v>
                </c:pt>
                <c:pt idx="27">
                  <c:v>5</c:v>
                </c:pt>
                <c:pt idx="28">
                  <c:v>5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52-4F57-9C9A-8AADAE34DE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4</c:v>
                </c:pt>
                <c:pt idx="5">
                  <c:v>6</c:v>
                </c:pt>
                <c:pt idx="6">
                  <c:v>0</c:v>
                </c:pt>
                <c:pt idx="7">
                  <c:v>8</c:v>
                </c:pt>
                <c:pt idx="8">
                  <c:v>8</c:v>
                </c:pt>
                <c:pt idx="9">
                  <c:v>20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582</c:v>
                </c:pt>
                <c:pt idx="15">
                  <c:v>282</c:v>
                </c:pt>
                <c:pt idx="16">
                  <c:v>117</c:v>
                </c:pt>
                <c:pt idx="17">
                  <c:v>63</c:v>
                </c:pt>
                <c:pt idx="18">
                  <c:v>18</c:v>
                </c:pt>
                <c:pt idx="19">
                  <c:v>79</c:v>
                </c:pt>
                <c:pt idx="20">
                  <c:v>28</c:v>
                </c:pt>
                <c:pt idx="21">
                  <c:v>10</c:v>
                </c:pt>
                <c:pt idx="22">
                  <c:v>46</c:v>
                </c:pt>
                <c:pt idx="23">
                  <c:v>21</c:v>
                </c:pt>
                <c:pt idx="24">
                  <c:v>29</c:v>
                </c:pt>
                <c:pt idx="25">
                  <c:v>27</c:v>
                </c:pt>
                <c:pt idx="26">
                  <c:v>25</c:v>
                </c:pt>
                <c:pt idx="27">
                  <c:v>45</c:v>
                </c:pt>
                <c:pt idx="28">
                  <c:v>633</c:v>
                </c:pt>
                <c:pt idx="29">
                  <c:v>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552-4F57-9C9A-8AADAE34DE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-7</c:v>
                </c:pt>
                <c:pt idx="1">
                  <c:v>2</c:v>
                </c:pt>
                <c:pt idx="2">
                  <c:v>-7</c:v>
                </c:pt>
                <c:pt idx="3">
                  <c:v>4</c:v>
                </c:pt>
                <c:pt idx="4">
                  <c:v>-8</c:v>
                </c:pt>
                <c:pt idx="5">
                  <c:v>-9</c:v>
                </c:pt>
                <c:pt idx="6">
                  <c:v>-5</c:v>
                </c:pt>
                <c:pt idx="7">
                  <c:v>-11</c:v>
                </c:pt>
                <c:pt idx="8">
                  <c:v>-6</c:v>
                </c:pt>
                <c:pt idx="9">
                  <c:v>-9</c:v>
                </c:pt>
                <c:pt idx="10">
                  <c:v>-2</c:v>
                </c:pt>
                <c:pt idx="11">
                  <c:v>-7</c:v>
                </c:pt>
                <c:pt idx="12">
                  <c:v>-12</c:v>
                </c:pt>
                <c:pt idx="13">
                  <c:v>-6</c:v>
                </c:pt>
                <c:pt idx="14">
                  <c:v>-2</c:v>
                </c:pt>
                <c:pt idx="15">
                  <c:v>-4</c:v>
                </c:pt>
                <c:pt idx="16">
                  <c:v>-1</c:v>
                </c:pt>
                <c:pt idx="17">
                  <c:v>-11</c:v>
                </c:pt>
                <c:pt idx="18">
                  <c:v>-4</c:v>
                </c:pt>
                <c:pt idx="19">
                  <c:v>-16</c:v>
                </c:pt>
                <c:pt idx="20">
                  <c:v>-12</c:v>
                </c:pt>
                <c:pt idx="21">
                  <c:v>-6</c:v>
                </c:pt>
                <c:pt idx="22">
                  <c:v>-12</c:v>
                </c:pt>
                <c:pt idx="23">
                  <c:v>-12</c:v>
                </c:pt>
                <c:pt idx="24">
                  <c:v>-12</c:v>
                </c:pt>
                <c:pt idx="25">
                  <c:v>-9</c:v>
                </c:pt>
                <c:pt idx="26">
                  <c:v>-11</c:v>
                </c:pt>
                <c:pt idx="27">
                  <c:v>0</c:v>
                </c:pt>
                <c:pt idx="28">
                  <c:v>-11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552-4F57-9C9A-8AADAE34D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576304"/>
        <c:axId val="316576632"/>
      </c:lineChart>
      <c:catAx>
        <c:axId val="316576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6632"/>
        <c:crosses val="autoZero"/>
        <c:auto val="1"/>
        <c:lblAlgn val="ctr"/>
        <c:lblOffset val="100"/>
        <c:noMultiLvlLbl val="0"/>
      </c:catAx>
      <c:valAx>
        <c:axId val="31657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6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29</c:v>
                </c:pt>
                <c:pt idx="2">
                  <c:v>29</c:v>
                </c:pt>
                <c:pt idx="3">
                  <c:v>28</c:v>
                </c:pt>
                <c:pt idx="4">
                  <c:v>27</c:v>
                </c:pt>
                <c:pt idx="5">
                  <c:v>22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E-4E38-BFE5-BB201D507A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10</c:v>
                </c:pt>
                <c:pt idx="3">
                  <c:v>14</c:v>
                </c:pt>
                <c:pt idx="4">
                  <c:v>8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E-4E38-BFE5-BB201D507A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AE-4E38-BFE5-BB201D507A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40</c:v>
                </c:pt>
                <c:pt idx="1">
                  <c:v>25</c:v>
                </c:pt>
                <c:pt idx="2">
                  <c:v>13</c:v>
                </c:pt>
                <c:pt idx="3">
                  <c:v>28</c:v>
                </c:pt>
                <c:pt idx="4">
                  <c:v>20</c:v>
                </c:pt>
                <c:pt idx="5">
                  <c:v>247</c:v>
                </c:pt>
                <c:pt idx="6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AE-4E38-BFE5-BB201D507A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-5</c:v>
                </c:pt>
                <c:pt idx="2">
                  <c:v>-7</c:v>
                </c:pt>
                <c:pt idx="3">
                  <c:v>-12</c:v>
                </c:pt>
                <c:pt idx="4">
                  <c:v>-6</c:v>
                </c:pt>
                <c:pt idx="5">
                  <c:v>-7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AE-4E38-BFE5-BB201D507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574992"/>
        <c:axId val="312308104"/>
      </c:barChart>
      <c:catAx>
        <c:axId val="31657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08104"/>
        <c:crosses val="autoZero"/>
        <c:auto val="1"/>
        <c:lblAlgn val="ctr"/>
        <c:lblOffset val="100"/>
        <c:noMultiLvlLbl val="0"/>
      </c:catAx>
      <c:valAx>
        <c:axId val="31230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0.13931349405982699</c:v>
                </c:pt>
                <c:pt idx="1">
                  <c:v>0.14298411716968701</c:v>
                </c:pt>
                <c:pt idx="2">
                  <c:v>9.26140310257004E-2</c:v>
                </c:pt>
                <c:pt idx="3">
                  <c:v>0.11951576837073</c:v>
                </c:pt>
                <c:pt idx="4">
                  <c:v>0.13862682429049999</c:v>
                </c:pt>
                <c:pt idx="5">
                  <c:v>0.11151701595846999</c:v>
                </c:pt>
                <c:pt idx="6">
                  <c:v>7.2981485749404607E-2</c:v>
                </c:pt>
                <c:pt idx="7">
                  <c:v>7.2928261620542806E-2</c:v>
                </c:pt>
                <c:pt idx="8">
                  <c:v>7.6710647437864404E-2</c:v>
                </c:pt>
                <c:pt idx="9">
                  <c:v>7.6651847309520196E-2</c:v>
                </c:pt>
                <c:pt idx="10">
                  <c:v>8.8082107843137303E-2</c:v>
                </c:pt>
                <c:pt idx="11">
                  <c:v>0.10330973789936899</c:v>
                </c:pt>
                <c:pt idx="12">
                  <c:v>0.10702545676936</c:v>
                </c:pt>
                <c:pt idx="13">
                  <c:v>0.13363879343260801</c:v>
                </c:pt>
                <c:pt idx="14">
                  <c:v>1.9065776930409901E-2</c:v>
                </c:pt>
                <c:pt idx="15">
                  <c:v>-1.14372855508959E-2</c:v>
                </c:pt>
                <c:pt idx="16">
                  <c:v>2.2877187631067199E-2</c:v>
                </c:pt>
                <c:pt idx="17">
                  <c:v>0.118171768383334</c:v>
                </c:pt>
                <c:pt idx="18">
                  <c:v>0.110417301248858</c:v>
                </c:pt>
                <c:pt idx="19">
                  <c:v>0.12931198417829801</c:v>
                </c:pt>
                <c:pt idx="20">
                  <c:v>0.110153074790139</c:v>
                </c:pt>
                <c:pt idx="21">
                  <c:v>9.8649263924722994E-2</c:v>
                </c:pt>
                <c:pt idx="22">
                  <c:v>0.113713895838071</c:v>
                </c:pt>
                <c:pt idx="23">
                  <c:v>0.10222626079055</c:v>
                </c:pt>
                <c:pt idx="24">
                  <c:v>0.121033321986459</c:v>
                </c:pt>
                <c:pt idx="25">
                  <c:v>9.0665256318234994E-2</c:v>
                </c:pt>
                <c:pt idx="26">
                  <c:v>8.3034534817890193E-2</c:v>
                </c:pt>
                <c:pt idx="27">
                  <c:v>9.0507976015386293E-2</c:v>
                </c:pt>
                <c:pt idx="28">
                  <c:v>9.4193888700501105E-2</c:v>
                </c:pt>
                <c:pt idx="29">
                  <c:v>0.154332605586087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0B-4AC5-9FB2-866A5E13F5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4.4203779423140702E-2</c:v>
                </c:pt>
                <c:pt idx="1">
                  <c:v>5.1548289701388098E-2</c:v>
                </c:pt>
                <c:pt idx="2">
                  <c:v>4.7841607478011298E-2</c:v>
                </c:pt>
                <c:pt idx="3">
                  <c:v>3.6783638637533998E-2</c:v>
                </c:pt>
                <c:pt idx="4">
                  <c:v>4.4124135902338602E-2</c:v>
                </c:pt>
                <c:pt idx="5">
                  <c:v>5.1455454278153498E-2</c:v>
                </c:pt>
                <c:pt idx="6">
                  <c:v>2.20409962530306E-2</c:v>
                </c:pt>
                <c:pt idx="7">
                  <c:v>4.4072278536800402E-2</c:v>
                </c:pt>
                <c:pt idx="8">
                  <c:v>1.8355359765051399E-2</c:v>
                </c:pt>
                <c:pt idx="9">
                  <c:v>1.1011194714626501E-2</c:v>
                </c:pt>
                <c:pt idx="10">
                  <c:v>1.8349970640047002E-2</c:v>
                </c:pt>
                <c:pt idx="11">
                  <c:v>2.2015924852309798E-2</c:v>
                </c:pt>
                <c:pt idx="12">
                  <c:v>5.5027697274294698E-2</c:v>
                </c:pt>
                <c:pt idx="13">
                  <c:v>2.1998973381242199E-2</c:v>
                </c:pt>
                <c:pt idx="14">
                  <c:v>-1.0997067448680399E-2</c:v>
                </c:pt>
                <c:pt idx="15">
                  <c:v>0</c:v>
                </c:pt>
                <c:pt idx="16">
                  <c:v>2.9328738497635402E-2</c:v>
                </c:pt>
                <c:pt idx="17">
                  <c:v>4.0315191497159598E-2</c:v>
                </c:pt>
                <c:pt idx="18">
                  <c:v>2.5644783118405599E-2</c:v>
                </c:pt>
                <c:pt idx="19">
                  <c:v>5.1276416511006097E-2</c:v>
                </c:pt>
                <c:pt idx="20">
                  <c:v>3.6607240912252398E-2</c:v>
                </c:pt>
                <c:pt idx="21">
                  <c:v>4.39126138983423E-2</c:v>
                </c:pt>
                <c:pt idx="22">
                  <c:v>5.8524452247704799E-2</c:v>
                </c:pt>
                <c:pt idx="23">
                  <c:v>4.02120270517273E-2</c:v>
                </c:pt>
                <c:pt idx="24">
                  <c:v>1.4616677629174899E-2</c:v>
                </c:pt>
                <c:pt idx="25">
                  <c:v>5.1150895140665002E-2</c:v>
                </c:pt>
                <c:pt idx="26">
                  <c:v>4.7472976920829697E-2</c:v>
                </c:pt>
                <c:pt idx="27">
                  <c:v>3.6500346753294201E-2</c:v>
                </c:pt>
                <c:pt idx="28">
                  <c:v>2.18922173167439E-2</c:v>
                </c:pt>
                <c:pt idx="29">
                  <c:v>5.1070659905884101E-2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0B-4AC5-9FB2-866A5E13F5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9.4052732231871307E-3</c:v>
                </c:pt>
                <c:pt idx="1">
                  <c:v>0</c:v>
                </c:pt>
                <c:pt idx="2">
                  <c:v>-9.4043887147335394E-3</c:v>
                </c:pt>
                <c:pt idx="3">
                  <c:v>9.4052732231871307E-3</c:v>
                </c:pt>
                <c:pt idx="4">
                  <c:v>3.1347962382445101E-3</c:v>
                </c:pt>
                <c:pt idx="5">
                  <c:v>-1.2538791887401601E-2</c:v>
                </c:pt>
                <c:pt idx="6">
                  <c:v>-3.1350910743957101E-3</c:v>
                </c:pt>
                <c:pt idx="7">
                  <c:v>-3.1351893654376702E-3</c:v>
                </c:pt>
                <c:pt idx="8">
                  <c:v>-6.2705753252860997E-3</c:v>
                </c:pt>
                <c:pt idx="9">
                  <c:v>0</c:v>
                </c:pt>
                <c:pt idx="10">
                  <c:v>3.13548427554636E-3</c:v>
                </c:pt>
                <c:pt idx="11">
                  <c:v>0</c:v>
                </c:pt>
                <c:pt idx="12">
                  <c:v>9.4061578980372505E-3</c:v>
                </c:pt>
                <c:pt idx="13">
                  <c:v>9.4052732231871307E-3</c:v>
                </c:pt>
                <c:pt idx="14">
                  <c:v>3.1347962382445101E-3</c:v>
                </c:pt>
                <c:pt idx="15">
                  <c:v>1.5673489859252099E-2</c:v>
                </c:pt>
                <c:pt idx="16">
                  <c:v>0</c:v>
                </c:pt>
                <c:pt idx="17">
                  <c:v>3.1342067322760602E-3</c:v>
                </c:pt>
                <c:pt idx="18">
                  <c:v>1.25364340113455E-2</c:v>
                </c:pt>
                <c:pt idx="19">
                  <c:v>2.8203440819780001E-2</c:v>
                </c:pt>
                <c:pt idx="20">
                  <c:v>2.5062656641604002E-2</c:v>
                </c:pt>
                <c:pt idx="21">
                  <c:v>1.8792282635930802E-2</c:v>
                </c:pt>
                <c:pt idx="22">
                  <c:v>2.81831277008831E-2</c:v>
                </c:pt>
                <c:pt idx="23">
                  <c:v>2.5044610712832201E-2</c:v>
                </c:pt>
                <c:pt idx="24">
                  <c:v>2.5038339958060801E-2</c:v>
                </c:pt>
                <c:pt idx="25">
                  <c:v>6.2580180856722702E-3</c:v>
                </c:pt>
                <c:pt idx="26">
                  <c:v>1.25152529645505E-2</c:v>
                </c:pt>
                <c:pt idx="27">
                  <c:v>1.5642108556233401E-2</c:v>
                </c:pt>
                <c:pt idx="28">
                  <c:v>1.56396621832968E-2</c:v>
                </c:pt>
                <c:pt idx="29">
                  <c:v>1.2509773260359699E-2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0B-4AC5-9FB2-866A5E13F5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2.23598595800818E-3</c:v>
                </c:pt>
                <c:pt idx="1">
                  <c:v>4.4718719255880503E-3</c:v>
                </c:pt>
                <c:pt idx="2">
                  <c:v>4.47167195814515E-3</c:v>
                </c:pt>
                <c:pt idx="3">
                  <c:v>1.34144160257557E-2</c:v>
                </c:pt>
                <c:pt idx="4">
                  <c:v>8.9417445343586508E-3</c:v>
                </c:pt>
                <c:pt idx="5">
                  <c:v>1.3411417586838901E-2</c:v>
                </c:pt>
                <c:pt idx="6">
                  <c:v>0</c:v>
                </c:pt>
                <c:pt idx="7">
                  <c:v>1.7879492222420901E-2</c:v>
                </c:pt>
                <c:pt idx="8">
                  <c:v>1.7876296031462301E-2</c:v>
                </c:pt>
                <c:pt idx="9">
                  <c:v>4.4682752457551399E-2</c:v>
                </c:pt>
                <c:pt idx="10">
                  <c:v>6.6994193836534197E-3</c:v>
                </c:pt>
                <c:pt idx="11">
                  <c:v>4.4659803943460702E-3</c:v>
                </c:pt>
                <c:pt idx="12">
                  <c:v>2.2328904767221201E-3</c:v>
                </c:pt>
                <c:pt idx="13">
                  <c:v>1.11642030991828E-2</c:v>
                </c:pt>
                <c:pt idx="14">
                  <c:v>1.2993681766426299</c:v>
                </c:pt>
                <c:pt idx="15">
                  <c:v>0.62151499790624398</c:v>
                </c:pt>
                <c:pt idx="16">
                  <c:v>0.25626984996166902</c:v>
                </c:pt>
                <c:pt idx="17">
                  <c:v>0.13763873110198399</c:v>
                </c:pt>
                <c:pt idx="18">
                  <c:v>3.9271299225482698E-2</c:v>
                </c:pt>
                <c:pt idx="19">
                  <c:v>0.17228970841602501</c:v>
                </c:pt>
                <c:pt idx="20">
                  <c:v>6.0959679526256201E-2</c:v>
                </c:pt>
                <c:pt idx="21">
                  <c:v>2.1758050478677099E-2</c:v>
                </c:pt>
                <c:pt idx="22">
                  <c:v>0.10006525995214299</c:v>
                </c:pt>
                <c:pt idx="23">
                  <c:v>4.5636300417246201E-2</c:v>
                </c:pt>
                <c:pt idx="24">
                  <c:v>6.2992810130981597E-2</c:v>
                </c:pt>
                <c:pt idx="25">
                  <c:v>5.8611557330786303E-2</c:v>
                </c:pt>
                <c:pt idx="26">
                  <c:v>5.42381706549801E-2</c:v>
                </c:pt>
                <c:pt idx="27">
                  <c:v>9.7575783858797005E-2</c:v>
                </c:pt>
                <c:pt idx="28">
                  <c:v>1.3712280397721099</c:v>
                </c:pt>
                <c:pt idx="29">
                  <c:v>1.78434054192666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0B-4AC5-9FB2-866A5E13F5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-2.6283577269962401E-3</c:v>
                </c:pt>
                <c:pt idx="1">
                  <c:v>7.5097908898726703E-4</c:v>
                </c:pt>
                <c:pt idx="2">
                  <c:v>-2.6284070726679499E-3</c:v>
                </c:pt>
                <c:pt idx="3">
                  <c:v>1.5019863769835599E-3</c:v>
                </c:pt>
                <c:pt idx="4">
                  <c:v>-3.0039276353832599E-3</c:v>
                </c:pt>
                <c:pt idx="5">
                  <c:v>-3.37952010814464E-3</c:v>
                </c:pt>
                <c:pt idx="6">
                  <c:v>-1.8775746242034399E-3</c:v>
                </c:pt>
                <c:pt idx="7">
                  <c:v>-4.1307417310060997E-3</c:v>
                </c:pt>
                <c:pt idx="8">
                  <c:v>-2.2532249281784602E-3</c:v>
                </c:pt>
                <c:pt idx="9">
                  <c:v>-3.3799135493223298E-3</c:v>
                </c:pt>
                <c:pt idx="10">
                  <c:v>-7.5111728696435997E-4</c:v>
                </c:pt>
                <c:pt idx="11">
                  <c:v>-2.62893025072483E-3</c:v>
                </c:pt>
                <c:pt idx="12">
                  <c:v>-4.5068560547733196E-3</c:v>
                </c:pt>
                <c:pt idx="13">
                  <c:v>-2.2535295907214702E-3</c:v>
                </c:pt>
                <c:pt idx="14">
                  <c:v>-7.5119345860736296E-4</c:v>
                </c:pt>
                <c:pt idx="15">
                  <c:v>-1.50239820313175E-3</c:v>
                </c:pt>
                <c:pt idx="16">
                  <c:v>-3.7560519386862102E-4</c:v>
                </c:pt>
                <c:pt idx="17">
                  <c:v>-4.1316726513319002E-3</c:v>
                </c:pt>
                <c:pt idx="18">
                  <c:v>-1.50248849657245E-3</c:v>
                </c:pt>
                <c:pt idx="19">
                  <c:v>-6.0100442865138404E-3</c:v>
                </c:pt>
                <c:pt idx="20">
                  <c:v>-4.5078041359103002E-3</c:v>
                </c:pt>
                <c:pt idx="21">
                  <c:v>-2.2540036740259901E-3</c:v>
                </c:pt>
                <c:pt idx="22">
                  <c:v>-4.5081089609935896E-3</c:v>
                </c:pt>
                <c:pt idx="23">
                  <c:v>-4.5083122006198901E-3</c:v>
                </c:pt>
                <c:pt idx="24">
                  <c:v>-4.50851545857238E-3</c:v>
                </c:pt>
                <c:pt idx="25">
                  <c:v>-3.3815390511401401E-3</c:v>
                </c:pt>
                <c:pt idx="26">
                  <c:v>-4.1331319370862202E-3</c:v>
                </c:pt>
                <c:pt idx="27">
                  <c:v>0</c:v>
                </c:pt>
                <c:pt idx="28">
                  <c:v>-4.1333027719431398E-3</c:v>
                </c:pt>
                <c:pt idx="29">
                  <c:v>-3.7577032917480801E-4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0B-4AC5-9FB2-866A5E13F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938376"/>
        <c:axId val="316936408"/>
      </c:lineChart>
      <c:catAx>
        <c:axId val="31693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36408"/>
        <c:crosses val="autoZero"/>
        <c:auto val="1"/>
        <c:lblAlgn val="ctr"/>
        <c:lblOffset val="100"/>
        <c:noMultiLvlLbl val="0"/>
      </c:catAx>
      <c:valAx>
        <c:axId val="31693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3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26-4ECB-B832-AA206598A7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26-4ECB-B832-AA206598A7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26-4ECB-B832-AA206598A7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D26-4ECB-B832-AA206598A7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D26-4ECB-B832-AA206598A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939032"/>
        <c:axId val="316933456"/>
      </c:lineChart>
      <c:catAx>
        <c:axId val="31693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33456"/>
        <c:crosses val="autoZero"/>
        <c:auto val="1"/>
        <c:lblAlgn val="ctr"/>
        <c:lblOffset val="100"/>
        <c:noMultiLvlLbl val="0"/>
      </c:catAx>
      <c:valAx>
        <c:axId val="31693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3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A1-44B4-883A-FDB49E3F78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A1-44B4-883A-FDB49E3F78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8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A1-44B4-883A-FDB49E3F78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A1-44B4-883A-FDB49E3F78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A1-44B4-883A-FDB49E3F7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790968"/>
        <c:axId val="315795888"/>
      </c:lineChart>
      <c:catAx>
        <c:axId val="31579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95888"/>
        <c:crosses val="autoZero"/>
        <c:auto val="1"/>
        <c:lblAlgn val="ctr"/>
        <c:lblOffset val="100"/>
        <c:noMultiLvlLbl val="0"/>
      </c:catAx>
      <c:valAx>
        <c:axId val="31579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9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76-4EE8-AD1E-58E0052A8E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76-4EE8-AD1E-58E0052A8E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76-4EE8-AD1E-58E0052A8E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76-4EE8-AD1E-58E0052A8E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76-4EE8-AD1E-58E0052A8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795232"/>
        <c:axId val="315794248"/>
      </c:barChart>
      <c:catAx>
        <c:axId val="31579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94248"/>
        <c:crosses val="autoZero"/>
        <c:auto val="1"/>
        <c:lblAlgn val="ctr"/>
        <c:lblOffset val="100"/>
        <c:noMultiLvlLbl val="0"/>
      </c:catAx>
      <c:valAx>
        <c:axId val="31579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79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47</c:v>
                </c:pt>
                <c:pt idx="1">
                  <c:v>14</c:v>
                </c:pt>
                <c:pt idx="2">
                  <c:v>431</c:v>
                </c:pt>
                <c:pt idx="3">
                  <c:v>2731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D-4F33-961A-379DD45584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32</c:v>
                </c:pt>
                <c:pt idx="3">
                  <c:v>342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ED-4F33-961A-379DD45584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ED-4F33-961A-379DD45584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ED-4F33-961A-379DD45584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ED-4F33-961A-379DD45584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ED-4F33-961A-379DD45584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</c:v>
                </c:pt>
                <c:pt idx="1">
                  <c:v>1</c:v>
                </c:pt>
                <c:pt idx="2">
                  <c:v>317</c:v>
                </c:pt>
                <c:pt idx="3">
                  <c:v>219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ED-4F33-961A-379DD45584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7</c:v>
                </c:pt>
                <c:pt idx="1">
                  <c:v>0</c:v>
                </c:pt>
                <c:pt idx="2">
                  <c:v>12</c:v>
                </c:pt>
                <c:pt idx="3">
                  <c:v>53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ED-4F33-961A-379DD4558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954112"/>
        <c:axId val="316951488"/>
      </c:barChart>
      <c:catAx>
        <c:axId val="31695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1488"/>
        <c:crosses val="autoZero"/>
        <c:auto val="1"/>
        <c:lblAlgn val="ctr"/>
        <c:lblOffset val="100"/>
        <c:noMultiLvlLbl val="0"/>
      </c:catAx>
      <c:valAx>
        <c:axId val="31695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A8-4CE0-B284-8A665D7EEE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12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A8-4CE0-B284-8A665D7EEE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A8-4CE0-B284-8A665D7EEE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A8-4CE0-B284-8A665D7EEE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A8-4CE0-B284-8A665D7EE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951160"/>
        <c:axId val="316953456"/>
      </c:barChart>
      <c:catAx>
        <c:axId val="31695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3456"/>
        <c:crosses val="autoZero"/>
        <c:auto val="1"/>
        <c:lblAlgn val="ctr"/>
        <c:lblOffset val="100"/>
        <c:noMultiLvlLbl val="0"/>
      </c:catAx>
      <c:valAx>
        <c:axId val="31695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3.4296166450727798E-2</c:v>
                </c:pt>
                <c:pt idx="2">
                  <c:v>5.5254934837283699E-2</c:v>
                </c:pt>
                <c:pt idx="3">
                  <c:v>4.1917536773111802E-2</c:v>
                </c:pt>
                <c:pt idx="4">
                  <c:v>6.4781647740263695E-2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48-4B1D-A167-870924801B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1.09918294068076E-2</c:v>
                </c:pt>
                <c:pt idx="2">
                  <c:v>1.8319715678012698E-2</c:v>
                </c:pt>
                <c:pt idx="3">
                  <c:v>9.7705150282734292E-3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48-4B1D-A167-870924801B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1.0645292588997801E-2</c:v>
                </c:pt>
                <c:pt idx="1">
                  <c:v>4.6964526127931401E-2</c:v>
                </c:pt>
                <c:pt idx="2">
                  <c:v>0.47825542440276803</c:v>
                </c:pt>
                <c:pt idx="3">
                  <c:v>1.0958389429850701E-2</c:v>
                </c:pt>
                <c:pt idx="4">
                  <c:v>5.7140173455649798E-2</c:v>
                </c:pt>
                <c:pt idx="5">
                  <c:v>8.2970662826012107E-2</c:v>
                </c:pt>
                <c:pt idx="6">
                  <c:v>3.4440652493816303E-2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48-4B1D-A167-870924801B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7.1464148818675993E-2</c:v>
                </c:pt>
                <c:pt idx="1">
                  <c:v>0.31834029928319302</c:v>
                </c:pt>
                <c:pt idx="2">
                  <c:v>0.43744721398098602</c:v>
                </c:pt>
                <c:pt idx="3">
                  <c:v>1.7772195393088901</c:v>
                </c:pt>
                <c:pt idx="4">
                  <c:v>0.17757758191307399</c:v>
                </c:pt>
                <c:pt idx="5">
                  <c:v>0.92037161357385699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48-4B1D-A167-870924801B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6.0100894376434403E-3</c:v>
                </c:pt>
                <c:pt idx="4">
                  <c:v>8.6395035666124494E-3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48-4B1D-A167-870924801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956736"/>
        <c:axId val="316958704"/>
      </c:barChart>
      <c:catAx>
        <c:axId val="31695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8704"/>
        <c:crosses val="autoZero"/>
        <c:auto val="1"/>
        <c:lblAlgn val="ctr"/>
        <c:lblOffset val="100"/>
        <c:noMultiLvlLbl val="0"/>
      </c:catAx>
      <c:valAx>
        <c:axId val="31695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4.62855820411942E-2</c:v>
                </c:pt>
                <c:pt idx="3">
                  <c:v>0</c:v>
                </c:pt>
                <c:pt idx="4">
                  <c:v>0</c:v>
                </c:pt>
                <c:pt idx="5">
                  <c:v>4.22767977247396E-2</c:v>
                </c:pt>
                <c:pt idx="6">
                  <c:v>6.5276657835118795E-2</c:v>
                </c:pt>
                <c:pt idx="7">
                  <c:v>0</c:v>
                </c:pt>
                <c:pt idx="8">
                  <c:v>0</c:v>
                </c:pt>
                <c:pt idx="9">
                  <c:v>2.29867443107808E-2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7.6109292944668505E-2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3.3984065249405303E-2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B5-4AAF-9447-D29CE4930E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1.10379336988116E-2</c:v>
                </c:pt>
                <c:pt idx="3">
                  <c:v>0</c:v>
                </c:pt>
                <c:pt idx="4">
                  <c:v>1.8381001396956101E-2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7.3351426685248997E-3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1.09849871841816E-2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1.09529025191676E-2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B5-4AAF-9447-D29CE4930E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4.0754906263715598E-2</c:v>
                </c:pt>
                <c:pt idx="1">
                  <c:v>0</c:v>
                </c:pt>
                <c:pt idx="2">
                  <c:v>3.1349927895165798E-3</c:v>
                </c:pt>
                <c:pt idx="3">
                  <c:v>0</c:v>
                </c:pt>
                <c:pt idx="4">
                  <c:v>6.2695924764890297E-3</c:v>
                </c:pt>
                <c:pt idx="5">
                  <c:v>1.5674472553998599E-2</c:v>
                </c:pt>
                <c:pt idx="6">
                  <c:v>4.07574617506897E-2</c:v>
                </c:pt>
                <c:pt idx="7">
                  <c:v>0.125411506505722</c:v>
                </c:pt>
                <c:pt idx="8">
                  <c:v>0</c:v>
                </c:pt>
                <c:pt idx="9">
                  <c:v>1.88129056532781E-2</c:v>
                </c:pt>
                <c:pt idx="10">
                  <c:v>4.7032264133195403E-2</c:v>
                </c:pt>
                <c:pt idx="11">
                  <c:v>1.25415438640497E-2</c:v>
                </c:pt>
                <c:pt idx="12">
                  <c:v>6.2705753252860997E-3</c:v>
                </c:pt>
                <c:pt idx="13">
                  <c:v>0.12539971158066299</c:v>
                </c:pt>
                <c:pt idx="14">
                  <c:v>0</c:v>
                </c:pt>
                <c:pt idx="15">
                  <c:v>0</c:v>
                </c:pt>
                <c:pt idx="16">
                  <c:v>4.7013100984140896E-3</c:v>
                </c:pt>
                <c:pt idx="17">
                  <c:v>0</c:v>
                </c:pt>
                <c:pt idx="18">
                  <c:v>0.94800839888432697</c:v>
                </c:pt>
                <c:pt idx="19">
                  <c:v>6.2666457778474101E-3</c:v>
                </c:pt>
                <c:pt idx="20">
                  <c:v>0</c:v>
                </c:pt>
                <c:pt idx="21">
                  <c:v>0</c:v>
                </c:pt>
                <c:pt idx="22">
                  <c:v>3.4441730853528703E-2</c:v>
                </c:pt>
                <c:pt idx="23">
                  <c:v>2.19112905750149E-2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3.1282259830450201E-2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B5-4AAF-9447-D29CE4930E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7.3780937688644396E-2</c:v>
                </c:pt>
                <c:pt idx="3">
                  <c:v>0</c:v>
                </c:pt>
                <c:pt idx="4">
                  <c:v>0</c:v>
                </c:pt>
                <c:pt idx="5">
                  <c:v>1.14883440244965</c:v>
                </c:pt>
                <c:pt idx="6">
                  <c:v>0</c:v>
                </c:pt>
                <c:pt idx="7">
                  <c:v>0.94976311790471102</c:v>
                </c:pt>
                <c:pt idx="8">
                  <c:v>0</c:v>
                </c:pt>
                <c:pt idx="9">
                  <c:v>0</c:v>
                </c:pt>
                <c:pt idx="10">
                  <c:v>0.32826421920010701</c:v>
                </c:pt>
                <c:pt idx="11">
                  <c:v>0</c:v>
                </c:pt>
                <c:pt idx="12">
                  <c:v>3.51680250083733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0.81277782620064498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0.43837756895766</c:v>
                </c:pt>
                <c:pt idx="26">
                  <c:v>0</c:v>
                </c:pt>
                <c:pt idx="27">
                  <c:v>0.17771998266146499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B5-4AAF-9447-D29CE4930E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6.0079003890115496E-3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8.6401526677410499E-3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B5-4AAF-9447-D29CE4930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960016"/>
        <c:axId val="316961328"/>
      </c:lineChart>
      <c:catAx>
        <c:axId val="31696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61328"/>
        <c:crosses val="autoZero"/>
        <c:auto val="1"/>
        <c:lblAlgn val="ctr"/>
        <c:lblOffset val="100"/>
        <c:noMultiLvlLbl val="0"/>
      </c:catAx>
      <c:valAx>
        <c:axId val="31696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6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3.3968673334591401E-2</c:v>
                </c:pt>
                <c:pt idx="1">
                  <c:v>4.4831237360211502E-2</c:v>
                </c:pt>
                <c:pt idx="2">
                  <c:v>5.9159156082067101E-2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6-428A-91A8-45C478CEA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1.1008631932468E-2</c:v>
                </c:pt>
                <c:pt idx="2">
                  <c:v>0</c:v>
                </c:pt>
                <c:pt idx="3">
                  <c:v>1.2220014369850801E-2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06-428A-91A8-45C478CEA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1.5511892450878999</c:v>
                </c:pt>
                <c:pt idx="1">
                  <c:v>3.08082770930895E-2</c:v>
                </c:pt>
                <c:pt idx="2">
                  <c:v>0.34470872113064499</c:v>
                </c:pt>
                <c:pt idx="3">
                  <c:v>3.6055136468019902E-2</c:v>
                </c:pt>
                <c:pt idx="4">
                  <c:v>6.2656641604010004E-3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06-428A-91A8-45C478CEAA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2.1643969963943901</c:v>
                </c:pt>
                <c:pt idx="2">
                  <c:v>0</c:v>
                </c:pt>
                <c:pt idx="3">
                  <c:v>0.51939005073534705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06-428A-91A8-45C478CEAA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Album</c:v>
                </c:pt>
                <c:pt idx="4">
                  <c:v>Status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7.3241013439330803E-3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06-428A-91A8-45C478CEA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936736"/>
        <c:axId val="316575648"/>
      </c:barChart>
      <c:catAx>
        <c:axId val="31693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575648"/>
        <c:crosses val="autoZero"/>
        <c:auto val="1"/>
        <c:lblAlgn val="ctr"/>
        <c:lblOffset val="100"/>
        <c:noMultiLvlLbl val="0"/>
      </c:catAx>
      <c:valAx>
        <c:axId val="31657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3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4.57526307762696E-2</c:v>
                </c:pt>
                <c:pt idx="14">
                  <c:v>4.0669005134461901E-2</c:v>
                </c:pt>
                <c:pt idx="15">
                  <c:v>0</c:v>
                </c:pt>
                <c:pt idx="16">
                  <c:v>7.6254384627116104E-2</c:v>
                </c:pt>
                <c:pt idx="17">
                  <c:v>4.1939911544913798E-2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9C-4107-A902-593C9478A8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1.09930377427629E-2</c:v>
                </c:pt>
                <c:pt idx="14">
                  <c:v>7.3286918285086098E-3</c:v>
                </c:pt>
                <c:pt idx="15">
                  <c:v>0</c:v>
                </c:pt>
                <c:pt idx="16">
                  <c:v>1.8321729571271501E-2</c:v>
                </c:pt>
                <c:pt idx="17">
                  <c:v>1.09930377427629E-2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9C-4107-A902-593C9478A8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2.50477472682301E-2</c:v>
                </c:pt>
                <c:pt idx="10">
                  <c:v>3.7180249851278997E-2</c:v>
                </c:pt>
                <c:pt idx="11">
                  <c:v>0.124455994239018</c:v>
                </c:pt>
                <c:pt idx="12">
                  <c:v>0</c:v>
                </c:pt>
                <c:pt idx="13">
                  <c:v>0</c:v>
                </c:pt>
                <c:pt idx="14">
                  <c:v>1.2523873634115E-2</c:v>
                </c:pt>
                <c:pt idx="15">
                  <c:v>0</c:v>
                </c:pt>
                <c:pt idx="16">
                  <c:v>0</c:v>
                </c:pt>
                <c:pt idx="17">
                  <c:v>0.39685024578102002</c:v>
                </c:pt>
                <c:pt idx="18">
                  <c:v>3.4440652493816303E-2</c:v>
                </c:pt>
                <c:pt idx="19">
                  <c:v>6.2619368170575198E-3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9C-4107-A902-593C9478A8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0.563050869480477</c:v>
                </c:pt>
                <c:pt idx="11">
                  <c:v>0</c:v>
                </c:pt>
                <c:pt idx="12">
                  <c:v>7.1464148818675993E-2</c:v>
                </c:pt>
                <c:pt idx="13">
                  <c:v>0</c:v>
                </c:pt>
                <c:pt idx="14">
                  <c:v>1.5671582533873301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0.92037161357385699</c:v>
                </c:pt>
                <c:pt idx="21">
                  <c:v>0.43744721398098602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F9C-4107-A902-593C9478A8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6.0100442865138404E-3</c:v>
                </c:pt>
                <c:pt idx="15">
                  <c:v>0</c:v>
                </c:pt>
                <c:pt idx="16">
                  <c:v>8.6394386618636396E-3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F9C-4107-A902-593C9478A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198912"/>
        <c:axId val="319203504"/>
      </c:lineChart>
      <c:catAx>
        <c:axId val="31919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203504"/>
        <c:crosses val="autoZero"/>
        <c:auto val="1"/>
        <c:lblAlgn val="ctr"/>
        <c:lblOffset val="100"/>
        <c:noMultiLvlLbl val="0"/>
      </c:catAx>
      <c:valAx>
        <c:axId val="3192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9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1B-410C-8229-4430265E74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1B-410C-8229-4430265E74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1B-410C-8229-4430265E74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1B-410C-8229-4430265E74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17/04/2021</c:v>
                </c:pt>
                <c:pt idx="1">
                  <c:v>18/04/2021</c:v>
                </c:pt>
                <c:pt idx="2">
                  <c:v>19/04/2021</c:v>
                </c:pt>
                <c:pt idx="3">
                  <c:v>20/04/2021</c:v>
                </c:pt>
                <c:pt idx="4">
                  <c:v>21/04/2021</c:v>
                </c:pt>
                <c:pt idx="5">
                  <c:v>22/04/2021</c:v>
                </c:pt>
                <c:pt idx="6">
                  <c:v>23/04/2021</c:v>
                </c:pt>
                <c:pt idx="7">
                  <c:v>24/04/2021</c:v>
                </c:pt>
                <c:pt idx="8">
                  <c:v>25/04/2021</c:v>
                </c:pt>
                <c:pt idx="9">
                  <c:v>26/04/2021</c:v>
                </c:pt>
                <c:pt idx="10">
                  <c:v>27/04/2021</c:v>
                </c:pt>
                <c:pt idx="11">
                  <c:v>28/04/2021</c:v>
                </c:pt>
                <c:pt idx="12">
                  <c:v>29/04/2021</c:v>
                </c:pt>
                <c:pt idx="13">
                  <c:v>30/04/2021</c:v>
                </c:pt>
                <c:pt idx="14">
                  <c:v>1/5/2021</c:v>
                </c:pt>
                <c:pt idx="15">
                  <c:v>2/5/2021</c:v>
                </c:pt>
                <c:pt idx="16">
                  <c:v>3/5/2021</c:v>
                </c:pt>
                <c:pt idx="17">
                  <c:v>4/5/2021</c:v>
                </c:pt>
                <c:pt idx="18">
                  <c:v>5/5/2021</c:v>
                </c:pt>
                <c:pt idx="19">
                  <c:v>6/5/2021</c:v>
                </c:pt>
                <c:pt idx="20">
                  <c:v>7/5/2021</c:v>
                </c:pt>
                <c:pt idx="21">
                  <c:v>8/5/2021</c:v>
                </c:pt>
                <c:pt idx="22">
                  <c:v>9/5/2021</c:v>
                </c:pt>
                <c:pt idx="23">
                  <c:v>10/5/2021</c:v>
                </c:pt>
                <c:pt idx="24">
                  <c:v>11/5/2021</c:v>
                </c:pt>
                <c:pt idx="25">
                  <c:v>12/5/2021</c:v>
                </c:pt>
                <c:pt idx="26">
                  <c:v>13/05/2021</c:v>
                </c:pt>
                <c:pt idx="27">
                  <c:v>14/05/2021</c:v>
                </c:pt>
                <c:pt idx="28">
                  <c:v>15/05/2021</c:v>
                </c:pt>
                <c:pt idx="29">
                  <c:v>16/05/2021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1B-410C-8229-4430265E7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062304"/>
        <c:axId val="492062632"/>
      </c:lineChart>
      <c:catAx>
        <c:axId val="49206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62632"/>
        <c:crosses val="autoZero"/>
        <c:auto val="1"/>
        <c:lblAlgn val="ctr"/>
        <c:lblOffset val="100"/>
        <c:noMultiLvlLbl val="0"/>
      </c:catAx>
      <c:valAx>
        <c:axId val="49206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06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3098-5545-4F5F-B900-A22B2A753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055D77-83DF-494E-8CFC-4B7237C42D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5165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C4DE5-B3BD-4C95-95B4-5FA1A3ECC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5E516-7F35-4610-8193-C73A839D3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863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18357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4377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27448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9462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8817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3625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63901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2902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7361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2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54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33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17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8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50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3FBEE-A145-4708-94AA-ED6C48730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86287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42F7-A71B-4DDF-9601-4346DD329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636C3-354C-42DA-ABF6-CCB05E3B5E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436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F95E1-F1C5-414C-9240-E73D85AE5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D5565-AF3B-47EF-92C5-DBB17D7A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899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FF7FC-2CC4-4BEF-8F7A-3DB5A42F1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FC9224-5F7A-4DEB-BAB9-DF5C1A8BD1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13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50807-DBFA-4B99-894C-5E79F1CC2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E36C0-B54F-4FF7-968E-5114019E4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18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2328-4D5B-431B-A550-3EEEA584D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A2FD0D-2C28-4E65-B754-4DAC542A83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134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F833B-4E17-4B2F-B4CB-734E74BAA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3C2D7-5C59-476A-856E-930E7A017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37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7B75-B984-48D2-85D5-D6821F5DA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F41FE6-5BC4-41AE-93F7-32AAC9B38F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322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A957E-C3F2-40F5-8FA7-A960CCEC2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98087-2012-468B-8CEF-5FAF6AB23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69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95579-C2AD-41A2-B627-3DEF50772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1431B2-E0D1-480F-8067-390B1CA3ED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0058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1B9ED-2348-4585-BE4B-55DC53506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4A1E4-EEE9-46CC-ADDC-D3CDF84A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1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64F62-62CF-4193-A31C-B8308F51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7A901D-0FED-4F28-A850-3C4A1136F0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4288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57400-4542-40D9-AFF0-BD20A40D7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22663-FD03-48E0-A340-302260CB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5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D115-A34E-41E8-91FC-28ECE2998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6F632-778C-4531-931A-1C74C56AD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5840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F519E-BDCA-48B8-999A-A4D9078A5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52065-6FB5-4C52-9845-1769E9EB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3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35D9-C831-4C63-99A6-A75C66B9D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796701-DD9C-42D8-8276-820D516D78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197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ADA4B-07ED-4BD7-AE9B-D017C2DE0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B83F0-9167-4F98-B5A3-051F5C2B4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17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C45B4-5B58-403D-A9F4-314977CF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6B850-038C-4A75-ADA3-FC88703283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410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10BB3-A647-49FE-96DC-541F51F45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B19CA-E72C-4760-B56E-85854F0DF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75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0D808-3FE6-42D9-9387-CD554B7C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869D9-1BA4-493B-B8D3-142829E52A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72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03D6B-8A87-4C50-B1F8-D42C49546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F6F77-5D6F-4164-B8B5-CC4010BD3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98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3928-29E4-482A-8308-EFE0F0D9B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806B2F-BA39-4235-A0D3-0137A20089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0332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2981F-774A-4270-8358-E27A0F49C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94E27-0A41-46C3-ABB0-DD56587DD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831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0228-0FA5-4873-89AC-2C1C1BD6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77BFCE-1694-4C3C-846D-A6088BAA14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9234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E7669B-6D49-4A6E-8515-7C1AE60AC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1199B-7644-4265-A55E-8343727E8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890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E8097-6BB4-442C-BBBD-A5ABAE155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6F23A-85B1-4235-BBE5-1485BED59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053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7C5AF-DC9F-4652-B34C-2DF9C6E00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864DB-126D-41D5-A4F8-5067AD4F7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32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001BA-0BCC-4206-8206-B73B7434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A77F5-86B3-4763-8CFA-6398249B46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258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38749-2E5A-4A40-B452-0C7CDE5FA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3EF45-9018-4EE2-A380-0B22A719A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768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DD5D8-B7D2-4773-8723-D2A0A2CF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047E0-F8D5-4BEE-941D-D0F04CE1DE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492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3BA62-40A1-4198-B3D7-1487D9D24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A338A-151F-4515-9227-89AD2642E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906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AA866-0F5B-4E79-B24D-0CC24E24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B7DD78-5034-4724-BBCB-D995952BC5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774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F2CAA-F684-49A4-AFC9-34E082432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9F62CF-FD1E-4B45-96A7-F196E1BD2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066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35DA5-AAD6-4E94-B9E8-964B9C1E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A860AF-48B8-4225-8101-6F741F3C7D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6840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E3983-637B-4D44-AAE0-B2A02FE10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92FB1-89C4-4D4D-AF8E-C05B9E976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63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D0F48-5899-4D14-B5F3-BFFF8545F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334B4-30B4-4864-959F-67EC0745A3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5746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5719E-35AA-47E3-A75C-08D7A8DA3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D508-6F04-491C-BB32-CB868C29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38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9E363-0DF1-4DDE-9DF5-9DCC8D9C9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B0414F-B1B2-45C0-B80E-59C4B62FC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558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86906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96152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66676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07499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39871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02358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93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154.68421052632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14.263157894737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2.2631578947368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171.21052631579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56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22.647058823529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9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215.0625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79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16.533333333333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43.733333333333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5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89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247.09090909091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5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64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61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52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6D863-9DBE-456D-A2D3-EFF7A124A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8145624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6C6AD-0468-44F4-8058-D2C039F78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16E66-043E-4910-B128-06EFE956B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2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0284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948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0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715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39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911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2040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62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065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291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811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361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844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96208-8A2A-45DE-B4E5-934DE4DB5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9614782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E233-C94D-49E8-842A-684CE78B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A78053-CCC7-4263-8A2B-A260A802E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099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2067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394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299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918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0300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711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50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493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073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671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381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9543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14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- 2021-04-29 14:15:51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🖤EOLO evo🖤
Un clásico de nuestra marca.
La #bicicleta ideal para comenzar en el mundo del #ciclismo.
La compañera fiel para paseos y salidas rurales o urbanas.
Robusta, rígida y súper resistente 💪🏻🔥
.
.
Viene equipada de la siguiente manera:
🖤Cuadro Venzo Eolo Rod.29 - Aluminio 6061
🖤Horquilla R.29 Suntour XCM con regulación + bloqueo en botella
🖤Transmisión Full #SHIMANO 24 velocidades
🖤Sistema de Frenos Shimano a Disco Mecánico
🖤Ruedas Venzo Rod.29
• Llanta doble pared 
• Mazas a rulemanes
• Cubiertas Chaoyang 29 x 2.00
🖤Componentes Venzo de Aluminio
 (Asiento, ahead, p.silla y forma)
.
.
#venzo #somosvenzo #venzobikes #eolo #mtb #mtblife #mountainbike #cycling #bike #biker #venzobike 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71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DA7F5-79EC-4737-B38C-C67922D00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103328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FF143-3B6A-48E0-B928-4F6A74B67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0EF2A-7B6D-4901-A0F9-A78402BD1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50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9050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953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253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391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04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136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459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520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101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029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301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52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60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- 2021-04-22 14:37:55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🌺FRIDA BELLE🌺
Hermosa desde el ángulo que la mires... 🤩
Robusta, versátil y ergonómica.
🔥 Diseñada exclusivamente para #Mujeres 🔥
Querés ver y saber más??
No te pierdas nuestros próximos posteos!! 🤩🤩
.
.
Disponible en #BicicleteriasVenzo
.
.
#somosvenzo #venzo #vivivenzo #ciclismo #bike #bicicleta #cycling #cyclinglifestyle #cyclingphotos #cyclinglife #mtb #mtblife #mtblifestyle #venzobike #biker #mountainbike #ciclismoargentino #venzobikes #venzofrida #fridabelle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601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6BB5B-6C3F-4DD9-BED6-B8714B140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559271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9D505-94DF-4315-BB45-D7AB4CAC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E5325E-CF7D-4A89-9E26-FFF33CA11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065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3927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161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7177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37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996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061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179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390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4617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84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085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075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37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- 2021-05-05 17:27:15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estamos preparando con todo para #tirarlacasaporlaventana 😜 
.
&gt;Tenemos muchas sorpresas!!! 🙈 
.
Activá las notificaciones y no te pierdas ninguna oferta ⚠
.
.
#topmega #tubicitumundo #hotsale #hotsale2021 #hotsale21 #hotsalearg #hotsaleargentina #hotsaleargentina2021 #bicicletas #bicis #ciclismo #deportesyfitness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98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B5336-97CC-4AB1-9FE9-1FEED7046F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1916114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4EA35-B936-4BF2-B776-000D14ECD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9C3976-C2D9-44F2-9E67-2D47A94C90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749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2788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6544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08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277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71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867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701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015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218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339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768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232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26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- 2021-04-24 20:18:30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 Belle te acompaña a cualquier lugar... 🌸🍃
A paseos por las sierras, al sendero o a la ciudad...
A donde salís este finde a pedalear??
.
.
A donde quiera que vayas, andá en tu #VenzoBike.🚴🏻‍♀️
.
.
*Disponible en #BicicleteríasVenzo
.
#somosvenzo #venzo #vivivenzo #ciclismo #bike #bicicleta #cycling #cyclinglifestyle #cyclingphotos #cyclinglife #mtb #mtblife #mtblifestyle #fridabelle #biker #mountainbike #ciclismoargentino #venzobikes #venzofrida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70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4909B-B3CD-4765-A384-4033A886C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4049685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E7AC-2F03-4D61-9D28-346982E5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E253F-BF3B-43F5-AA75-57E20E466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886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09228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64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25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1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55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8748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319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4277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729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8924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69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233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06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- 2021-05-06 10:49:41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Todavía no participaste del #Sorteo de esta #VenzoBike ??
Apúrate!!  Buscá el post que dice “Sorteo” y seguí los pasos para participar!
Tenes tiempo hasta el 29 de Mayo.
Acordate que mientras más comentarios, más chances tenés.
*Sorteo Válido para toda Argentina 🇦🇷 
Mucha suerte!! 🍀 🤩
#SOMOSVENZO
#venzobike #venzo #bike #bikes #bicicleta #biker #mtb #mtblife #mountainbike #cycling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16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CAFCA-05BD-4C4F-ADD3-74D4F61AC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883427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B72C7-8FEF-4AED-84C5-738D19E15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0172E-DA5D-4C30-8205-69A8F9703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21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615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163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439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200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0171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246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104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75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448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661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558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080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17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- 2021-05-12 21:34:20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#VenzoEtna
Más rápida. Más liviana. Más potente. 💥
Nuevos componentes para mejorar aún más la calidad de la #poderosa #Etna 🔥 
La encontrarás armada con #ShimanoUltegra o #shimano105 
Y los nuevos componentes de #B1 #BeOne que son increíbles!! 
Las #Ruedas y #Forma de #FibradeCarbono #B1team llevan a esta #Venzobike al siguiente nivel!! 
Querés saber más sobre estos componentes?
Te invitamos a ver el detalle en los posteos de @grupocarloskarabitian 🔥
.
.
#ciclismo #bike #bici #ruta #venzo #somosvenzo #vivivenzo #teamvenzo #cycling #cyclingroad #procycling #road #shimanoroad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4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4DE85-0E66-4A30-8E2D-50125CF160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812126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66411-3849-4AEA-ADB7-FDB10A23A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2A66B5-08C6-4DA4-9F02-6DDA54F63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086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5131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316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071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975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240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974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965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148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566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705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838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9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8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- 2021-04-27 10:41:41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🌷 Frida Belle 🌷
Te mostramos en detalle esta hermosa #venzobike que nos tiene enamorados 🥰 
.
.
Así viene equipada 👇🏻
.
🌺Cuadro Venzo Frida Belle Rod.29, Aluminio 6061
🌺Horquilla Rod.29 #VenzoFrida, Con bloqueo en botella
🌺Transmisión Full #Shimano 21 velocidades
🌺Sistema de Frenos Shimano a Disco Mecánico
🌺Ruedas Venzo Frida Rod.29
• Llanta doble pared 
• Mazas a rulemanes
• Cubiertas Chaoyang 29 x 2.00
🌺Componentes Venzo Frida de Aluminio
 (Asiento, ahead, p.silla y forma)
.
.
Conseguila en cualquier #BicicleteriaVenzo del país!! 🤩
.
.
#SOMOSVENZO
#venzo #vivivenzo #ciclismo #cycling #bike #biker #bikegirl #girlpower #mtbgirl #cyclingqueens #cyclingphotos #bicicleta #mountainbike #mtb #ciclismoargentino #venzobikes #frida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96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58588-CA0E-4BD0-8D02-DD7FC8BE0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4007205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43CFC-E9CC-4ED7-8B85-3C007BA4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790D8-67FA-4D84-91A7-1A66DA8E4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592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4759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46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668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5628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4835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089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8137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793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0913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9588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708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360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6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- 2021-05-05 11:12:40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Thor ⚡, para que la ames tanto como nosotros 💕
.
✔ suspensión delantera
✔ cuadro de aluminio
✔ frenos a disco
✔ 24 velocidades Shimano
.
Durabilidad, resistencia y velocidad 🔥🔥
.
⚠ Recordá activar las notificaciones para enterarte de nuestro contenido apenas lo subimos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700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FC8B2-09BC-4646-A704-6276C484F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345566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27360-7090-406C-9B75-7172705F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19AD3-7119-49CB-AB07-F6365C260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80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9843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493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365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842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9660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18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049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35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3691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502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1154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117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3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- 2021-05-14 14:31:35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Están listos para iniciar en el #CiclismodeRuta ?
La #VenzoPhoenix está esperando para salir a rodar🔥
.
Una excelente opción para elegirla como #BicicletaUrbana
.
Mirá sus características en nuestra web:
www.venzoargentina.com.ar/bicicleta/venzo-phoenix/
.
Pedila en cualquiera de las #BicicleteríasVenzo del país!!
.
.
#venzo #somosvenzo #vivivenzo #ciclismo #bike #bicicleta #cycling #cyclinglifestyle #cyclingphotos #cyclinglife #venzobikes #venzobike #biker #carretera #ciclismoargentino #phoenix #venzophoenix #cyclingroad @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08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2BCC8-2E77-494A-8801-215967664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879511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78A7-64C0-4833-8604-881B007B6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CFE68A-7AC1-4D7D-8897-7D3972F4C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928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86035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717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12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017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462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508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48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7125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121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1965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333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91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76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- 2021-04-24 11:36:51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¡Sábado con amigos y bien acompañados!🚲♥️
En la foto podemos ver a nuestra #Thor ⚡. La misma viene equipada con los mejores componentes:
✅ Sistema de cambios #Shimano Tourney TX 
✅ Sistema de freno: Disco mecánico TOPMEGA
✅ Cubiertas #Arisun Graham 29X2.20
Hasta en 18 CUOTAS comprándola desde nuestra web ➡️ www.topmega.com.ar
#topmega #mtblife #mtbbike #bike #bicicleta #findesemana #sabado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88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6A06B-38AD-4BE5-99B7-CAA87A2AB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9409850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9C82A-BE7D-4DAF-AF59-9675E60D1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125AE8-88FD-4627-92AE-58061D406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399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5707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937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343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653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3698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163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232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4383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868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548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140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893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79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- 2021-04-30 10:56:11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#Regal 21 velocidades cuenta Transmisión #Shimano TZ 500 con cubiertas Arisun 29 x2.20 que marcan la diferencia y cuadro de aluminio. ¡ES PERFECTA y puede ser tuya! 🥰
#topmega #tubicitumundo #regal #21velocidades #bicicleta #bike #mtblife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495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23800-D183-40B9-A25C-71601F557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6429527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DF48-D3EE-4298-A4F9-7C8A3E381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2F4E8-E8C9-4EBA-9670-6C269D6D8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417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569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502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380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373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451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014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732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881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476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166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219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7086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29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- 2021-04-19 12:14:22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🚴🏻‍♀️
Alpa Corral
por @natibainotti
Río Cuarto puede ser la base de muchas microaventuras. Te presentamos una que podés hacer en el día, para después disfrutar del río y volver en vehículo.
🛣 Ficha de Ruta 🛣
» Kilómetros: 73 (90% ripio/arenizca, 10% asfalto)
» Nivel de dificultad: Baja
» Lugar: Córdoba, Argentina
» Itinerario: Río Cuarto, Espinillo, Río Seco, Alpa Corral
» Tipo de recorrido: Lineal
» Rutas: Provincial 11 y camino secundario
» Días: 1 
» Punto más alto: 875 msnm
» Punto más bajo: 440 msnm
» Metros en subida: 66
» Metros en bajada: 460
📍DATOS ÚTILES:
🗓Cuándo hacerlo: todo el año
💧Si necesitás agua, hay escuelas rurales y también podés cargar en Río Seco.
🚴🏻Una parte del camino es de arena ligera que se torna pesada si llovió o llovizna durante la salida.
☝🏻 RECOMENDACIÓN: quedate a dormir en alguno de los campings organizados o cabañas y disfrutá del pueblo y el río.
#venzo #somosvenzo #vivivenzo #cicloturismo #ciclismo #cicloturismoargentino 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460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241C1-C5D2-4DAD-9108-6C7594A33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8548730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253D5-E148-46B9-B070-8FFB9AC23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BDB9C-B939-482E-A31C-E21AB5B13F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87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1054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765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13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223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684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526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86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749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420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54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92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38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81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- 2021-05-07 16:17:05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📣 #SORTEO ¿Querés ganarte esta bici para entrenar en casa? 💪🦵🏠 
¡Es muy fácil, participá en nuestro Instagram! 🔥🙌
https://www.instagram.com/p/COa3enuBb7H/
¡Dale, que sorteamos el lunes!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41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- 2021-05-05 16:13:50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Maxam 190 es tu mejor compañera. Su manubrio y sillín ofrecen una postura cómoda que te va a permitir pedalear por más tiempo sumando kilómetros.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0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03112-4E91-46A4-B816-1BD302C8A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992726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B3513-5BFE-4B08-B1B5-FD987DFFD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C15FF8-D6D6-435C-A0A8-8919A1259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5092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0223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55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331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712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8985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668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0381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423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329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0176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2669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92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08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- 2021-04-23 14:41:38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#Maxam390 es la bici más cómoda de rodado 29, cuadro de aluminio y transmisión Shimano. Subite a una y cambiá tus días 🚴🏼‍♀️🚴🏼‍♀️
#MotomelBicicletas #mtb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8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- 2021-04-20 14:42:58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#Infantiles Mint
Rodado 24" • Cuadro de acero • Horquilla rígida • Frenos V-Brake.
Más info: https://olmobikes.net/bicicleta/mint/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929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D4588-0A29-48E4-8DC9-030866A15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116078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9803D-E739-4A11-A589-B51ED2D1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C7DDCA-6279-48E7-92A0-359FBF870E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939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0585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879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883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804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972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695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6041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73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940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180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237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88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4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- 2021-05-14 10:08:03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&gt;Hoy es viernes 💪 y redoblamos la apuesta con el #BikeFriday 🔥: con la compra de una bici, participás de un sorteo para GANARTE OTRA!!! 😱
.
Esta es tu #oportunidad!!! 😉 Metete a www.topmega.com.ar , comprá tu próxima #Topmega en hasta 18 cuotas sin interés y ¡participá del sorteo! ➡ GO-LA-ZO 🏃♂️🛒
.
.
Promoción válida sólo para compras realizadas el 14/05/21, hasta agotar stock. El ganador será anunciado el lunes 17/05/21.
.
.
#topmega #tubicitumundo #hotweek2021 #hotsale #hotsale2021 #hotsale21 #promocion #sorteo #oportunidad #bicicletas #bicis #mtblife #mtblovers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58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C8874-2B8B-4CA2-92C9-69AAC0177B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269675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B1893-3D25-4ED7-812F-DF615B8B1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B9C71-E8E3-4B6E-B002-E9B754DF6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230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4488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599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999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060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874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464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592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669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866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8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9423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1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- 2021-04-27 09:51:06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¿Salimos a pedalear? 🤤🙌
Bicicleta SUNSHINE con 25% DE DESCUENTO + 18 cuotas FIJAS🔥🥳🔥🥳🔥🥳🔥
Entrá, mirá con tus propios ojos y APROVECHÁ 🌐 https://www.topmega.com.ar/topmega-sunshine/p 🌐
#tubicitumundo #martes #mtb #todoterreno #bike #sunshine #rodado29 #bicicleta 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154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750AB-4FF8-470A-8181-15F991A5B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544492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D81C4-EEDF-4ECB-A73E-280257B0F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C4C19C-D588-4266-BE0F-D14AD3286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931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4393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338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559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511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057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061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1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37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907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661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480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353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84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- 2021-04-17 10:30:00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compartida siempre es más gratificante 🚲❤️
¡Que tengan un hermoso fin de semana! 🤩🙌
#Movilidadeléctrica
➡️ Hasta 40% OFF comprando desde nuestra tienda online🔥. (Link en la bio)
#topmega #ebike #bicicletas #tubicitumundo #paseo #innovacion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870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1621A-B403-4878-8C22-6BF9385D8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216651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46E79-7BCF-457D-955D-A4B32F47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B312F-B3DA-4D46-A483-77BBBB63E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298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7206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985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678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194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589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291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597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047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110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523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469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2307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4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- 2021-04-23 10:46:33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Sabías que andar en bicicleta aporta múltiples beneficios a los niños? Algunos de ellos son: 
➡️ Crecimiento sano y equilibrado
➡️ Coordinación
➡️ Autonomía de movimiento
➡️ Experimentar con el propio cuerpo
➡️ Autoestima
➡️ Contacto con el medio ambiente
➡️ Aprendizaje de normas y reglas.
Y nosotros tenemos la compañera de aventuras perfecta para ellas 🥰👉 nuestra #Magical 👏 
✅Hasta 12 CUOTAS SIN INTERÉS comprándola desde nuestra tienda online🔥💳 www.topmega.com.ar
#topmega #bicicleta #bike #tubicitumundo #argentina #niños #biciparaniños #magical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2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DB5C48-CC11-4AA9-BD6E-806B179FE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42850916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C05A9-1A5A-4E09-88A4-786698143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F67E9-D5E3-4F5C-8D6A-791CE3598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754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8046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09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247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471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837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50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5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083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49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795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188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52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5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- 2021-04-19 13:13:32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19 de Abril - Día Mundial de la Bicicleta. 
Sigamos pedaleando juntos 🚲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9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- 2021-04-22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Sigamos recorriendo la ciudad en bici. Sigamos cuidándonos con la mejor compañia.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67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E8F9A3-93F7-44F7-843C-0F0E09E4D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1014997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22E9-1109-45C6-BF43-4AB44F2AC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EB4C5B-1637-4B39-957F-BC3F8AAB7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746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289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23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311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053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846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416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821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351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543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403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08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754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3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- 2021-05-09 18:00:07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&gt;&gt;En pocas horas arranca el #HotSale 🔥🔥y queremos dejarte algunas recomendaciones: 
.
&gt; Anticipate, ingresando a nuestra web www.topmega.com.ar para conocer el modelo que mejor va con vos  
&gt; Activá las notificaciones, para no perderte ninguna oferta ⚠
&gt; Y…sumate a las dos ruedas #Topmega  😁😁
.
.
#topmega #tubicitumundo #hotsale #hotsale2021 #hotsale21 #hotsalearg21 #ofertas #bicis #bicicletas #ciclismo #hotsaleargentina #deporteyfitness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85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78B0F-697D-441A-BF79-03A06972B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4032174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5BF98-0379-4E8F-87D8-57A24112B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48BC1-24EF-432B-884E-769E6ED71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469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30630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643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997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467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155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180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649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0766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959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48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31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66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- 2021-05-12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Dos bicis rodado 29 equipadas para cualquier terreno 🚵🏼 🚵🏼‍♀️
Tus días ya no van a ser lo mismo  😎
#MotomelBicicletas #mtb #Maxam490 #Maxam390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243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EAE09-5795-493A-9181-59944AFF6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3430005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830F0-B14E-4A15-9096-5547181F5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5FF02-9105-45FC-99FE-137DA02D2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5332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0448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352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148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15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2479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824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436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054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491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802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288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15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2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- 2021-04-22 17:35:09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¿Conoces nuestra #LigadeHeroes?🤔
Ellos son #Crossboy &amp; #Speedmike, cuyos superpoderes les otorgan fuerza, resistencia y velocidad⚡💪
Disponibles en rodados 12, 16 y 20 🚲♥️
👉 Deslizá para verlas detalladamente🤓
➡️ Visitá nuestra tienda online para conocer estas #super bicicletas: www.topmega.com.ar
#bicicleta #bike #topmega #niños #tubicitumundo #ligadeheroes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72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4F511-B9EC-4801-8A5E-E747DDC4C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136757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68CCA-779E-43D8-AC57-B019C47FE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8562B7-40DB-43DE-87C2-C7449D3D70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1961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9D0AF-CD55-4F00-99F8-537CBB0DF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4E9EE-A460-4E6C-970E-88BDC60C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4448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1C06B-29CC-4943-ABB3-129BF4146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BF8032-1271-4EA4-93FA-CE908634D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582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9790213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86166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50210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11465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766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89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Motomel Bicicletas - 2021-05-16 13:29:09</a:t>
                      </a:r>
                      <a:r>
                        <a:rPr lang="es-ES" sz="1000"/>
                        <a:t>
 Lista ! Así todo el día! Motomel Motomel Bicicletas 🚲🚲🚲🚲🚲🚲🚲🚲🚲🚲 que levante la mano el que ama andar en bici como yo!!!! Feliz domingo para todos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33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Motomel Bicicletas - 2021-05-05 22:27:18</a:t>
                      </a:r>
                      <a:r>
                        <a:rPr lang="es-ES" sz="1000"/>
                        <a:t>
 Hoy me acordé que amo mucho andar en bici. Te pasa ? Esos pequeños momentos que la pandemia nos hizo valorar más porque te hacen sentir un poco libre .... el vientito en la cara el placer de salir al sol. 🚲 Motomel Motomel Bicicletas 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7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- 2021-05-04 12:40:54</a:t>
                      </a:r>
                      <a:r>
                        <a:rPr lang="es-ES" sz="1000"/>
                        <a:t>
 💥 Queremos Brindarte un mejor servicios y por eso!!
➡Te regalamos un mes de entrenamiento #PERSONALIZADO
➡ Marcas de bicicletas Topmega oficial
➡ Herramienta de Planificacion #endurancetool
-
#deportes #mountain #bike #topmega #ciclismo #gratis #regalos #argentina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48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- 2021-05-09 21:37:34</a:t>
                      </a:r>
                      <a:r>
                        <a:rPr lang="es-ES" sz="1000"/>
                        <a:t>
 Alguien sabe donde tienen el local?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7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340F7-4BEE-42EF-A34F-875ED2193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17/04/2021 - 16/05/2021</a:t>
            </a:r>
          </a:p>
        </p:txBody>
      </p:sp>
    </p:spTree>
    <p:extLst>
      <p:ext uri="{BB962C8B-B14F-4D97-AF65-F5344CB8AC3E}">
        <p14:creationId xmlns:p14="http://schemas.microsoft.com/office/powerpoint/2010/main" val="3866448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1507</Words>
  <Application>Microsoft Office PowerPoint</Application>
  <PresentationFormat>On-screen Show (4:3)</PresentationFormat>
  <Paragraphs>832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2021-05-17T01:16:39Z</dcterms:created>
  <dcterms:modified xsi:type="dcterms:W3CDTF">2021-05-17T01:17:51Z</dcterms:modified>
</cp:coreProperties>
</file>