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3.6499000000000001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17.2407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40-48FC-A944-EC75F2C31C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0.6079</c:v>
                </c:pt>
                <c:pt idx="1">
                  <c:v>40</c:v>
                </c:pt>
                <c:pt idx="2">
                  <c:v>38.709699999999998</c:v>
                </c:pt>
                <c:pt idx="3">
                  <c:v>0</c:v>
                </c:pt>
                <c:pt idx="4">
                  <c:v>100</c:v>
                </c:pt>
                <c:pt idx="5">
                  <c:v>28.354800000000001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40-48FC-A944-EC75F2C31C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64.042900000000003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40-48FC-A944-EC75F2C31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7755128"/>
        <c:axId val="307758080"/>
      </c:radarChart>
      <c:catAx>
        <c:axId val="30775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58080"/>
        <c:crosses val="autoZero"/>
        <c:auto val="1"/>
        <c:lblAlgn val="ctr"/>
        <c:lblOffset val="100"/>
        <c:noMultiLvlLbl val="0"/>
      </c:catAx>
      <c:valAx>
        <c:axId val="30775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5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1154035</c:v>
                </c:pt>
                <c:pt idx="1">
                  <c:v>42121</c:v>
                </c:pt>
                <c:pt idx="2">
                  <c:v>7015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17-444E-AD88-B9B4030168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3709</c:v>
                </c:pt>
                <c:pt idx="1">
                  <c:v>211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CA-40C4-BF35-2501746326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C9-4DC9-B491-D2693C60FC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31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0E-4592-988A-6099B57571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41915</c:v>
                </c:pt>
                <c:pt idx="1">
                  <c:v>41926</c:v>
                </c:pt>
                <c:pt idx="2">
                  <c:v>41927</c:v>
                </c:pt>
                <c:pt idx="3">
                  <c:v>41934</c:v>
                </c:pt>
                <c:pt idx="4">
                  <c:v>41943</c:v>
                </c:pt>
                <c:pt idx="5">
                  <c:v>41958</c:v>
                </c:pt>
                <c:pt idx="6">
                  <c:v>41967</c:v>
                </c:pt>
                <c:pt idx="7">
                  <c:v>41977</c:v>
                </c:pt>
                <c:pt idx="8">
                  <c:v>41984</c:v>
                </c:pt>
                <c:pt idx="9">
                  <c:v>41994</c:v>
                </c:pt>
                <c:pt idx="10">
                  <c:v>42003</c:v>
                </c:pt>
                <c:pt idx="11">
                  <c:v>42011</c:v>
                </c:pt>
                <c:pt idx="12">
                  <c:v>42018</c:v>
                </c:pt>
                <c:pt idx="13">
                  <c:v>42030</c:v>
                </c:pt>
                <c:pt idx="14">
                  <c:v>42031</c:v>
                </c:pt>
                <c:pt idx="15">
                  <c:v>42031</c:v>
                </c:pt>
                <c:pt idx="16">
                  <c:v>42032</c:v>
                </c:pt>
                <c:pt idx="17">
                  <c:v>42037</c:v>
                </c:pt>
                <c:pt idx="18">
                  <c:v>42045</c:v>
                </c:pt>
                <c:pt idx="19">
                  <c:v>42057</c:v>
                </c:pt>
                <c:pt idx="20">
                  <c:v>42066</c:v>
                </c:pt>
                <c:pt idx="21">
                  <c:v>42074</c:v>
                </c:pt>
                <c:pt idx="22">
                  <c:v>42080</c:v>
                </c:pt>
                <c:pt idx="23">
                  <c:v>42091</c:v>
                </c:pt>
                <c:pt idx="24">
                  <c:v>42095</c:v>
                </c:pt>
                <c:pt idx="25">
                  <c:v>42098</c:v>
                </c:pt>
                <c:pt idx="26">
                  <c:v>42105</c:v>
                </c:pt>
                <c:pt idx="27">
                  <c:v>42109</c:v>
                </c:pt>
                <c:pt idx="28">
                  <c:v>42113</c:v>
                </c:pt>
                <c:pt idx="29">
                  <c:v>42121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86-482E-A544-D59A2A19AE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7006</c:v>
                </c:pt>
                <c:pt idx="1">
                  <c:v>7007</c:v>
                </c:pt>
                <c:pt idx="2">
                  <c:v>7007</c:v>
                </c:pt>
                <c:pt idx="3">
                  <c:v>7007</c:v>
                </c:pt>
                <c:pt idx="4">
                  <c:v>7006</c:v>
                </c:pt>
                <c:pt idx="5">
                  <c:v>7006</c:v>
                </c:pt>
                <c:pt idx="6">
                  <c:v>7005</c:v>
                </c:pt>
                <c:pt idx="7">
                  <c:v>7005</c:v>
                </c:pt>
                <c:pt idx="8">
                  <c:v>7008</c:v>
                </c:pt>
                <c:pt idx="9">
                  <c:v>7008</c:v>
                </c:pt>
                <c:pt idx="10">
                  <c:v>7010</c:v>
                </c:pt>
                <c:pt idx="11">
                  <c:v>7009</c:v>
                </c:pt>
                <c:pt idx="12">
                  <c:v>7009</c:v>
                </c:pt>
                <c:pt idx="13">
                  <c:v>7010</c:v>
                </c:pt>
                <c:pt idx="14">
                  <c:v>7011</c:v>
                </c:pt>
                <c:pt idx="15">
                  <c:v>7011</c:v>
                </c:pt>
                <c:pt idx="16">
                  <c:v>7011</c:v>
                </c:pt>
                <c:pt idx="17">
                  <c:v>7011</c:v>
                </c:pt>
                <c:pt idx="18">
                  <c:v>7014</c:v>
                </c:pt>
                <c:pt idx="19">
                  <c:v>7014</c:v>
                </c:pt>
                <c:pt idx="20">
                  <c:v>7013</c:v>
                </c:pt>
                <c:pt idx="21">
                  <c:v>7013</c:v>
                </c:pt>
                <c:pt idx="22">
                  <c:v>7012</c:v>
                </c:pt>
                <c:pt idx="23">
                  <c:v>7012</c:v>
                </c:pt>
                <c:pt idx="24">
                  <c:v>7012</c:v>
                </c:pt>
                <c:pt idx="25">
                  <c:v>7013</c:v>
                </c:pt>
                <c:pt idx="26">
                  <c:v>7013</c:v>
                </c:pt>
                <c:pt idx="27">
                  <c:v>7014</c:v>
                </c:pt>
                <c:pt idx="28">
                  <c:v>7016</c:v>
                </c:pt>
                <c:pt idx="29">
                  <c:v>7015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86-482E-A544-D59A2A19AE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1150511</c:v>
                </c:pt>
                <c:pt idx="1">
                  <c:v>1150722</c:v>
                </c:pt>
                <c:pt idx="2">
                  <c:v>1150750</c:v>
                </c:pt>
                <c:pt idx="3">
                  <c:v>1151044</c:v>
                </c:pt>
                <c:pt idx="4">
                  <c:v>1151087</c:v>
                </c:pt>
                <c:pt idx="5">
                  <c:v>1151345</c:v>
                </c:pt>
                <c:pt idx="6">
                  <c:v>1151569</c:v>
                </c:pt>
                <c:pt idx="7">
                  <c:v>1151534</c:v>
                </c:pt>
                <c:pt idx="8">
                  <c:v>1151894</c:v>
                </c:pt>
                <c:pt idx="9">
                  <c:v>1151858</c:v>
                </c:pt>
                <c:pt idx="10">
                  <c:v>1151946</c:v>
                </c:pt>
                <c:pt idx="11">
                  <c:v>1151886</c:v>
                </c:pt>
                <c:pt idx="12">
                  <c:v>1152062</c:v>
                </c:pt>
                <c:pt idx="13">
                  <c:v>1152109</c:v>
                </c:pt>
                <c:pt idx="14">
                  <c:v>1152231</c:v>
                </c:pt>
                <c:pt idx="15">
                  <c:v>1152360</c:v>
                </c:pt>
                <c:pt idx="16">
                  <c:v>1152466</c:v>
                </c:pt>
                <c:pt idx="17">
                  <c:v>1152607</c:v>
                </c:pt>
                <c:pt idx="18">
                  <c:v>1152900</c:v>
                </c:pt>
                <c:pt idx="19">
                  <c:v>1153114</c:v>
                </c:pt>
                <c:pt idx="20">
                  <c:v>1153112</c:v>
                </c:pt>
                <c:pt idx="21">
                  <c:v>1153111</c:v>
                </c:pt>
                <c:pt idx="22">
                  <c:v>1153325</c:v>
                </c:pt>
                <c:pt idx="23">
                  <c:v>1153549</c:v>
                </c:pt>
                <c:pt idx="24">
                  <c:v>1153065</c:v>
                </c:pt>
                <c:pt idx="25">
                  <c:v>1153262</c:v>
                </c:pt>
                <c:pt idx="26">
                  <c:v>1153550</c:v>
                </c:pt>
                <c:pt idx="27">
                  <c:v>1153642</c:v>
                </c:pt>
                <c:pt idx="28">
                  <c:v>1153859</c:v>
                </c:pt>
                <c:pt idx="29">
                  <c:v>1154035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86-482E-A544-D59A2A19AE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287312"/>
        <c:axId val="310287968"/>
      </c:lineChart>
      <c:catAx>
        <c:axId val="31028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87968"/>
        <c:crosses val="autoZero"/>
        <c:auto val="1"/>
        <c:lblAlgn val="ctr"/>
        <c:lblOffset val="100"/>
        <c:noMultiLvlLbl val="0"/>
      </c:catAx>
      <c:valAx>
        <c:axId val="31028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8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11</c:v>
                </c:pt>
                <c:pt idx="2">
                  <c:v>1</c:v>
                </c:pt>
                <c:pt idx="3">
                  <c:v>7</c:v>
                </c:pt>
                <c:pt idx="4">
                  <c:v>9</c:v>
                </c:pt>
                <c:pt idx="5">
                  <c:v>15</c:v>
                </c:pt>
                <c:pt idx="6">
                  <c:v>9</c:v>
                </c:pt>
                <c:pt idx="7">
                  <c:v>10</c:v>
                </c:pt>
                <c:pt idx="8">
                  <c:v>7</c:v>
                </c:pt>
                <c:pt idx="9">
                  <c:v>10</c:v>
                </c:pt>
                <c:pt idx="10">
                  <c:v>9</c:v>
                </c:pt>
                <c:pt idx="11">
                  <c:v>8</c:v>
                </c:pt>
                <c:pt idx="12">
                  <c:v>7</c:v>
                </c:pt>
                <c:pt idx="13">
                  <c:v>12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5</c:v>
                </c:pt>
                <c:pt idx="18">
                  <c:v>8</c:v>
                </c:pt>
                <c:pt idx="19">
                  <c:v>12</c:v>
                </c:pt>
                <c:pt idx="20">
                  <c:v>9</c:v>
                </c:pt>
                <c:pt idx="21">
                  <c:v>8</c:v>
                </c:pt>
                <c:pt idx="22">
                  <c:v>6</c:v>
                </c:pt>
                <c:pt idx="23">
                  <c:v>11</c:v>
                </c:pt>
                <c:pt idx="24">
                  <c:v>4</c:v>
                </c:pt>
                <c:pt idx="25">
                  <c:v>3</c:v>
                </c:pt>
                <c:pt idx="26">
                  <c:v>7</c:v>
                </c:pt>
                <c:pt idx="27">
                  <c:v>4</c:v>
                </c:pt>
                <c:pt idx="28">
                  <c:v>4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0B-422C-BF73-6FEC0A3407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-1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2</c:v>
                </c:pt>
                <c:pt idx="11">
                  <c:v>-1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-1</c:v>
                </c:pt>
                <c:pt idx="21">
                  <c:v>0</c:v>
                </c:pt>
                <c:pt idx="22">
                  <c:v>-1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0B-422C-BF73-6FEC0A3407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185</c:v>
                </c:pt>
                <c:pt idx="1">
                  <c:v>211</c:v>
                </c:pt>
                <c:pt idx="2">
                  <c:v>28</c:v>
                </c:pt>
                <c:pt idx="3">
                  <c:v>294</c:v>
                </c:pt>
                <c:pt idx="4">
                  <c:v>43</c:v>
                </c:pt>
                <c:pt idx="5">
                  <c:v>258</c:v>
                </c:pt>
                <c:pt idx="6">
                  <c:v>224</c:v>
                </c:pt>
                <c:pt idx="7">
                  <c:v>-35</c:v>
                </c:pt>
                <c:pt idx="8">
                  <c:v>360</c:v>
                </c:pt>
                <c:pt idx="9">
                  <c:v>-36</c:v>
                </c:pt>
                <c:pt idx="10">
                  <c:v>88</c:v>
                </c:pt>
                <c:pt idx="11">
                  <c:v>-60</c:v>
                </c:pt>
                <c:pt idx="12">
                  <c:v>176</c:v>
                </c:pt>
                <c:pt idx="13">
                  <c:v>47</c:v>
                </c:pt>
                <c:pt idx="14">
                  <c:v>122</c:v>
                </c:pt>
                <c:pt idx="15">
                  <c:v>129</c:v>
                </c:pt>
                <c:pt idx="16">
                  <c:v>106</c:v>
                </c:pt>
                <c:pt idx="17">
                  <c:v>141</c:v>
                </c:pt>
                <c:pt idx="18">
                  <c:v>293</c:v>
                </c:pt>
                <c:pt idx="19">
                  <c:v>214</c:v>
                </c:pt>
                <c:pt idx="20">
                  <c:v>-2</c:v>
                </c:pt>
                <c:pt idx="21">
                  <c:v>-1</c:v>
                </c:pt>
                <c:pt idx="22">
                  <c:v>214</c:v>
                </c:pt>
                <c:pt idx="23">
                  <c:v>224</c:v>
                </c:pt>
                <c:pt idx="24">
                  <c:v>-484</c:v>
                </c:pt>
                <c:pt idx="25">
                  <c:v>197</c:v>
                </c:pt>
                <c:pt idx="26">
                  <c:v>288</c:v>
                </c:pt>
                <c:pt idx="27">
                  <c:v>92</c:v>
                </c:pt>
                <c:pt idx="28">
                  <c:v>217</c:v>
                </c:pt>
                <c:pt idx="29">
                  <c:v>176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0B-422C-BF73-6FEC0A340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292888"/>
        <c:axId val="310295184"/>
      </c:lineChart>
      <c:catAx>
        <c:axId val="31029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95184"/>
        <c:crosses val="autoZero"/>
        <c:auto val="1"/>
        <c:lblAlgn val="ctr"/>
        <c:lblOffset val="100"/>
        <c:noMultiLvlLbl val="0"/>
      </c:catAx>
      <c:valAx>
        <c:axId val="31029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9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7</c:v>
                </c:pt>
                <c:pt idx="3">
                  <c:v>10</c:v>
                </c:pt>
                <c:pt idx="4">
                  <c:v>9</c:v>
                </c:pt>
                <c:pt idx="5">
                  <c:v>6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06-4C50-8D0C-D174F00F72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06-4C50-8D0C-D174F00F72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81</c:v>
                </c:pt>
                <c:pt idx="1">
                  <c:v>10</c:v>
                </c:pt>
                <c:pt idx="2">
                  <c:v>118</c:v>
                </c:pt>
                <c:pt idx="3">
                  <c:v>234</c:v>
                </c:pt>
                <c:pt idx="4">
                  <c:v>90</c:v>
                </c:pt>
                <c:pt idx="5">
                  <c:v>98</c:v>
                </c:pt>
                <c:pt idx="6">
                  <c:v>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06-4C50-8D0C-D174F00F72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313728"/>
        <c:axId val="250314056"/>
      </c:barChart>
      <c:catAx>
        <c:axId val="25031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14056"/>
        <c:crosses val="autoZero"/>
        <c:auto val="1"/>
        <c:lblAlgn val="ctr"/>
        <c:lblOffset val="100"/>
        <c:noMultiLvlLbl val="0"/>
      </c:catAx>
      <c:valAx>
        <c:axId val="250314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1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1.1930326890956799E-2</c:v>
                </c:pt>
                <c:pt idx="1">
                  <c:v>2.6243588214243101E-2</c:v>
                </c:pt>
                <c:pt idx="2">
                  <c:v>2.3851547965462998E-3</c:v>
                </c:pt>
                <c:pt idx="3">
                  <c:v>1.6695685357883901E-2</c:v>
                </c:pt>
                <c:pt idx="4">
                  <c:v>2.14622978966948E-2</c:v>
                </c:pt>
                <c:pt idx="5">
                  <c:v>3.57628209713182E-2</c:v>
                </c:pt>
                <c:pt idx="6">
                  <c:v>2.1450021450021499E-2</c:v>
                </c:pt>
                <c:pt idx="7">
                  <c:v>2.38282460028117E-2</c:v>
                </c:pt>
                <c:pt idx="8">
                  <c:v>1.66757986516426E-2</c:v>
                </c:pt>
                <c:pt idx="9">
                  <c:v>2.38185975609756E-2</c:v>
                </c:pt>
                <c:pt idx="10">
                  <c:v>2.14316330904415E-2</c:v>
                </c:pt>
                <c:pt idx="11">
                  <c:v>1.9046258600576099E-2</c:v>
                </c:pt>
                <c:pt idx="12">
                  <c:v>1.6662302730237302E-2</c:v>
                </c:pt>
                <c:pt idx="13">
                  <c:v>2.8559188919034698E-2</c:v>
                </c:pt>
                <c:pt idx="14">
                  <c:v>2.3792529145848199E-3</c:v>
                </c:pt>
                <c:pt idx="15">
                  <c:v>0</c:v>
                </c:pt>
                <c:pt idx="16">
                  <c:v>2.37919630748733E-3</c:v>
                </c:pt>
                <c:pt idx="17">
                  <c:v>1.1895698515416799E-2</c:v>
                </c:pt>
                <c:pt idx="18">
                  <c:v>1.9030853771677299E-2</c:v>
                </c:pt>
                <c:pt idx="19">
                  <c:v>2.85408490902604E-2</c:v>
                </c:pt>
                <c:pt idx="20">
                  <c:v>2.1399529210357399E-2</c:v>
                </c:pt>
                <c:pt idx="21">
                  <c:v>1.90177340369895E-2</c:v>
                </c:pt>
                <c:pt idx="22">
                  <c:v>1.42605884869516E-2</c:v>
                </c:pt>
                <c:pt idx="23">
                  <c:v>2.61406844106464E-2</c:v>
                </c:pt>
                <c:pt idx="24">
                  <c:v>9.5032192155092496E-3</c:v>
                </c:pt>
                <c:pt idx="25">
                  <c:v>7.1267371421784098E-3</c:v>
                </c:pt>
                <c:pt idx="26">
                  <c:v>1.6627868307283002E-2</c:v>
                </c:pt>
                <c:pt idx="27">
                  <c:v>9.5000593753711005E-3</c:v>
                </c:pt>
                <c:pt idx="28">
                  <c:v>9.4991569498206994E-3</c:v>
                </c:pt>
                <c:pt idx="29">
                  <c:v>1.89965093913993E-2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94-4AC5-ACAE-CB87095894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1.4275517487508899E-2</c:v>
                </c:pt>
                <c:pt idx="1">
                  <c:v>1.42734798743934E-2</c:v>
                </c:pt>
                <c:pt idx="2">
                  <c:v>0</c:v>
                </c:pt>
                <c:pt idx="3">
                  <c:v>0</c:v>
                </c:pt>
                <c:pt idx="4">
                  <c:v>-1.42714428428714E-2</c:v>
                </c:pt>
                <c:pt idx="5">
                  <c:v>0</c:v>
                </c:pt>
                <c:pt idx="6">
                  <c:v>-1.42734798743934E-2</c:v>
                </c:pt>
                <c:pt idx="7">
                  <c:v>0</c:v>
                </c:pt>
                <c:pt idx="8">
                  <c:v>4.2826552462526798E-2</c:v>
                </c:pt>
                <c:pt idx="9">
                  <c:v>0</c:v>
                </c:pt>
                <c:pt idx="10">
                  <c:v>2.8538812785388099E-2</c:v>
                </c:pt>
                <c:pt idx="11">
                  <c:v>-1.4265335235378001E-2</c:v>
                </c:pt>
                <c:pt idx="12">
                  <c:v>0</c:v>
                </c:pt>
                <c:pt idx="13">
                  <c:v>1.42673705236125E-2</c:v>
                </c:pt>
                <c:pt idx="14">
                  <c:v>1.4265335235378001E-2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4.2789901583226403E-2</c:v>
                </c:pt>
                <c:pt idx="19">
                  <c:v>0</c:v>
                </c:pt>
                <c:pt idx="20">
                  <c:v>-1.4257199885942399E-2</c:v>
                </c:pt>
                <c:pt idx="21">
                  <c:v>0</c:v>
                </c:pt>
                <c:pt idx="22">
                  <c:v>-1.42592328532725E-2</c:v>
                </c:pt>
                <c:pt idx="23">
                  <c:v>0</c:v>
                </c:pt>
                <c:pt idx="24">
                  <c:v>0</c:v>
                </c:pt>
                <c:pt idx="25">
                  <c:v>1.4261266400456401E-2</c:v>
                </c:pt>
                <c:pt idx="26">
                  <c:v>0</c:v>
                </c:pt>
                <c:pt idx="27">
                  <c:v>1.42592328532725E-2</c:v>
                </c:pt>
                <c:pt idx="28">
                  <c:v>2.8514399771884798E-2</c:v>
                </c:pt>
                <c:pt idx="29">
                  <c:v>-1.4253135689851801E-2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94-4AC5-ACAE-CB87095894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1.6082397511661899E-2</c:v>
                </c:pt>
                <c:pt idx="1">
                  <c:v>1.8339676891398701E-2</c:v>
                </c:pt>
                <c:pt idx="2">
                  <c:v>2.43325494776323E-3</c:v>
                </c:pt>
                <c:pt idx="3">
                  <c:v>2.55485552900282E-2</c:v>
                </c:pt>
                <c:pt idx="4">
                  <c:v>3.735739033434E-3</c:v>
                </c:pt>
                <c:pt idx="5">
                  <c:v>2.2413596887116301E-2</c:v>
                </c:pt>
                <c:pt idx="6">
                  <c:v>1.9455506386009399E-2</c:v>
                </c:pt>
                <c:pt idx="7">
                  <c:v>-3.0393315554691001E-3</c:v>
                </c:pt>
                <c:pt idx="8">
                  <c:v>3.1262646174581001E-2</c:v>
                </c:pt>
                <c:pt idx="9">
                  <c:v>-3.1252875698632001E-3</c:v>
                </c:pt>
                <c:pt idx="10">
                  <c:v>7.6398306041196001E-3</c:v>
                </c:pt>
                <c:pt idx="11">
                  <c:v>-5.2085774854029598E-3</c:v>
                </c:pt>
                <c:pt idx="12">
                  <c:v>1.527928979083E-2</c:v>
                </c:pt>
                <c:pt idx="13">
                  <c:v>4.0796415470695201E-3</c:v>
                </c:pt>
                <c:pt idx="14">
                  <c:v>1.0589275841088E-2</c:v>
                </c:pt>
                <c:pt idx="15">
                  <c:v>1.1195671701247399E-2</c:v>
                </c:pt>
                <c:pt idx="16">
                  <c:v>9.1985143531535304E-3</c:v>
                </c:pt>
                <c:pt idx="17">
                  <c:v>1.2234634253852201E-2</c:v>
                </c:pt>
                <c:pt idx="18">
                  <c:v>2.5420633398894901E-2</c:v>
                </c:pt>
                <c:pt idx="19">
                  <c:v>1.85618874143464E-2</c:v>
                </c:pt>
                <c:pt idx="20">
                  <c:v>-1.73443388945065E-4</c:v>
                </c:pt>
                <c:pt idx="21" formatCode="0.00E+00">
                  <c:v>-8.6721844885839403E-5</c:v>
                </c:pt>
                <c:pt idx="22">
                  <c:v>1.85584908998353E-2</c:v>
                </c:pt>
                <c:pt idx="23">
                  <c:v>1.9422105651052401E-2</c:v>
                </c:pt>
                <c:pt idx="24">
                  <c:v>-4.1957472114318502E-2</c:v>
                </c:pt>
                <c:pt idx="25">
                  <c:v>1.7084899810505001E-2</c:v>
                </c:pt>
                <c:pt idx="26">
                  <c:v>2.4972642816636598E-2</c:v>
                </c:pt>
                <c:pt idx="27">
                  <c:v>7.9753803476225599E-3</c:v>
                </c:pt>
                <c:pt idx="28">
                  <c:v>1.8809994781743399E-2</c:v>
                </c:pt>
                <c:pt idx="29">
                  <c:v>1.52531635147795E-2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94-4AC5-ACAE-CB87095894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096072"/>
        <c:axId val="308099352"/>
      </c:lineChart>
      <c:catAx>
        <c:axId val="308096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99352"/>
        <c:crosses val="autoZero"/>
        <c:auto val="1"/>
        <c:lblAlgn val="ctr"/>
        <c:lblOffset val="100"/>
        <c:noMultiLvlLbl val="0"/>
      </c:catAx>
      <c:valAx>
        <c:axId val="30809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9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5B-4FEA-B538-FD34BAA94B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5B-4FEA-B538-FD34BAA94B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5B-4FEA-B538-FD34BAA94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097056"/>
        <c:axId val="308097712"/>
      </c:lineChart>
      <c:catAx>
        <c:axId val="30809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97712"/>
        <c:crosses val="autoZero"/>
        <c:auto val="1"/>
        <c:lblAlgn val="ctr"/>
        <c:lblOffset val="100"/>
        <c:noMultiLvlLbl val="0"/>
      </c:catAx>
      <c:valAx>
        <c:axId val="30809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9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52-4864-879F-EA77A88F82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52-4864-879F-EA77A88F82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52-4864-879F-EA77A88F82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094104"/>
        <c:axId val="308085904"/>
      </c:lineChart>
      <c:catAx>
        <c:axId val="308094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85904"/>
        <c:crosses val="autoZero"/>
        <c:auto val="1"/>
        <c:lblAlgn val="ctr"/>
        <c:lblOffset val="100"/>
        <c:noMultiLvlLbl val="0"/>
      </c:catAx>
      <c:valAx>
        <c:axId val="30808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9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B6-45C2-9C26-6FB9851A7D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B6-45C2-9C26-6FB9851A7D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B6-45C2-9C26-6FB9851A7D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089512"/>
        <c:axId val="308086232"/>
      </c:barChart>
      <c:catAx>
        <c:axId val="30808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86232"/>
        <c:crosses val="autoZero"/>
        <c:auto val="1"/>
        <c:lblAlgn val="ctr"/>
        <c:lblOffset val="100"/>
        <c:noMultiLvlLbl val="0"/>
      </c:catAx>
      <c:valAx>
        <c:axId val="30808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8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0F-4DB3-A64D-EAE0FB0720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0F-4DB3-A64D-EAE0FB0720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0F-4DB3-A64D-EAE0FB0720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0F-4DB3-A64D-EAE0FB07205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0F-4DB3-A64D-EAE0FB07205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0F-4DB3-A64D-EAE0FB07205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7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20F-4DB3-A64D-EAE0FB07205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20F-4DB3-A64D-EAE0FB0720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086888"/>
        <c:axId val="308087216"/>
      </c:barChart>
      <c:catAx>
        <c:axId val="308086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87216"/>
        <c:crosses val="autoZero"/>
        <c:auto val="1"/>
        <c:lblAlgn val="ctr"/>
        <c:lblOffset val="100"/>
        <c:noMultiLvlLbl val="0"/>
      </c:catAx>
      <c:valAx>
        <c:axId val="30808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86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A0-4627-8D6F-D5BC96F88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560544"/>
        <c:axId val="46562840"/>
      </c:barChart>
      <c:catAx>
        <c:axId val="4656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62840"/>
        <c:crosses val="autoZero"/>
        <c:auto val="1"/>
        <c:lblAlgn val="ctr"/>
        <c:lblOffset val="100"/>
        <c:noMultiLvlLbl val="0"/>
      </c:catAx>
      <c:valAx>
        <c:axId val="4656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6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1.4279594459517301E-2</c:v>
                </c:pt>
                <c:pt idx="2">
                  <c:v>9.5197296396782299E-3</c:v>
                </c:pt>
                <c:pt idx="3">
                  <c:v>1.6659526869436898E-2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58-47D7-A9C3-64D43ABE8C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0.17118402282453599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58-47D7-A9C3-64D43ABE8C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9A58-47D7-A9C3-64D43ABE8C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564152"/>
        <c:axId val="46564480"/>
      </c:barChart>
      <c:catAx>
        <c:axId val="4656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64480"/>
        <c:crosses val="autoZero"/>
        <c:auto val="1"/>
        <c:lblAlgn val="ctr"/>
        <c:lblOffset val="100"/>
        <c:noMultiLvlLbl val="0"/>
      </c:catAx>
      <c:valAx>
        <c:axId val="4656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6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9.5378892651056292E-3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2.4991669443518799E-2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1.42541515216307E-2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5B-4C64-AEDE-467AD1B4E2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0.17113519680547601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5B-4C64-AEDE-467AD1B4E2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5B-4C64-AEDE-467AD1B4E2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562512"/>
        <c:axId val="46567432"/>
      </c:lineChart>
      <c:catAx>
        <c:axId val="4656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67432"/>
        <c:crosses val="autoZero"/>
        <c:auto val="1"/>
        <c:lblAlgn val="ctr"/>
        <c:lblOffset val="100"/>
        <c:noMultiLvlLbl val="0"/>
      </c:catAx>
      <c:valAx>
        <c:axId val="4656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6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1.47537614303371E-2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EB-4AA0-BD61-A020CAEB02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8.5567598402738199E-2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EB-4AA0-BD61-A020CAEB02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EB-4AA0-BD61-A020CAEB02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573992"/>
        <c:axId val="46573664"/>
      </c:barChart>
      <c:catAx>
        <c:axId val="4657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73664"/>
        <c:crosses val="autoZero"/>
        <c:auto val="1"/>
        <c:lblAlgn val="ctr"/>
        <c:lblOffset val="100"/>
        <c:noMultiLvlLbl val="0"/>
      </c:catAx>
      <c:valAx>
        <c:axId val="4657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7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1.4280274181264299E-2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3.5700685453160699E-2</c:v>
                </c:pt>
                <c:pt idx="16">
                  <c:v>1.1900228484386899E-2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87-4971-AB4B-A248DD18AB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0.17120844628335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87-4971-AB4B-A248DD18AB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87-4971-AB4B-A248DD18AB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099680"/>
        <c:axId val="308096728"/>
      </c:lineChart>
      <c:catAx>
        <c:axId val="30809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96728"/>
        <c:crosses val="autoZero"/>
        <c:auto val="1"/>
        <c:lblAlgn val="ctr"/>
        <c:lblOffset val="100"/>
        <c:noMultiLvlLbl val="0"/>
      </c:catAx>
      <c:valAx>
        <c:axId val="30809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9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11-4E24-8717-322E4C5067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11-4E24-8717-322E4C5067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11-4E24-8717-322E4C5067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8515592"/>
        <c:axId val="438515920"/>
      </c:lineChart>
      <c:catAx>
        <c:axId val="43851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515920"/>
        <c:crosses val="autoZero"/>
        <c:auto val="1"/>
        <c:lblAlgn val="ctr"/>
        <c:lblOffset val="100"/>
        <c:noMultiLvlLbl val="0"/>
      </c:catAx>
      <c:valAx>
        <c:axId val="43851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51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9CA57-695F-47C8-82CB-BB31DDF865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2451EB-A794-4570-813C-F21DC11EC2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87769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311A7-F0C0-4844-9359-14EE56AA0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FFCB76-6017-4441-A8E0-3424FAE469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6795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36187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50388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94870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6962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99421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22771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51945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95368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5631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54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1154035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59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340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671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7072B-C702-4528-A238-0A4D76F0F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3960739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C186-AC58-4618-8C3A-BB36CF919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0E6952-0705-46EE-A54A-8F24D550A7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0433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CCEF4-19EE-48E6-98CD-744E5A1F1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C4BC0-D612-4154-AB64-9B1D76532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199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A3DE5-3D74-4D37-9A2C-C9140C18A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B42537-3F24-426D-86D2-DE2B319D3E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8679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6490E-13BA-4628-BEEB-CC04CFE85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212C7-0BFE-4F94-ACCA-A1EB07726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231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C6E09-BCD3-41E1-87BF-B3BF96BAA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B5B667-7A4F-485F-A781-E7E83C5DA5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850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DF8E1-6384-4DEF-983B-1B186D6A0B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3326E-A999-473E-8E68-F9A0136A1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940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45B51-90A8-41D5-9DF0-4A61BD159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22FD2D-ABD8-4DAF-885E-DC71203986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2926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B272F-D075-4D14-83B2-D6E9E32FA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87851-5CF2-4750-995A-83E58E604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871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13D81-C0A5-4463-A88E-85E9B807F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B25BDA-D6B1-410A-8301-761E483914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6677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B8A55-D40D-4725-977F-FD66E6E8B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B3FB-0F64-4BA3-A575-69D3F1FC0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547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93FE3-1A2A-4DA3-98D7-3F1EFF56B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033891-7421-412B-BDE5-FC634E9E1E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7679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DFEAF-D685-4BFA-8614-D144A04C9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665AF-2032-439A-B2F9-7FD22AB84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09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51D3E-584A-4ADD-9F7E-2C688F154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08017D-5FD2-45C5-A66F-10DBDCF122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016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3BED7-40B1-4538-A914-D964A8BD30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BD61A-0CF0-43EA-9A5E-16BC2B977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496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0C3D1-3FA7-464C-8A47-B1E274C53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4DF353-A653-4A4F-A6E6-EDB6DEECC1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3486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FBC33-5416-4CE4-A6E5-AEEE17BCA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CCA10-0E46-4E79-92F0-7C597FC3C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038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1D491-D0FD-483B-8213-7DC019959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70FC7B-BD7C-48DA-BC1A-051F5556C6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253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BA1FF-DF35-44ED-A859-BEDA58D03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7C5C3-0FEC-4A05-9681-1196B2678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197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32DC3-56A6-4858-848B-CAE338EE7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6980B1-2CCA-4148-9F23-48A3361B57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9742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DC299-F892-459F-BB91-C2EBBE351F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9850C-FF1E-426E-819C-C3BC6B739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639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430B6-A25E-4190-BA56-6EA4C31E5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2DB533-91F9-4F24-AC83-9BB84FEB42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9133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15237-EDF5-4722-8DFA-9794A7DB30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5A642-9EFC-4001-946A-8E602196B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008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98904-B4D3-48A2-80D0-9C7FC3DBF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2F996B-0B59-4C1D-B3E0-E7EE1249BF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6397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AE174-AE9D-4990-A415-2FEAC10392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031DE-3161-43B9-8847-EB23A44E9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268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41879-F671-479F-8577-1306FCFB9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C848C5-6964-4E2E-9761-8A1A0D4AB1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5830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D8FEB-1EA3-4F92-A61F-1C587A295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B0D89-DAB7-4C69-807C-E5FD99EA4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657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2E069-4946-4C66-ABD4-53A57B221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E13697-4CEB-49BD-AE95-B1FE645B0F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9961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BF6CF-8470-4D8C-87C8-8B3266E3B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1DFBF-A7B3-4314-A1A0-42E82EAD3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746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4AC2C-4E82-42A1-8814-033FAC1E6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64690D-B719-4FE8-ACAF-8DC2668FC6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8670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903B4-925E-4526-AF71-98E9D225E3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11893-582A-4FA2-9E3B-9FD9E6C21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349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D5441-4A6A-43E4-BDDB-56917484C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568410-2F43-4F3B-B1BB-461D07AEF1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1177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9BBA9-368D-4AA5-B9DB-43EDC6496E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C9AC9-92AF-47D0-9445-FE937A04B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895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76FAC-8C45-4D2B-828E-586E41561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73DD1D-E3F1-4E82-90F8-D56E41D4D1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7058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4BB21-66C3-4DD4-8639-858710ED90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255DF-C036-4542-A418-656887DB6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198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42EC4-2ED9-4F14-926F-247C0F293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3AFDFF-C431-4E59-ABCF-52057C7EC9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4679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8104F-2FB7-4162-9067-F99B1C410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8264D-4FC9-490A-A71A-ADCE25A9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889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E1EC5-6A01-4021-B391-40261F324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939637-6B6D-4EDC-AC29-8A4EB308FA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9628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416705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053940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553181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804838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747645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66924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120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80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19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319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5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44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1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57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63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#𝐒𝐲𝐦𝐩𝐡𝐨𝐧𝐲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302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73ACF-FA54-45E9-A264-76559F2D9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23001357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7A18-D58F-4B34-9473-291B6AC8D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876561-BFB4-43B2-A8C5-23FC53D9F0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2960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8436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3202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8893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4952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7847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1234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0197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8868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450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714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3190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4897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3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- 2021-04-29 15:15:52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#𝐒𝐲𝐦𝐩𝐡𝐨𝐧𝐲 cuenta con un diseño atractivo, un excepcional rendimiento en los desplazamientos urbanos y toda la practicidad que buscas.⁣
¡Conocela en profundidad!😎⁣
⁣
⁣
⁣
#SymArgentina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196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- 2021-05-10 14:35:52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Clickeá el link en la bio, completa el formulario y tené tu Kymco en 12 y 18 cuotas ¡SIN INTERÉS!
#kymco #ahora12 #ahora18 #financiacion #cuotassininteres #sininteres #cuotas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049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BD9AC-3C3C-4B79-B660-8EE5DD3A6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362863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47582-EA45-47A0-A5E0-5CDD07E35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DE09DB-DE6D-4D72-BB61-E94B413D00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1332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55142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405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6641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224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706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4695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0693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3618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6793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619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1110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6579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09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- 2021-04-29 11:33:31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93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- 2021-05-11 16:14:02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#Maxsym 600i reúne lo más avanzado en #tecnología, confort y prestaciones, con la mejor relación calidad precio del mercado.⁣
⁣
⁣
Elegí moverte cómodo y seguro. Elegí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820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AACAE-9056-4355-8822-296F55B996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1452858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CCF4D-4156-467B-BA5D-92ECA514D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B13FD1-BBD0-4970-95C4-AB7D0A23B8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7567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11645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7151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4654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3495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5626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5086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157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8730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7278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2235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8107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599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908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- 2021-04-21 16:30:51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#Sym viajá tranquilo.⁣
⁣
⁣
Seguros de la calidad que ofrecemos, te garantizamos 24 meses o 24 000 km de garantía. ⠀⁣
⁣
Disfrutá de la ciudad arriba de tu  #scooter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79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- 2021-05-15 16:27:00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Clickeá el link en la bio, completa el formulario y tené tu Kymco en 12 y 18 cuotas SIN INTERES.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0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DA505-E626-488D-8661-47C78978F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25972221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C4005-F7EC-4B8B-AC79-2C84DD30A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0B33B7-AF42-4BFC-A95C-6F6FFF5CB5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8652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3908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9585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9736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0192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4676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6382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8178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9816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1223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1167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9637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2187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33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- 2021-05-06 17:46:42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trasladarte de forma cómoda y agradable la #𝐅𝐢𝐝𝐝𝐥𝐞 𝐈𝐈 es ligera, cómoda y elegante y tiene un espacioso baúl porta casco.✅⁣
⁣
Un scooter perfecto para un desplazamiento práctico y funcional. 😎⁣
⁣
#Sym es #Rendimiento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30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E7337-BF79-408F-8E60-754394ED3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577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5E474-1690-4E07-A6B3-AF572867A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B957D5-17B3-4D7B-9D01-4A07CEAC42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4328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2D7CC-ADE9-4CFB-9952-E2A5905C7F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BADA7-92BF-4C79-BB8A-DA9275A1C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150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621</Words>
  <Application>Microsoft Office PowerPoint</Application>
  <PresentationFormat>On-screen Show (4:3)</PresentationFormat>
  <Paragraphs>305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Fan Distribution | SYM</vt:lpstr>
      <vt:lpstr>Facebook +/- Fan Distribution | SYM</vt:lpstr>
      <vt:lpstr>Facebook Posts Distribution | SYM</vt:lpstr>
      <vt:lpstr>Facebook Interactions Distribution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4</vt:lpstr>
      <vt:lpstr>Facebook Post Table + Reactions | SYM - 2 of 4</vt:lpstr>
      <vt:lpstr>Facebook Post Table + Reactions | SYM - 3 of 4</vt:lpstr>
      <vt:lpstr>Facebook Post Table + Reactions | SYM - 4 of 4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2021-05-17T01:15:43Z</dcterms:created>
  <dcterms:modified xsi:type="dcterms:W3CDTF">2021-05-17T01:16:23Z</dcterms:modified>
</cp:coreProperties>
</file>