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64.061999999999998</c:v>
                </c:pt>
                <c:pt idx="1">
                  <c:v>9.2308000000000003</c:v>
                </c:pt>
                <c:pt idx="2">
                  <c:v>10.647500000000001</c:v>
                </c:pt>
                <c:pt idx="3">
                  <c:v>0</c:v>
                </c:pt>
                <c:pt idx="4">
                  <c:v>91.305199999999999</c:v>
                </c:pt>
                <c:pt idx="5">
                  <c:v>-19.207999999999998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E6-4F42-B1AA-D4FBFB5F32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62.610100000000003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81.017600000000002</c:v>
                </c:pt>
                <c:pt idx="5">
                  <c:v>4.0575000000000001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E6-4F42-B1AA-D4FBFB5F32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9.6220999999999997</c:v>
                </c:pt>
                <c:pt idx="1">
                  <c:v>10.7692</c:v>
                </c:pt>
                <c:pt idx="2">
                  <c:v>2.0428999999999999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E6-4F42-B1AA-D4FBFB5F32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26.1538</c:v>
                </c:pt>
                <c:pt idx="2">
                  <c:v>16.8109</c:v>
                </c:pt>
                <c:pt idx="3">
                  <c:v>0</c:v>
                </c:pt>
                <c:pt idx="4">
                  <c:v>32.647399999999998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E6-4F42-B1AA-D4FBFB5F3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9139928"/>
        <c:axId val="309137304"/>
      </c:radarChart>
      <c:catAx>
        <c:axId val="30913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37304"/>
        <c:crosses val="autoZero"/>
        <c:auto val="1"/>
        <c:lblAlgn val="ctr"/>
        <c:lblOffset val="100"/>
        <c:noMultiLvlLbl val="0"/>
      </c:catAx>
      <c:valAx>
        <c:axId val="30913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3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Bajaj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1598621</c:v>
                </c:pt>
                <c:pt idx="1">
                  <c:v>1024108</c:v>
                </c:pt>
                <c:pt idx="2">
                  <c:v>1000899</c:v>
                </c:pt>
                <c:pt idx="3">
                  <c:v>153821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8F-4E04-A761-04439B80B9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Bajaj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4358</c:v>
                </c:pt>
                <c:pt idx="1">
                  <c:v>-538</c:v>
                </c:pt>
                <c:pt idx="2">
                  <c:v>111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4E-4944-BB94-F4307C1C0B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Bajaj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17</c:v>
                </c:pt>
                <c:pt idx="1">
                  <c:v>6</c:v>
                </c:pt>
                <c:pt idx="2">
                  <c:v>65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78-454D-B500-755D58451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Bajaj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971</c:v>
                </c:pt>
                <c:pt idx="1">
                  <c:v>615</c:v>
                </c:pt>
                <c:pt idx="2">
                  <c:v>5776</c:v>
                </c:pt>
                <c:pt idx="3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8D-4148-B96A-FD3F990A5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1024617</c:v>
                </c:pt>
                <c:pt idx="1">
                  <c:v>1024631</c:v>
                </c:pt>
                <c:pt idx="2">
                  <c:v>1024631</c:v>
                </c:pt>
                <c:pt idx="3">
                  <c:v>1024648</c:v>
                </c:pt>
                <c:pt idx="4">
                  <c:v>1024650</c:v>
                </c:pt>
                <c:pt idx="5">
                  <c:v>1024657</c:v>
                </c:pt>
                <c:pt idx="6">
                  <c:v>1024633</c:v>
                </c:pt>
                <c:pt idx="7">
                  <c:v>1024622</c:v>
                </c:pt>
                <c:pt idx="8">
                  <c:v>1024616</c:v>
                </c:pt>
                <c:pt idx="9">
                  <c:v>1024612</c:v>
                </c:pt>
                <c:pt idx="10">
                  <c:v>1024598</c:v>
                </c:pt>
                <c:pt idx="11">
                  <c:v>1024573</c:v>
                </c:pt>
                <c:pt idx="12">
                  <c:v>1024539</c:v>
                </c:pt>
                <c:pt idx="13">
                  <c:v>1024527</c:v>
                </c:pt>
                <c:pt idx="14">
                  <c:v>1024499</c:v>
                </c:pt>
                <c:pt idx="15">
                  <c:v>1024479</c:v>
                </c:pt>
                <c:pt idx="16">
                  <c:v>1024463</c:v>
                </c:pt>
                <c:pt idx="17">
                  <c:v>1024450</c:v>
                </c:pt>
                <c:pt idx="18">
                  <c:v>1024423</c:v>
                </c:pt>
                <c:pt idx="19">
                  <c:v>1024397</c:v>
                </c:pt>
                <c:pt idx="20">
                  <c:v>1024367</c:v>
                </c:pt>
                <c:pt idx="21">
                  <c:v>1024346</c:v>
                </c:pt>
                <c:pt idx="22">
                  <c:v>1024324</c:v>
                </c:pt>
                <c:pt idx="23">
                  <c:v>1024303</c:v>
                </c:pt>
                <c:pt idx="24">
                  <c:v>1024289</c:v>
                </c:pt>
                <c:pt idx="25">
                  <c:v>1024242</c:v>
                </c:pt>
                <c:pt idx="26">
                  <c:v>1024189</c:v>
                </c:pt>
                <c:pt idx="27">
                  <c:v>1024166</c:v>
                </c:pt>
                <c:pt idx="28">
                  <c:v>1024136</c:v>
                </c:pt>
                <c:pt idx="29">
                  <c:v>1024108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36-431F-8A28-4423B36DC3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1000794</c:v>
                </c:pt>
                <c:pt idx="1">
                  <c:v>1000815</c:v>
                </c:pt>
                <c:pt idx="2">
                  <c:v>1000851</c:v>
                </c:pt>
                <c:pt idx="3">
                  <c:v>1000865</c:v>
                </c:pt>
                <c:pt idx="4">
                  <c:v>1000887</c:v>
                </c:pt>
                <c:pt idx="5">
                  <c:v>1000881</c:v>
                </c:pt>
                <c:pt idx="6">
                  <c:v>1000883</c:v>
                </c:pt>
                <c:pt idx="7">
                  <c:v>1000893</c:v>
                </c:pt>
                <c:pt idx="8">
                  <c:v>1000898</c:v>
                </c:pt>
                <c:pt idx="9">
                  <c:v>1000911</c:v>
                </c:pt>
                <c:pt idx="10">
                  <c:v>1000928</c:v>
                </c:pt>
                <c:pt idx="11">
                  <c:v>1000932</c:v>
                </c:pt>
                <c:pt idx="12">
                  <c:v>1000933</c:v>
                </c:pt>
                <c:pt idx="13">
                  <c:v>1000913</c:v>
                </c:pt>
                <c:pt idx="14">
                  <c:v>1000884</c:v>
                </c:pt>
                <c:pt idx="15">
                  <c:v>1000855</c:v>
                </c:pt>
                <c:pt idx="16">
                  <c:v>1000821</c:v>
                </c:pt>
                <c:pt idx="17">
                  <c:v>1000780</c:v>
                </c:pt>
                <c:pt idx="18">
                  <c:v>1000820</c:v>
                </c:pt>
                <c:pt idx="19">
                  <c:v>1000816</c:v>
                </c:pt>
                <c:pt idx="20">
                  <c:v>1000805</c:v>
                </c:pt>
                <c:pt idx="21">
                  <c:v>1000828</c:v>
                </c:pt>
                <c:pt idx="22">
                  <c:v>1000849</c:v>
                </c:pt>
                <c:pt idx="23">
                  <c:v>1000874</c:v>
                </c:pt>
                <c:pt idx="24">
                  <c:v>1000872</c:v>
                </c:pt>
                <c:pt idx="25">
                  <c:v>1000877</c:v>
                </c:pt>
                <c:pt idx="26">
                  <c:v>1000870</c:v>
                </c:pt>
                <c:pt idx="27">
                  <c:v>1000882</c:v>
                </c:pt>
                <c:pt idx="28">
                  <c:v>1000885</c:v>
                </c:pt>
                <c:pt idx="29">
                  <c:v>1000899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36-431F-8A28-4423B36DC3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153821</c:v>
                </c:pt>
                <c:pt idx="1">
                  <c:v>153827</c:v>
                </c:pt>
                <c:pt idx="2">
                  <c:v>153821</c:v>
                </c:pt>
                <c:pt idx="3">
                  <c:v>153821</c:v>
                </c:pt>
                <c:pt idx="4">
                  <c:v>153825</c:v>
                </c:pt>
                <c:pt idx="5">
                  <c:v>153835</c:v>
                </c:pt>
                <c:pt idx="6">
                  <c:v>153828</c:v>
                </c:pt>
                <c:pt idx="7">
                  <c:v>153826</c:v>
                </c:pt>
                <c:pt idx="8">
                  <c:v>153825</c:v>
                </c:pt>
                <c:pt idx="9">
                  <c:v>153824</c:v>
                </c:pt>
                <c:pt idx="10">
                  <c:v>153825</c:v>
                </c:pt>
                <c:pt idx="11">
                  <c:v>153820</c:v>
                </c:pt>
                <c:pt idx="12">
                  <c:v>153827</c:v>
                </c:pt>
                <c:pt idx="13">
                  <c:v>153819</c:v>
                </c:pt>
                <c:pt idx="14">
                  <c:v>153821</c:v>
                </c:pt>
                <c:pt idx="15">
                  <c:v>153822</c:v>
                </c:pt>
                <c:pt idx="16">
                  <c:v>153826</c:v>
                </c:pt>
                <c:pt idx="17">
                  <c:v>153827</c:v>
                </c:pt>
                <c:pt idx="18">
                  <c:v>153826</c:v>
                </c:pt>
                <c:pt idx="19">
                  <c:v>153829</c:v>
                </c:pt>
                <c:pt idx="20">
                  <c:v>153828</c:v>
                </c:pt>
                <c:pt idx="21">
                  <c:v>153828</c:v>
                </c:pt>
                <c:pt idx="22">
                  <c:v>153828</c:v>
                </c:pt>
                <c:pt idx="23">
                  <c:v>153824</c:v>
                </c:pt>
                <c:pt idx="24">
                  <c:v>153824</c:v>
                </c:pt>
                <c:pt idx="25">
                  <c:v>153825</c:v>
                </c:pt>
                <c:pt idx="26">
                  <c:v>153823</c:v>
                </c:pt>
                <c:pt idx="27">
                  <c:v>153825</c:v>
                </c:pt>
                <c:pt idx="28">
                  <c:v>153821</c:v>
                </c:pt>
                <c:pt idx="29">
                  <c:v>153821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36-431F-8A28-4423B36DC3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1594445</c:v>
                </c:pt>
                <c:pt idx="1">
                  <c:v>1594755</c:v>
                </c:pt>
                <c:pt idx="2">
                  <c:v>1594789</c:v>
                </c:pt>
                <c:pt idx="3">
                  <c:v>1595440</c:v>
                </c:pt>
                <c:pt idx="4">
                  <c:v>1595397</c:v>
                </c:pt>
                <c:pt idx="5">
                  <c:v>1595484</c:v>
                </c:pt>
                <c:pt idx="6">
                  <c:v>1595644</c:v>
                </c:pt>
                <c:pt idx="7">
                  <c:v>1595867</c:v>
                </c:pt>
                <c:pt idx="8">
                  <c:v>1596499</c:v>
                </c:pt>
                <c:pt idx="9">
                  <c:v>1596462</c:v>
                </c:pt>
                <c:pt idx="10">
                  <c:v>1596225</c:v>
                </c:pt>
                <c:pt idx="11">
                  <c:v>1596447</c:v>
                </c:pt>
                <c:pt idx="12">
                  <c:v>1596473</c:v>
                </c:pt>
                <c:pt idx="13">
                  <c:v>1597003</c:v>
                </c:pt>
                <c:pt idx="14">
                  <c:v>1597100</c:v>
                </c:pt>
                <c:pt idx="15">
                  <c:v>1597135</c:v>
                </c:pt>
                <c:pt idx="16">
                  <c:v>1597404</c:v>
                </c:pt>
                <c:pt idx="17">
                  <c:v>1597679</c:v>
                </c:pt>
                <c:pt idx="18">
                  <c:v>1597720</c:v>
                </c:pt>
                <c:pt idx="19">
                  <c:v>1597639</c:v>
                </c:pt>
                <c:pt idx="20">
                  <c:v>1597626</c:v>
                </c:pt>
                <c:pt idx="21">
                  <c:v>1597906</c:v>
                </c:pt>
                <c:pt idx="22">
                  <c:v>1597929</c:v>
                </c:pt>
                <c:pt idx="23">
                  <c:v>1598013</c:v>
                </c:pt>
                <c:pt idx="24">
                  <c:v>1597909</c:v>
                </c:pt>
                <c:pt idx="25">
                  <c:v>1598132</c:v>
                </c:pt>
                <c:pt idx="26">
                  <c:v>1598232</c:v>
                </c:pt>
                <c:pt idx="27">
                  <c:v>1598097</c:v>
                </c:pt>
                <c:pt idx="28">
                  <c:v>1598449</c:v>
                </c:pt>
                <c:pt idx="29">
                  <c:v>1598621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36-431F-8A28-4423B36DC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483904"/>
        <c:axId val="310225336"/>
      </c:lineChart>
      <c:catAx>
        <c:axId val="31248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25336"/>
        <c:crosses val="autoZero"/>
        <c:auto val="1"/>
        <c:lblAlgn val="ctr"/>
        <c:lblOffset val="100"/>
        <c:noMultiLvlLbl val="0"/>
      </c:catAx>
      <c:valAx>
        <c:axId val="31022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8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-29</c:v>
                </c:pt>
                <c:pt idx="1">
                  <c:v>14</c:v>
                </c:pt>
                <c:pt idx="2">
                  <c:v>0</c:v>
                </c:pt>
                <c:pt idx="3">
                  <c:v>17</c:v>
                </c:pt>
                <c:pt idx="4">
                  <c:v>2</c:v>
                </c:pt>
                <c:pt idx="5">
                  <c:v>7</c:v>
                </c:pt>
                <c:pt idx="6">
                  <c:v>-24</c:v>
                </c:pt>
                <c:pt idx="7">
                  <c:v>-11</c:v>
                </c:pt>
                <c:pt idx="8">
                  <c:v>-6</c:v>
                </c:pt>
                <c:pt idx="9">
                  <c:v>-4</c:v>
                </c:pt>
                <c:pt idx="10">
                  <c:v>-14</c:v>
                </c:pt>
                <c:pt idx="11">
                  <c:v>-25</c:v>
                </c:pt>
                <c:pt idx="12">
                  <c:v>-34</c:v>
                </c:pt>
                <c:pt idx="13">
                  <c:v>-12</c:v>
                </c:pt>
                <c:pt idx="14">
                  <c:v>-28</c:v>
                </c:pt>
                <c:pt idx="15">
                  <c:v>-20</c:v>
                </c:pt>
                <c:pt idx="16">
                  <c:v>-16</c:v>
                </c:pt>
                <c:pt idx="17">
                  <c:v>-13</c:v>
                </c:pt>
                <c:pt idx="18">
                  <c:v>-27</c:v>
                </c:pt>
                <c:pt idx="19">
                  <c:v>-26</c:v>
                </c:pt>
                <c:pt idx="20">
                  <c:v>-30</c:v>
                </c:pt>
                <c:pt idx="21">
                  <c:v>-21</c:v>
                </c:pt>
                <c:pt idx="22">
                  <c:v>-22</c:v>
                </c:pt>
                <c:pt idx="23">
                  <c:v>-21</c:v>
                </c:pt>
                <c:pt idx="24">
                  <c:v>-14</c:v>
                </c:pt>
                <c:pt idx="25">
                  <c:v>-47</c:v>
                </c:pt>
                <c:pt idx="26">
                  <c:v>-53</c:v>
                </c:pt>
                <c:pt idx="27">
                  <c:v>-23</c:v>
                </c:pt>
                <c:pt idx="28">
                  <c:v>-30</c:v>
                </c:pt>
                <c:pt idx="29">
                  <c:v>-28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CB-4966-8713-F6638C0AC4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</c:v>
                </c:pt>
                <c:pt idx="1">
                  <c:v>21</c:v>
                </c:pt>
                <c:pt idx="2">
                  <c:v>36</c:v>
                </c:pt>
                <c:pt idx="3">
                  <c:v>14</c:v>
                </c:pt>
                <c:pt idx="4">
                  <c:v>22</c:v>
                </c:pt>
                <c:pt idx="5">
                  <c:v>-6</c:v>
                </c:pt>
                <c:pt idx="6">
                  <c:v>2</c:v>
                </c:pt>
                <c:pt idx="7">
                  <c:v>10</c:v>
                </c:pt>
                <c:pt idx="8">
                  <c:v>5</c:v>
                </c:pt>
                <c:pt idx="9">
                  <c:v>13</c:v>
                </c:pt>
                <c:pt idx="10">
                  <c:v>17</c:v>
                </c:pt>
                <c:pt idx="11">
                  <c:v>4</c:v>
                </c:pt>
                <c:pt idx="12">
                  <c:v>1</c:v>
                </c:pt>
                <c:pt idx="13">
                  <c:v>-20</c:v>
                </c:pt>
                <c:pt idx="14">
                  <c:v>-29</c:v>
                </c:pt>
                <c:pt idx="15">
                  <c:v>-29</c:v>
                </c:pt>
                <c:pt idx="16">
                  <c:v>-34</c:v>
                </c:pt>
                <c:pt idx="17">
                  <c:v>-41</c:v>
                </c:pt>
                <c:pt idx="18">
                  <c:v>40</c:v>
                </c:pt>
                <c:pt idx="19">
                  <c:v>-4</c:v>
                </c:pt>
                <c:pt idx="20">
                  <c:v>-11</c:v>
                </c:pt>
                <c:pt idx="21">
                  <c:v>23</c:v>
                </c:pt>
                <c:pt idx="22">
                  <c:v>21</c:v>
                </c:pt>
                <c:pt idx="23">
                  <c:v>25</c:v>
                </c:pt>
                <c:pt idx="24">
                  <c:v>-2</c:v>
                </c:pt>
                <c:pt idx="25">
                  <c:v>5</c:v>
                </c:pt>
                <c:pt idx="26">
                  <c:v>-7</c:v>
                </c:pt>
                <c:pt idx="27">
                  <c:v>12</c:v>
                </c:pt>
                <c:pt idx="28">
                  <c:v>3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CB-4966-8713-F6638C0AC4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6</c:v>
                </c:pt>
                <c:pt idx="2">
                  <c:v>-6</c:v>
                </c:pt>
                <c:pt idx="3">
                  <c:v>0</c:v>
                </c:pt>
                <c:pt idx="4">
                  <c:v>4</c:v>
                </c:pt>
                <c:pt idx="5">
                  <c:v>10</c:v>
                </c:pt>
                <c:pt idx="6">
                  <c:v>-7</c:v>
                </c:pt>
                <c:pt idx="7">
                  <c:v>-2</c:v>
                </c:pt>
                <c:pt idx="8">
                  <c:v>-1</c:v>
                </c:pt>
                <c:pt idx="9">
                  <c:v>-1</c:v>
                </c:pt>
                <c:pt idx="10">
                  <c:v>1</c:v>
                </c:pt>
                <c:pt idx="11">
                  <c:v>-5</c:v>
                </c:pt>
                <c:pt idx="12">
                  <c:v>7</c:v>
                </c:pt>
                <c:pt idx="13">
                  <c:v>-8</c:v>
                </c:pt>
                <c:pt idx="14">
                  <c:v>2</c:v>
                </c:pt>
                <c:pt idx="15">
                  <c:v>1</c:v>
                </c:pt>
                <c:pt idx="16">
                  <c:v>4</c:v>
                </c:pt>
                <c:pt idx="17">
                  <c:v>1</c:v>
                </c:pt>
                <c:pt idx="18">
                  <c:v>-1</c:v>
                </c:pt>
                <c:pt idx="19">
                  <c:v>3</c:v>
                </c:pt>
                <c:pt idx="20">
                  <c:v>-1</c:v>
                </c:pt>
                <c:pt idx="21">
                  <c:v>0</c:v>
                </c:pt>
                <c:pt idx="22">
                  <c:v>0</c:v>
                </c:pt>
                <c:pt idx="23">
                  <c:v>-4</c:v>
                </c:pt>
                <c:pt idx="24">
                  <c:v>0</c:v>
                </c:pt>
                <c:pt idx="25">
                  <c:v>1</c:v>
                </c:pt>
                <c:pt idx="26">
                  <c:v>-2</c:v>
                </c:pt>
                <c:pt idx="27">
                  <c:v>2</c:v>
                </c:pt>
                <c:pt idx="28">
                  <c:v>-4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CB-4966-8713-F6638C0AC4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182</c:v>
                </c:pt>
                <c:pt idx="1">
                  <c:v>310</c:v>
                </c:pt>
                <c:pt idx="2">
                  <c:v>34</c:v>
                </c:pt>
                <c:pt idx="3">
                  <c:v>651</c:v>
                </c:pt>
                <c:pt idx="4">
                  <c:v>-43</c:v>
                </c:pt>
                <c:pt idx="5">
                  <c:v>87</c:v>
                </c:pt>
                <c:pt idx="6">
                  <c:v>160</c:v>
                </c:pt>
                <c:pt idx="7">
                  <c:v>223</c:v>
                </c:pt>
                <c:pt idx="8">
                  <c:v>632</c:v>
                </c:pt>
                <c:pt idx="9">
                  <c:v>-37</c:v>
                </c:pt>
                <c:pt idx="10">
                  <c:v>-237</c:v>
                </c:pt>
                <c:pt idx="11">
                  <c:v>222</c:v>
                </c:pt>
                <c:pt idx="12">
                  <c:v>26</c:v>
                </c:pt>
                <c:pt idx="13">
                  <c:v>530</c:v>
                </c:pt>
                <c:pt idx="14">
                  <c:v>97</c:v>
                </c:pt>
                <c:pt idx="15">
                  <c:v>35</c:v>
                </c:pt>
                <c:pt idx="16">
                  <c:v>269</c:v>
                </c:pt>
                <c:pt idx="17">
                  <c:v>275</c:v>
                </c:pt>
                <c:pt idx="18">
                  <c:v>41</c:v>
                </c:pt>
                <c:pt idx="19">
                  <c:v>-81</c:v>
                </c:pt>
                <c:pt idx="20">
                  <c:v>-13</c:v>
                </c:pt>
                <c:pt idx="21">
                  <c:v>280</c:v>
                </c:pt>
                <c:pt idx="22">
                  <c:v>23</c:v>
                </c:pt>
                <c:pt idx="23">
                  <c:v>84</c:v>
                </c:pt>
                <c:pt idx="24">
                  <c:v>-104</c:v>
                </c:pt>
                <c:pt idx="25">
                  <c:v>223</c:v>
                </c:pt>
                <c:pt idx="26">
                  <c:v>100</c:v>
                </c:pt>
                <c:pt idx="27">
                  <c:v>-135</c:v>
                </c:pt>
                <c:pt idx="28">
                  <c:v>352</c:v>
                </c:pt>
                <c:pt idx="29">
                  <c:v>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0CB-4966-8713-F6638C0AC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136320"/>
        <c:axId val="309139600"/>
      </c:lineChart>
      <c:catAx>
        <c:axId val="30913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39600"/>
        <c:crosses val="autoZero"/>
        <c:auto val="1"/>
        <c:lblAlgn val="ctr"/>
        <c:lblOffset val="100"/>
        <c:noMultiLvlLbl val="0"/>
      </c:catAx>
      <c:valAx>
        <c:axId val="30913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3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-10</c:v>
                </c:pt>
                <c:pt idx="1">
                  <c:v>-6</c:v>
                </c:pt>
                <c:pt idx="2">
                  <c:v>-24</c:v>
                </c:pt>
                <c:pt idx="3">
                  <c:v>-27</c:v>
                </c:pt>
                <c:pt idx="4">
                  <c:v>-22</c:v>
                </c:pt>
                <c:pt idx="5">
                  <c:v>-24</c:v>
                </c:pt>
                <c:pt idx="6">
                  <c:v>-12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7-4FC8-B979-D8C5714B0D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-3</c:v>
                </c:pt>
                <c:pt idx="2">
                  <c:v>18</c:v>
                </c:pt>
                <c:pt idx="3">
                  <c:v>-4</c:v>
                </c:pt>
                <c:pt idx="4">
                  <c:v>-4</c:v>
                </c:pt>
                <c:pt idx="5">
                  <c:v>3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C7-4FC8-B979-D8C5714B0D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-2</c:v>
                </c:pt>
                <c:pt idx="1">
                  <c:v>1</c:v>
                </c:pt>
                <c:pt idx="2">
                  <c:v>0</c:v>
                </c:pt>
                <c:pt idx="3">
                  <c:v>5</c:v>
                </c:pt>
                <c:pt idx="4">
                  <c:v>-4</c:v>
                </c:pt>
                <c:pt idx="5">
                  <c:v>-1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C7-4FC8-B979-D8C5714B0D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88</c:v>
                </c:pt>
                <c:pt idx="1">
                  <c:v>146</c:v>
                </c:pt>
                <c:pt idx="2">
                  <c:v>111</c:v>
                </c:pt>
                <c:pt idx="3">
                  <c:v>33</c:v>
                </c:pt>
                <c:pt idx="4">
                  <c:v>136</c:v>
                </c:pt>
                <c:pt idx="5">
                  <c:v>227</c:v>
                </c:pt>
                <c:pt idx="6">
                  <c:v>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C7-4FC8-B979-D8C5714B0D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521152"/>
        <c:axId val="311523448"/>
      </c:barChart>
      <c:catAx>
        <c:axId val="31152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23448"/>
        <c:crosses val="autoZero"/>
        <c:auto val="1"/>
        <c:lblAlgn val="ctr"/>
        <c:lblOffset val="100"/>
        <c:noMultiLvlLbl val="0"/>
      </c:catAx>
      <c:valAx>
        <c:axId val="31152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2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-2.8302457629268999E-3</c:v>
                </c:pt>
                <c:pt idx="1">
                  <c:v>1.3663642121885501E-3</c:v>
                </c:pt>
                <c:pt idx="2">
                  <c:v>0</c:v>
                </c:pt>
                <c:pt idx="3">
                  <c:v>1.6591338735603401E-3</c:v>
                </c:pt>
                <c:pt idx="4">
                  <c:v>1.95188981972346E-4</c:v>
                </c:pt>
                <c:pt idx="5">
                  <c:v>6.8316010344995795E-4</c:v>
                </c:pt>
                <c:pt idx="6">
                  <c:v>-2.3422472105299602E-3</c:v>
                </c:pt>
                <c:pt idx="7">
                  <c:v>-1.07355511680768E-3</c:v>
                </c:pt>
                <c:pt idx="8">
                  <c:v>-5.8558180480216095E-4</c:v>
                </c:pt>
                <c:pt idx="9">
                  <c:v>-3.9039015592182797E-4</c:v>
                </c:pt>
                <c:pt idx="10">
                  <c:v>-1.36637087990381E-3</c:v>
                </c:pt>
                <c:pt idx="11">
                  <c:v>-2.43998133902272E-3</c:v>
                </c:pt>
                <c:pt idx="12">
                  <c:v>-3.31845559076806E-3</c:v>
                </c:pt>
                <c:pt idx="13">
                  <c:v>-1.17125848796385E-3</c:v>
                </c:pt>
                <c:pt idx="14">
                  <c:v>-2.7329684820409802E-3</c:v>
                </c:pt>
                <c:pt idx="15">
                  <c:v>-1.9521736966068299E-3</c:v>
                </c:pt>
                <c:pt idx="16">
                  <c:v>-1.56176944573778E-3</c:v>
                </c:pt>
                <c:pt idx="17">
                  <c:v>-1.2689574928523501E-3</c:v>
                </c:pt>
                <c:pt idx="18">
                  <c:v>-2.6355605446825099E-3</c:v>
                </c:pt>
                <c:pt idx="19">
                  <c:v>-2.5380140820735202E-3</c:v>
                </c:pt>
                <c:pt idx="20">
                  <c:v>-2.9285521140729599E-3</c:v>
                </c:pt>
                <c:pt idx="21">
                  <c:v>-2.0500465165316701E-3</c:v>
                </c:pt>
                <c:pt idx="22">
                  <c:v>-2.1477118083147702E-3</c:v>
                </c:pt>
                <c:pt idx="23">
                  <c:v>-2.0501325752398701E-3</c:v>
                </c:pt>
                <c:pt idx="24">
                  <c:v>-1.3667830710248801E-3</c:v>
                </c:pt>
                <c:pt idx="25">
                  <c:v>-4.5885487396623396E-3</c:v>
                </c:pt>
                <c:pt idx="26">
                  <c:v>-5.1745583563259498E-3</c:v>
                </c:pt>
                <c:pt idx="27">
                  <c:v>-2.2456792642764202E-3</c:v>
                </c:pt>
                <c:pt idx="28">
                  <c:v>-2.9292126471685302E-3</c:v>
                </c:pt>
                <c:pt idx="29">
                  <c:v>-2.7340118890459902E-3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E0-4C04-8EF6-C7C439C432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5.9952757227304903E-4</c:v>
                </c:pt>
                <c:pt idx="1">
                  <c:v>2.0983339228652499E-3</c:v>
                </c:pt>
                <c:pt idx="2">
                  <c:v>3.5970683892627502E-3</c:v>
                </c:pt>
                <c:pt idx="3">
                  <c:v>1.39880961301932E-3</c:v>
                </c:pt>
                <c:pt idx="4">
                  <c:v>2.1980986446723601E-3</c:v>
                </c:pt>
                <c:pt idx="5">
                  <c:v>-5.9946827164305302E-4</c:v>
                </c:pt>
                <c:pt idx="6">
                  <c:v>1.99823955095561E-4</c:v>
                </c:pt>
                <c:pt idx="7">
                  <c:v>9.9911777900114191E-4</c:v>
                </c:pt>
                <c:pt idx="8">
                  <c:v>4.9955389836875701E-4</c:v>
                </c:pt>
                <c:pt idx="9">
                  <c:v>1.2988336473846499E-3</c:v>
                </c:pt>
                <c:pt idx="10">
                  <c:v>1.69845270958157E-3</c:v>
                </c:pt>
                <c:pt idx="11">
                  <c:v>3.9962914415422499E-4</c:v>
                </c:pt>
                <c:pt idx="12" formatCode="0.00E+00">
                  <c:v>9.9906886781519596E-5</c:v>
                </c:pt>
                <c:pt idx="13">
                  <c:v>-1.9981357393551798E-3</c:v>
                </c:pt>
                <c:pt idx="14">
                  <c:v>-2.8973547151450699E-3</c:v>
                </c:pt>
                <c:pt idx="15">
                  <c:v>-2.8974386642208298E-3</c:v>
                </c:pt>
                <c:pt idx="16">
                  <c:v>-3.3970954833617301E-3</c:v>
                </c:pt>
                <c:pt idx="17">
                  <c:v>-4.0966366613010702E-3</c:v>
                </c:pt>
                <c:pt idx="18">
                  <c:v>3.9968824317032697E-3</c:v>
                </c:pt>
                <c:pt idx="19">
                  <c:v>-3.9967226873963401E-4</c:v>
                </c:pt>
                <c:pt idx="20">
                  <c:v>-1.0991031318444101E-3</c:v>
                </c:pt>
                <c:pt idx="21">
                  <c:v>2.29814998925865E-3</c:v>
                </c:pt>
                <c:pt idx="22">
                  <c:v>2.0982626385352898E-3</c:v>
                </c:pt>
                <c:pt idx="23">
                  <c:v>2.4978793004738998E-3</c:v>
                </c:pt>
                <c:pt idx="24">
                  <c:v>-1.99825352641791E-4</c:v>
                </c:pt>
                <c:pt idx="25">
                  <c:v>4.9956437986076099E-4</c:v>
                </c:pt>
                <c:pt idx="26">
                  <c:v>-6.99386637918545E-4</c:v>
                </c:pt>
                <c:pt idx="27">
                  <c:v>1.1989569074904801E-3</c:v>
                </c:pt>
                <c:pt idx="28">
                  <c:v>2.99735633171543E-4</c:v>
                </c:pt>
                <c:pt idx="29">
                  <c:v>1.3987620955454401E-3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E0-4C04-8EF6-C7C439C432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3.9006377542728202E-3</c:v>
                </c:pt>
                <c:pt idx="2">
                  <c:v>-3.9004856104585001E-3</c:v>
                </c:pt>
                <c:pt idx="3">
                  <c:v>0</c:v>
                </c:pt>
                <c:pt idx="4">
                  <c:v>2.60042516951522E-3</c:v>
                </c:pt>
                <c:pt idx="5">
                  <c:v>6.5008938729075299E-3</c:v>
                </c:pt>
                <c:pt idx="6">
                  <c:v>-4.55032989891767E-3</c:v>
                </c:pt>
                <c:pt idx="7">
                  <c:v>-1.30015341810334E-3</c:v>
                </c:pt>
                <c:pt idx="8">
                  <c:v>-6.5008516115611103E-4</c:v>
                </c:pt>
                <c:pt idx="9">
                  <c:v>-6.5008938729075195E-4</c:v>
                </c:pt>
                <c:pt idx="10">
                  <c:v>6.5009361348034099E-4</c:v>
                </c:pt>
                <c:pt idx="11">
                  <c:v>-3.2504469364537602E-3</c:v>
                </c:pt>
                <c:pt idx="12">
                  <c:v>4.5507736315173603E-3</c:v>
                </c:pt>
                <c:pt idx="13">
                  <c:v>-5.2006474806113399E-3</c:v>
                </c:pt>
                <c:pt idx="14">
                  <c:v>1.3002294905050699E-3</c:v>
                </c:pt>
                <c:pt idx="15">
                  <c:v>6.5010629237880401E-4</c:v>
                </c:pt>
                <c:pt idx="16">
                  <c:v>2.6004082640974598E-3</c:v>
                </c:pt>
                <c:pt idx="17">
                  <c:v>6.5008516115611103E-4</c:v>
                </c:pt>
                <c:pt idx="18">
                  <c:v>-6.5008093507641705E-4</c:v>
                </c:pt>
                <c:pt idx="19">
                  <c:v>1.95025548346833E-3</c:v>
                </c:pt>
                <c:pt idx="20">
                  <c:v>-6.5007248308186403E-4</c:v>
                </c:pt>
                <c:pt idx="21">
                  <c:v>0</c:v>
                </c:pt>
                <c:pt idx="22">
                  <c:v>0</c:v>
                </c:pt>
                <c:pt idx="23">
                  <c:v>-2.60030683620667E-3</c:v>
                </c:pt>
                <c:pt idx="24">
                  <c:v>0</c:v>
                </c:pt>
                <c:pt idx="25">
                  <c:v>6.5009361348034099E-4</c:v>
                </c:pt>
                <c:pt idx="26">
                  <c:v>-1.3001787745815E-3</c:v>
                </c:pt>
                <c:pt idx="27">
                  <c:v>1.30019567944976E-3</c:v>
                </c:pt>
                <c:pt idx="28">
                  <c:v>-2.60035754916301E-3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E0-4C04-8EF6-C7C439C432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1.14159332556799E-2</c:v>
                </c:pt>
                <c:pt idx="1">
                  <c:v>1.9442501936410499E-2</c:v>
                </c:pt>
                <c:pt idx="2">
                  <c:v>2.1319889261986998E-3</c:v>
                </c:pt>
                <c:pt idx="3">
                  <c:v>4.0820447093628101E-2</c:v>
                </c:pt>
                <c:pt idx="4">
                  <c:v>-2.6951812666098402E-3</c:v>
                </c:pt>
                <c:pt idx="5">
                  <c:v>5.4531881406320801E-3</c:v>
                </c:pt>
                <c:pt idx="6">
                  <c:v>1.00283048905536E-2</c:v>
                </c:pt>
                <c:pt idx="7">
                  <c:v>1.3975548430602299E-2</c:v>
                </c:pt>
                <c:pt idx="8">
                  <c:v>3.96022976852081E-2</c:v>
                </c:pt>
                <c:pt idx="9">
                  <c:v>-2.3175711353405201E-3</c:v>
                </c:pt>
                <c:pt idx="10">
                  <c:v>-1.4845326728728901E-2</c:v>
                </c:pt>
                <c:pt idx="11">
                  <c:v>1.39078137480618E-2</c:v>
                </c:pt>
                <c:pt idx="12">
                  <c:v>1.6286165466188401E-3</c:v>
                </c:pt>
                <c:pt idx="13">
                  <c:v>3.3198181240772603E-2</c:v>
                </c:pt>
                <c:pt idx="14">
                  <c:v>6.0738771311011899E-3</c:v>
                </c:pt>
                <c:pt idx="15">
                  <c:v>2.19147204307808E-3</c:v>
                </c:pt>
                <c:pt idx="16">
                  <c:v>1.68426588860679E-2</c:v>
                </c:pt>
                <c:pt idx="17">
                  <c:v>1.7215432038482401E-2</c:v>
                </c:pt>
                <c:pt idx="18">
                  <c:v>2.5662226266978498E-3</c:v>
                </c:pt>
                <c:pt idx="19">
                  <c:v>-5.0697243572090196E-3</c:v>
                </c:pt>
                <c:pt idx="20">
                  <c:v>-8.1370071712070103E-4</c:v>
                </c:pt>
                <c:pt idx="21">
                  <c:v>1.75260042087447E-2</c:v>
                </c:pt>
                <c:pt idx="22">
                  <c:v>1.4393837935398001E-3</c:v>
                </c:pt>
                <c:pt idx="23">
                  <c:v>5.25680427603479E-3</c:v>
                </c:pt>
                <c:pt idx="24">
                  <c:v>-6.5080822246126897E-3</c:v>
                </c:pt>
                <c:pt idx="25">
                  <c:v>1.3955738405628901E-2</c:v>
                </c:pt>
                <c:pt idx="26">
                  <c:v>6.2573054040592404E-3</c:v>
                </c:pt>
                <c:pt idx="27">
                  <c:v>-8.4468337512951797E-3</c:v>
                </c:pt>
                <c:pt idx="28">
                  <c:v>2.2026197408542801E-2</c:v>
                </c:pt>
                <c:pt idx="29">
                  <c:v>1.07604308926966E-2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E0-4C04-8EF6-C7C439C43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515904"/>
        <c:axId val="311520168"/>
      </c:lineChart>
      <c:catAx>
        <c:axId val="31151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20168"/>
        <c:crosses val="autoZero"/>
        <c:auto val="1"/>
        <c:lblAlgn val="ctr"/>
        <c:lblOffset val="100"/>
        <c:noMultiLvlLbl val="0"/>
      </c:catAx>
      <c:valAx>
        <c:axId val="31152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1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40-4E6E-A81E-30A738E3A9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5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3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40-4E6E-A81E-30A738E3A9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40-4E6E-A81E-30A738E3A9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40-4E6E-A81E-30A738E3A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529024"/>
        <c:axId val="311529352"/>
      </c:lineChart>
      <c:catAx>
        <c:axId val="31152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29352"/>
        <c:crosses val="autoZero"/>
        <c:auto val="1"/>
        <c:lblAlgn val="ctr"/>
        <c:lblOffset val="100"/>
        <c:noMultiLvlLbl val="0"/>
      </c:catAx>
      <c:valAx>
        <c:axId val="31152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2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7F-43CD-86DF-68A419F306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14</c:v>
                </c:pt>
                <c:pt idx="11">
                  <c:v>4</c:v>
                </c:pt>
                <c:pt idx="12">
                  <c:v>12</c:v>
                </c:pt>
                <c:pt idx="13">
                  <c:v>1</c:v>
                </c:pt>
                <c:pt idx="14">
                  <c:v>7</c:v>
                </c:pt>
                <c:pt idx="15">
                  <c:v>4</c:v>
                </c:pt>
                <c:pt idx="16">
                  <c:v>10</c:v>
                </c:pt>
                <c:pt idx="17">
                  <c:v>3</c:v>
                </c:pt>
                <c:pt idx="18">
                  <c:v>5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7F-43CD-86DF-68A419F306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7F-43CD-86DF-68A419F306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4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67F-43CD-86DF-68A419F30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526400"/>
        <c:axId val="311525416"/>
      </c:lineChart>
      <c:catAx>
        <c:axId val="31152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25416"/>
        <c:crosses val="autoZero"/>
        <c:auto val="1"/>
        <c:lblAlgn val="ctr"/>
        <c:lblOffset val="100"/>
        <c:noMultiLvlLbl val="0"/>
      </c:catAx>
      <c:valAx>
        <c:axId val="31152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2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6F-4588-8D6E-C428D78F9B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13</c:v>
                </c:pt>
                <c:pt idx="2">
                  <c:v>14</c:v>
                </c:pt>
                <c:pt idx="3">
                  <c:v>13</c:v>
                </c:pt>
                <c:pt idx="4">
                  <c:v>11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6F-4588-8D6E-C428D78F9B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6F-4588-8D6E-C428D78F9B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6F-4588-8D6E-C428D78F9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050520"/>
        <c:axId val="312043960"/>
      </c:barChart>
      <c:catAx>
        <c:axId val="312050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43960"/>
        <c:crosses val="autoZero"/>
        <c:auto val="1"/>
        <c:lblAlgn val="ctr"/>
        <c:lblOffset val="100"/>
        <c:noMultiLvlLbl val="0"/>
      </c:catAx>
      <c:valAx>
        <c:axId val="31204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5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438</c:v>
                </c:pt>
                <c:pt idx="1">
                  <c:v>5122</c:v>
                </c:pt>
                <c:pt idx="2">
                  <c:v>76</c:v>
                </c:pt>
                <c:pt idx="3">
                  <c:v>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BC-483A-B61A-FEC451A829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36</c:v>
                </c:pt>
                <c:pt idx="1">
                  <c:v>255</c:v>
                </c:pt>
                <c:pt idx="2">
                  <c:v>3</c:v>
                </c:pt>
                <c:pt idx="3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BC-483A-B61A-FEC451A829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</c:v>
                </c:pt>
                <c:pt idx="1">
                  <c:v>14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BC-483A-B61A-FEC451A829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BC-483A-B61A-FEC451A829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BC-483A-B61A-FEC451A829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6BC-483A-B61A-FEC451A8290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83</c:v>
                </c:pt>
                <c:pt idx="1">
                  <c:v>191</c:v>
                </c:pt>
                <c:pt idx="2">
                  <c:v>25</c:v>
                </c:pt>
                <c:pt idx="3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6BC-483A-B61A-FEC451A8290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34</c:v>
                </c:pt>
                <c:pt idx="1">
                  <c:v>192</c:v>
                </c:pt>
                <c:pt idx="2">
                  <c:v>14</c:v>
                </c:pt>
                <c:pt idx="3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6BC-483A-B61A-FEC451A82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044944"/>
        <c:axId val="312052488"/>
      </c:barChart>
      <c:catAx>
        <c:axId val="31204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52488"/>
        <c:crosses val="autoZero"/>
        <c:auto val="1"/>
        <c:lblAlgn val="ctr"/>
        <c:lblOffset val="100"/>
        <c:noMultiLvlLbl val="0"/>
      </c:catAx>
      <c:valAx>
        <c:axId val="31205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4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23</c:v>
                </c:pt>
                <c:pt idx="2">
                  <c:v>6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5F-4F5B-8B88-0A9DFB714D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28</c:v>
                </c:pt>
                <c:pt idx="2">
                  <c:v>0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5F-4F5B-8B88-0A9DFB714D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5F-4F5B-8B88-0A9DFB714D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12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5F-4F5B-8B88-0A9DFB714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055768"/>
        <c:axId val="312056752"/>
      </c:barChart>
      <c:catAx>
        <c:axId val="31205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56752"/>
        <c:crosses val="autoZero"/>
        <c:auto val="1"/>
        <c:lblAlgn val="ctr"/>
        <c:lblOffset val="100"/>
        <c:noMultiLvlLbl val="0"/>
      </c:catAx>
      <c:valAx>
        <c:axId val="31205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5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8.3466587007327495E-3</c:v>
                </c:pt>
                <c:pt idx="2">
                  <c:v>1.97195913163511E-2</c:v>
                </c:pt>
                <c:pt idx="4">
                  <c:v>1.56194782703771E-3</c:v>
                </c:pt>
                <c:pt idx="5">
                  <c:v>1.10312565284538E-2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68-4FBF-8534-F02D7C2BC8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4.2509491515632302E-3</c:v>
                </c:pt>
                <c:pt idx="1">
                  <c:v>3.3171936541685702E-2</c:v>
                </c:pt>
                <c:pt idx="2">
                  <c:v>2.01258306900933E-3</c:v>
                </c:pt>
                <c:pt idx="3">
                  <c:v>1.9214513752134901E-3</c:v>
                </c:pt>
                <c:pt idx="4">
                  <c:v>3.00654737001588E-3</c:v>
                </c:pt>
                <c:pt idx="6">
                  <c:v>4.2963652749773698E-3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68-4FBF-8534-F02D7C2BC8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1.7552869894227701E-2</c:v>
                </c:pt>
                <c:pt idx="2">
                  <c:v>1.43023384323337E-2</c:v>
                </c:pt>
                <c:pt idx="3">
                  <c:v>3.9006377542728202E-3</c:v>
                </c:pt>
                <c:pt idx="4">
                  <c:v>7.8012755085456499E-3</c:v>
                </c:pt>
                <c:pt idx="5">
                  <c:v>7.8012755085456499E-3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68-4FBF-8534-F02D7C2BC8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3.28837549865866E-3</c:v>
                </c:pt>
                <c:pt idx="1">
                  <c:v>2.9021218686574798E-3</c:v>
                </c:pt>
                <c:pt idx="2">
                  <c:v>3.1944219129826901E-3</c:v>
                </c:pt>
                <c:pt idx="3">
                  <c:v>4.4001595958241997E-3</c:v>
                </c:pt>
                <c:pt idx="4">
                  <c:v>3.3510112224426299E-3</c:v>
                </c:pt>
                <c:pt idx="5">
                  <c:v>3.8207791508224399E-3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68-4FBF-8534-F02D7C2BC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043304"/>
        <c:axId val="312052160"/>
      </c:barChart>
      <c:catAx>
        <c:axId val="31204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52160"/>
        <c:crosses val="autoZero"/>
        <c:auto val="1"/>
        <c:lblAlgn val="ctr"/>
        <c:lblOffset val="100"/>
        <c:noMultiLvlLbl val="0"/>
      </c:catAx>
      <c:valAx>
        <c:axId val="31205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4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1.56151642764079E-3</c:v>
                </c:pt>
                <c:pt idx="7">
                  <c:v>1.43466842080094E-2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7.7109807293806896E-3</c:v>
                </c:pt>
                <c:pt idx="15">
                  <c:v>0</c:v>
                </c:pt>
                <c:pt idx="16">
                  <c:v>0</c:v>
                </c:pt>
                <c:pt idx="17">
                  <c:v>4.9782518722131597E-3</c:v>
                </c:pt>
                <c:pt idx="18">
                  <c:v>1.97181668742606E-2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1.17153635277303E-2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08-4511-871C-14A8AF6163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7.8936535025839194E-3</c:v>
                </c:pt>
                <c:pt idx="2">
                  <c:v>4.6627825687868699E-3</c:v>
                </c:pt>
                <c:pt idx="3">
                  <c:v>0.13561697396966699</c:v>
                </c:pt>
                <c:pt idx="4">
                  <c:v>2.3978994400904799E-3</c:v>
                </c:pt>
                <c:pt idx="5">
                  <c:v>1.93162577614722E-3</c:v>
                </c:pt>
                <c:pt idx="6">
                  <c:v>1.35880153704433E-3</c:v>
                </c:pt>
                <c:pt idx="7">
                  <c:v>0</c:v>
                </c:pt>
                <c:pt idx="8">
                  <c:v>0</c:v>
                </c:pt>
                <c:pt idx="9">
                  <c:v>5.0454389232134104E-3</c:v>
                </c:pt>
                <c:pt idx="10">
                  <c:v>2.2312827844544201E-3</c:v>
                </c:pt>
                <c:pt idx="11">
                  <c:v>1.6984204689638599E-3</c:v>
                </c:pt>
                <c:pt idx="12">
                  <c:v>1.2654872325659199E-3</c:v>
                </c:pt>
                <c:pt idx="13">
                  <c:v>6.29419046220339E-3</c:v>
                </c:pt>
                <c:pt idx="14">
                  <c:v>0</c:v>
                </c:pt>
                <c:pt idx="15">
                  <c:v>3.3970479653181399E-3</c:v>
                </c:pt>
                <c:pt idx="16">
                  <c:v>4.2464414820380502E-3</c:v>
                </c:pt>
                <c:pt idx="17">
                  <c:v>3.1724620303756998E-3</c:v>
                </c:pt>
                <c:pt idx="18">
                  <c:v>2.2232214228617101E-3</c:v>
                </c:pt>
                <c:pt idx="19">
                  <c:v>2.1982018708696302E-3</c:v>
                </c:pt>
                <c:pt idx="20">
                  <c:v>4.3964388845035502E-3</c:v>
                </c:pt>
                <c:pt idx="21">
                  <c:v>0</c:v>
                </c:pt>
                <c:pt idx="22">
                  <c:v>0</c:v>
                </c:pt>
                <c:pt idx="23">
                  <c:v>2.8475482609473198E-3</c:v>
                </c:pt>
                <c:pt idx="24">
                  <c:v>1.6652129357737401E-3</c:v>
                </c:pt>
                <c:pt idx="25">
                  <c:v>1.7484718356156699E-3</c:v>
                </c:pt>
                <c:pt idx="26">
                  <c:v>2.1980810752213302E-3</c:v>
                </c:pt>
                <c:pt idx="27">
                  <c:v>3.3970242067948501E-3</c:v>
                </c:pt>
                <c:pt idx="28">
                  <c:v>0</c:v>
                </c:pt>
                <c:pt idx="29">
                  <c:v>1.5985740719278399E-3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08-4511-871C-14A8AF6163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3.0554399833575999E-2</c:v>
                </c:pt>
                <c:pt idx="3">
                  <c:v>0</c:v>
                </c:pt>
                <c:pt idx="4">
                  <c:v>1.43021524739473E-2</c:v>
                </c:pt>
                <c:pt idx="5">
                  <c:v>0</c:v>
                </c:pt>
                <c:pt idx="6">
                  <c:v>7.8007683756850096E-3</c:v>
                </c:pt>
                <c:pt idx="7">
                  <c:v>7.8009712209170003E-3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4.5505961280927799E-3</c:v>
                </c:pt>
                <c:pt idx="24">
                  <c:v>0</c:v>
                </c:pt>
                <c:pt idx="25">
                  <c:v>0</c:v>
                </c:pt>
                <c:pt idx="26">
                  <c:v>3.9005616808820498E-3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08-4511-871C-14A8AF6163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3.07334506640307E-3</c:v>
                </c:pt>
                <c:pt idx="1">
                  <c:v>0</c:v>
                </c:pt>
                <c:pt idx="2">
                  <c:v>3.6995884051137101E-3</c:v>
                </c:pt>
                <c:pt idx="3">
                  <c:v>7.8991219436353802E-3</c:v>
                </c:pt>
                <c:pt idx="4">
                  <c:v>3.19665441909268E-3</c:v>
                </c:pt>
                <c:pt idx="5">
                  <c:v>3.69803941232513E-3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1.9417718981759901E-3</c:v>
                </c:pt>
                <c:pt idx="10">
                  <c:v>4.38502251709063E-4</c:v>
                </c:pt>
                <c:pt idx="11">
                  <c:v>0</c:v>
                </c:pt>
                <c:pt idx="12">
                  <c:v>6.3891359633188403E-3</c:v>
                </c:pt>
                <c:pt idx="13">
                  <c:v>0</c:v>
                </c:pt>
                <c:pt idx="14">
                  <c:v>3.00553958514788E-3</c:v>
                </c:pt>
                <c:pt idx="15">
                  <c:v>0</c:v>
                </c:pt>
                <c:pt idx="16">
                  <c:v>3.75641172526356E-3</c:v>
                </c:pt>
                <c:pt idx="17">
                  <c:v>0</c:v>
                </c:pt>
                <c:pt idx="18">
                  <c:v>0</c:v>
                </c:pt>
                <c:pt idx="19">
                  <c:v>4.56912809143764E-3</c:v>
                </c:pt>
                <c:pt idx="20">
                  <c:v>0</c:v>
                </c:pt>
                <c:pt idx="21">
                  <c:v>5.3825153370393401E-3</c:v>
                </c:pt>
                <c:pt idx="22">
                  <c:v>0</c:v>
                </c:pt>
                <c:pt idx="23">
                  <c:v>0</c:v>
                </c:pt>
                <c:pt idx="24">
                  <c:v>3.7547850041396498E-4</c:v>
                </c:pt>
                <c:pt idx="25">
                  <c:v>0</c:v>
                </c:pt>
                <c:pt idx="26">
                  <c:v>2.94084153118981E-3</c:v>
                </c:pt>
                <c:pt idx="27">
                  <c:v>3.3475913610868501E-3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08-4511-871C-14A8AF616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517544"/>
        <c:axId val="311518528"/>
      </c:lineChart>
      <c:catAx>
        <c:axId val="311517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18528"/>
        <c:crosses val="autoZero"/>
        <c:auto val="1"/>
        <c:lblAlgn val="ctr"/>
        <c:lblOffset val="100"/>
        <c:noMultiLvlLbl val="0"/>
      </c:catAx>
      <c:valAx>
        <c:axId val="31151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1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1.5615347153566199E-3</c:v>
                </c:pt>
                <c:pt idx="1">
                  <c:v>1.1693996407581699E-2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C8-4225-9E43-8ED038B222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2.70634176075533E-3</c:v>
                </c:pt>
                <c:pt idx="1">
                  <c:v>1.7367192240762899E-2</c:v>
                </c:pt>
                <c:pt idx="2">
                  <c:v>1.34882267764394E-3</c:v>
                </c:pt>
                <c:pt idx="3">
                  <c:v>2.1564547496164899E-3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C8-4225-9E43-8ED038B222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1.13766783880589E-2</c:v>
                </c:pt>
                <c:pt idx="1">
                  <c:v>0</c:v>
                </c:pt>
                <c:pt idx="2">
                  <c:v>8.4509972176716897E-3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C8-4225-9E43-8ED038B222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7.8975078975078994E-3</c:v>
                </c:pt>
                <c:pt idx="1">
                  <c:v>2.86508446295868E-3</c:v>
                </c:pt>
                <c:pt idx="2">
                  <c:v>5.3820437497575004E-3</c:v>
                </c:pt>
                <c:pt idx="3">
                  <c:v>4.3847778156328697E-3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C8-4225-9E43-8ED038B22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041712"/>
        <c:axId val="305043680"/>
      </c:barChart>
      <c:catAx>
        <c:axId val="30504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43680"/>
        <c:crosses val="autoZero"/>
        <c:auto val="1"/>
        <c:lblAlgn val="ctr"/>
        <c:lblOffset val="100"/>
        <c:noMultiLvlLbl val="0"/>
      </c:catAx>
      <c:valAx>
        <c:axId val="30504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4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7.7120646954369002E-3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1.4350297597838299E-2</c:v>
                </c:pt>
                <c:pt idx="15">
                  <c:v>8.3466016640488007E-3</c:v>
                </c:pt>
                <c:pt idx="16">
                  <c:v>1.9719456563015901E-2</c:v>
                </c:pt>
                <c:pt idx="17">
                  <c:v>0</c:v>
                </c:pt>
                <c:pt idx="18">
                  <c:v>0</c:v>
                </c:pt>
                <c:pt idx="19">
                  <c:v>1.5619371535062099E-3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B3-4AA6-B1E7-8677967227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1.9650180165507801E-3</c:v>
                </c:pt>
                <c:pt idx="10">
                  <c:v>2.41226182661319E-3</c:v>
                </c:pt>
                <c:pt idx="11">
                  <c:v>2.8226318119098101E-3</c:v>
                </c:pt>
                <c:pt idx="12">
                  <c:v>2.13154496710593E-3</c:v>
                </c:pt>
                <c:pt idx="13">
                  <c:v>1.89840723632872E-3</c:v>
                </c:pt>
                <c:pt idx="14">
                  <c:v>2.7691052920885101E-3</c:v>
                </c:pt>
                <c:pt idx="15">
                  <c:v>3.2222964932421701E-3</c:v>
                </c:pt>
                <c:pt idx="16">
                  <c:v>4.2524322093763299E-2</c:v>
                </c:pt>
                <c:pt idx="17">
                  <c:v>3.2306228407699301E-3</c:v>
                </c:pt>
                <c:pt idx="18">
                  <c:v>4.4962276649890701E-3</c:v>
                </c:pt>
                <c:pt idx="19">
                  <c:v>0</c:v>
                </c:pt>
                <c:pt idx="20">
                  <c:v>4.4962276649890701E-3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B3-4AA6-B1E7-8677967227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8.4513818009244492E-3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6.1760097775986397E-3</c:v>
                </c:pt>
                <c:pt idx="20">
                  <c:v>1.43023384323337E-2</c:v>
                </c:pt>
                <c:pt idx="21">
                  <c:v>7.1511692161668403E-3</c:v>
                </c:pt>
                <c:pt idx="22">
                  <c:v>1.7227816748038301E-2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B3-4AA6-B1E7-8677967227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3.0066785848065001E-3</c:v>
                </c:pt>
                <c:pt idx="11">
                  <c:v>7.8925312851170701E-3</c:v>
                </c:pt>
                <c:pt idx="12">
                  <c:v>2.3176480757883399E-3</c:v>
                </c:pt>
                <c:pt idx="13">
                  <c:v>5.3869657977783101E-3</c:v>
                </c:pt>
                <c:pt idx="14">
                  <c:v>3.8836265053750602E-3</c:v>
                </c:pt>
                <c:pt idx="15">
                  <c:v>1.4563599395156499E-3</c:v>
                </c:pt>
                <c:pt idx="16">
                  <c:v>5.2825672358058698E-3</c:v>
                </c:pt>
                <c:pt idx="17">
                  <c:v>3.7583482310081301E-3</c:v>
                </c:pt>
                <c:pt idx="18">
                  <c:v>2.9440394476230301E-3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B3-4AA6-B1E7-8677967227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041384"/>
        <c:axId val="305030560"/>
      </c:lineChart>
      <c:catAx>
        <c:axId val="30504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30560"/>
        <c:crosses val="autoZero"/>
        <c:auto val="1"/>
        <c:lblAlgn val="ctr"/>
        <c:lblOffset val="100"/>
        <c:noMultiLvlLbl val="0"/>
      </c:catAx>
      <c:valAx>
        <c:axId val="30503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4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D9-4EA2-B502-7893E73869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D9-4EA2-B502-7893E73869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D9-4EA2-B502-7893E73869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D9-4EA2-B502-7893E7386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505520"/>
        <c:axId val="488505848"/>
      </c:lineChart>
      <c:catAx>
        <c:axId val="48850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505848"/>
        <c:crosses val="autoZero"/>
        <c:auto val="1"/>
        <c:lblAlgn val="ctr"/>
        <c:lblOffset val="100"/>
        <c:noMultiLvlLbl val="0"/>
      </c:catAx>
      <c:valAx>
        <c:axId val="48850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50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F0296-D174-4B88-9057-4BDF1D9DA9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BEBB67-1763-4C2A-8847-52B4483762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1995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238A0-CE68-4AD9-AB45-475801BF5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7D8D00-848E-4205-B7DE-3DC478A659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794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895736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87509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7108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08760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60138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6403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0070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9421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5901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941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55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46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 Motor Argentina S.A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778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034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7E5BC-A224-4A34-A5A9-54CD61B83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1541294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2FD61-D600-4E68-A3A3-B0E835F3B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15E4B2-CE30-47C2-8E4E-CF8641C63B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6374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02EFB2-73D3-4164-8833-459752148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80BD0-2886-41E6-B953-666AC55D9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783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07B0F-8766-417E-80E1-BCE17B482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8715B5-5885-4B28-B51F-7C85ADCA7F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5018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5C66D-CA30-47B9-B29B-9218E2245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5FBAF-1814-49BB-ADF6-B5BF23AF3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92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A5CBC-6C0F-4A6A-9AE7-854C3637A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399F14-EB1B-4BEF-9890-C2230EE289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3838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B7B10-993D-4B94-9AFD-0CA8BD13B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443EF-F529-4A1F-815E-13EAC79CC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070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7D6A6-9BF5-449D-94C0-0DE3CD93D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7D81C7-BCC5-4B94-977C-88FECC0ADE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4507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DD155-1B3E-4C0E-884D-0E45C718FC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CE647-AC48-4B49-8BDA-C7C4C9487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333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7A74B-04E5-426B-AD71-49E30EEEE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FD8B7C-0CA0-4BAB-B1B6-F45EC90D44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9997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46512-5060-429B-8974-90766C798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86885-46AE-47FF-9F32-47B02ED7B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965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1E681-CCE3-422D-AA45-4858A86FB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497F46-D9D6-458F-8A87-4D4D559A6D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0962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4D7F7-CA09-416B-A566-7EAE19A4B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54C94-966D-4A39-891C-8701FD624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521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C8ED0-673C-4A00-A638-4396A2483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Fans Change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596733-C685-403A-A0E3-E7051C47BF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7809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984DB-4709-48CC-8447-703FF02C9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E3664-7625-42F4-8B2C-51642A49A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062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3C5A5-962A-4D50-8E14-819EDED35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07DFF6-C566-4B6F-A02B-EC8093299B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6561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32181-2F70-48F8-9342-AFE1DD85A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798A3-A30A-4968-B7F8-48FB2D3E6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189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D065-9343-47DD-9330-2EEA310A3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779533-91FA-468B-AE46-0DAB14632C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1373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06AAC-B29A-42C3-A42A-3BDB57B583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31B7C-1FC9-4A5F-86F8-30826A6A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944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C442D-C5B1-4AF0-B40C-4ACAADDEE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7062B3-6A21-4067-971B-EFBDA6A00B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2071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834A9-B1CB-4281-8AF2-26EA550C7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A95FF-AF1E-4593-8558-3244963FA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114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7D1EE-6B3B-444A-BC7B-9F00D4B01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C15BEF-9540-40AE-B8FD-A3B92615A3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8669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01AED-FBC9-4AA2-83FC-5693C93E6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4FFCB-51AA-4DE9-8A40-4E41CA934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458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479AB-0A39-4F01-804D-C89F00849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4CDF41-46BA-49F2-8BFD-440C970DFA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7811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8379B-E602-426D-9013-0F590ED59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F8565-43D5-463B-930A-0E9CBD694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385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D2103-2943-4FFE-99BE-5032A4432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0C6932-E977-4B6A-9F6C-B1AF49877C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3888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06FC9-96C0-4321-AE5D-05B968212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F45E0-644C-40FA-A1B8-2C424386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916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9916B-2045-4735-983D-2DC2B4CD3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D21486-D667-490D-AC83-456F82C5B0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7550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18B46-680D-4322-9312-AF902561C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BFF31-1E42-4A02-9983-0A83CBF14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137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E86F0-FBA4-49F0-BDE7-49337908C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5E2728-4362-4BA1-A281-74D7D7469A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9069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FF839-0287-4F6B-9E91-AE4AB1663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510BA-0D25-485D-82AD-7C5BB480A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021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E37DE-79CE-4D04-9986-34ED3511B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4323CC-5EBC-4C48-BF2F-D4200A92BA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0714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DAAC2-5A15-41D4-9CDB-B8E73F393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08A01-E0F0-47E6-93D3-754EF681C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823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18490-CD4C-4F34-8B46-A602C7030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9AC6D6-8D83-43FF-B51C-5F5F4AC14B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0644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50259-8EBA-4062-B794-759A422D6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53FC7-E575-424A-8A9F-1943AB681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87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C1B8F-EBCB-4500-A0F6-84AF1AC82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7E92CD-2D16-44E4-8E98-D29FEBB517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625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2F48C-A1E4-491F-AD15-CA162E0CA9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9F65F-FAAE-4930-8011-5B0FEEC49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095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04C53-4C20-4564-AE77-D9D3C2D8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06CF6-7208-4C97-B42B-ED7EDBEFE0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8619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328765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69802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155615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274571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45369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20046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40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199.08333333333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417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199.08333333333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944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199.08333333333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60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26.684210526316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0.31578947368421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2.7368421052632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29.736842105263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48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02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4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08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86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39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#marina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54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3D9E1-3C12-4CDE-8363-D1B432D7F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2688463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F027F-0AF7-4B20-966B-823B8FE09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58EFC5-555D-44E6-B1E8-893855A76F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9238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30935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737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575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822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5506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0386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1334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9624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9967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1947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4998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648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19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- 2021-04-20 16:00:31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Confiabilidad, Calidad y Versatilidad es lo que la familia XTZ te transmite.
Encontrá tu preferido en nuestro catálogo online: bit.ly/XTZSeries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56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- 2021-05-05 16:19:19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HONDA GENUINE PARTS SON LOS ÚNICOS REPUESTOS QUE GARANTIZAN QUE TU MOTO SIGA COMO NUEVA. Son las mismas piezas que se utilizan para la fabricación y están producidas bajo las más estrictas normas de seguridad con los 3 años de garantía de Honda, para que disfrutes de tu moto como nunca.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056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914E6-50F9-43A8-B463-5C155DB88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2819124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0EDA5-8319-46DA-8E6A-146F84AEC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18A333-2968-4A9C-BA3E-02F8C3ED0B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1703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8837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1909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9222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1665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9377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7210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3921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425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8279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944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443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7737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724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- 2021-04-24 14:15:56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WAVE | Renovada por completo, sus líneas aerodinámicas proyectan un estilo más deportivo y moderno.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- 2021-04-20 11:58:54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@motoblogcomar
Ya está el #TestRide de la #Benelli #TRK502x que @benelliarg nos cedió hace unas semanas. Pasen por nuestro sitio web para leer la nota y ver el video al detalle.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18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- 2021-05-11 15:59:55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de las motos con más fama en el mundo, la Honda CB 750, inspiró a muchos jóvenes de los años 70 a ser fanáticos de los vehículos de dos ruedas. 
¿La recordás? Contanos cuál fue tu experiencia preferida arriba de este modelo.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308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E9FAB-BD85-4D54-973C-3D8FC5481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408274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C6AD4-0EC6-467D-9E24-D606CEB95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2E795-80A3-4481-976F-52D37A6567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5832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5391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342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5926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240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3003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7718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4083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198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027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775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1265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6238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9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- 2021-04-29 16:51:14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del animal! Especialmente a nuestros fieles compañeros de paseo.
Contanos alguna anécdota graciosa que hayas vivido con ellos! 
#diadelanimal #mibenelli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58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- 2021-05-14 16:02:32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Museo Benelli cuenta la evolución de la historia de Benelli. Si sos fanático de las motocicletas y estás en San Rafael, Mendoza no dudes en visitarlo.⁣
⁣
¡Te mostramos un poco de lo que es!⁣
⁣
Un nuevo camino comienza. Encontrá el tuyo con #Benelli.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187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E13FC-0021-48BB-908B-B1FE60C2B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2083792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32076-F4CA-4A0A-85F4-20214F9A9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F41B11-DCC7-40A1-8825-8834D949A8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826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90244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9801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3496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3611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7402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498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2473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4105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1403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8477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0096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425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47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- 2021-05-08 13:27:00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 donde la mires, la belleza de la # TNT es inigualable, único, incomparable. Disfruta de mirarla desde todos sus ángulos, te seguirá sorprendiendo.
#TNT600i 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34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- 2021-04-18 18:49:38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Quartararo tuvo un magnífico día en el Grande Prémio de Portugal. Continuó su racha ganadora y en el proceso logró 3 victorias de 3 GP para el team. 
Viñales finalizó 11, obteniendo puntos cruciales para el campeonato.
#yamaha #motogp #motogp2021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656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2F9F3-A129-4444-8BDE-F47F4DF174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2957671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36EEF-4D5C-44C0-8F27-F5CB96ABA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01842B-84D8-4542-BAEB-12237822CA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070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08296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4967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3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88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3437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370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2308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2973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7374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16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4023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4349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05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- 2021-05-03 18:00:19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ABS: diseñada para conductores que buscan adrenalina y experiencias nuevas sin dejar de tener un vehículo de uso diario pensado para la ciudad.
Pedí cotización en: bit.ly/YamahaMT09ABS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183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- 2021-05-01 09:55:28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Honda les deseamos un feliz día del trabajador.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97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DCAA7-7B6A-4CED-A603-BD6157834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692166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64849-A80B-4C0B-B4B6-F9403EFA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63CC9D-F423-4537-8268-A5D931222D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1300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6882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9308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201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1476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0728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164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9551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7468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3855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664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466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541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82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- 2021-05-06 14:00:32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#TRK502X fue pensada y diseñada para las cualquier tipo de aventura. ⁣
⁣
⁣
Un nuevo camino comienza y ella está lista. ¿Vos estás listo?⁣
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81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- 2021-04-19 16:00:24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YZF-R1 es la moto que desde sus orígenes marca tendencia entre las motos Supersport y ahora se renueva para seguir siendo líder. Pedí cotización en bit.ly/YZF-R1-Yamaha
.
#YZFR1 #YamahaR1 #TransporteIdeal #ViajaSeguro 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87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0F393-AA80-4AF4-BCFA-F0A644D9A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17547569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E0AD1-B6EC-4C72-875C-F5163711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766F11-24FA-46B1-B0AE-C05985839D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4182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7249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6496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2728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2728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2458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2505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4963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1098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195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009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5167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226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49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- 2021-05-03 17:48:22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Viví la emoción en cada curva. Un nuevo camino comienza, recorrelo en tu 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94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- 2021-05-07 17:52:16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¡¡En mayo siguen las promos!!
No te pierdas la oportunidad de tener, ahora también, tu YBR 125 Z en 12 ó 18 cuotas, ¡¡sin interés!!
Pedí tu cotización en bit.ly/YBR125Z-Cuotas, una oportunidad que no podes dejar pasar.
.
#TransporteIdeal #ViajaSeguro #MoveteConYamaha #Ahora12 #Ahora18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973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C6E9F-C1C9-42FE-A441-DC23BEA519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507490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9CED0-5771-4A2B-B674-9A1A3BF59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EB10AB-EA6C-49B7-A0F8-897ECD8303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631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5908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4334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3835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644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2195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312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358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428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290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19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9116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578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319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- 2021-04-30 10:42:50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Grandes expectativas para este fin de semana en el mítico Circuito de Jerez - Ángel Nieto, España.
Comentanos como creés que van a salir los pilotos de Yamaha, te leemos 🏁👇
#yamaha #motogp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90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- 2021-04-19 12:25:25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
@motoblogcomar
Un adelanto de lo que vamos a publicar mañana con el test de la @benelliarg TRK502X, con instructivo para levantarla y todo. Una prueba que se extendió varios kilómetros más en búsqueda de nuestro equipaje perdido en La Delfina y que no hubiera sido posible publicar si no fuera por la solidaridad de todos.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934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2FFD3-FBA9-4B09-94BF-3DB586C25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6741351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8F15B-0A1C-4844-B6F4-28773CCC8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37F5FD-DAF5-4506-B519-7F80EABF69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2989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7585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187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883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6939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15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4441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1917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8930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904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522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946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49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6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- 2021-04-22 16:57:53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Descubri un nuevo camino con la #TRK251.
Su óptica principal BI FARO con tecnología full led y sistema DRL de encendido automático, reduce la dispersión del haz de luz teniendo un enfoque total en la carretera y no en sus alrededores, cuidando del encandilamiento a otros conductores.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32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C9225-86F5-4AC9-AD25-411AE21B6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6987069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D79D9-879A-4BBE-9344-324C2EDDE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9D9BC6-ECF7-45AC-A50F-F04F29C15F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9961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2464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379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5122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4294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4760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75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7828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494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3502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278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1520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32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80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- 2021-04-26 14:17:09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ABS: diseñada para conductores que buscan adrenalina y experiencias nuevas sin dejar de tener un vehículo de uso diario pensado para la ciudad.
Pedí cotización en: bit.ly/YamahaMT09ABS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684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0634F-CE39-4623-BAEF-B2680272B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5624005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B8BBD-D684-4E5F-BA69-325E225DD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747FFC-59D6-450B-ABBF-C37DEBF005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0099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4691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680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2783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2426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2568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0602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105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8604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5986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377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4527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6968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99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- 2021-05-04 20:13:33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¡¡En Mayo seguimos con las cuotas sin interés!!
Aprovechá 12 ó 18 cuotas sin interés en FZ25 y XTZ125 y no pierdas la oportunidad de tener tu Yamaha.
Pedí ahora mismo tu cotización en bit.ly/FZ-25yXTZ-125
.
#TransporteIdeal #ViajaSeguro #MoveteConYamaha #Ahora12 #Ahora18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95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- 2021-05-03 17:23:14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766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BC3FE-6C42-4834-AC84-566A609546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15158568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B5EA7-1087-444B-AB36-AC4E60B73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ED92BF-C862-4FD7-A7B5-36FE647F17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2425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85126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8604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5835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4025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2152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1048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049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0517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649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2826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950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6995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75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- 2021-05-07 15:25:04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Excelente trabajo de Andrés Gonzalez en el autódromo Mundialista “Villicum”.
Victoria en la categoría 600ss , récord de vuelta y pole, sumando más horas de rodaje pensando en la próxima etapa del campeonato Español y el comienzo del SBK Argentino.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28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- 2021-04-21 14:00:28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Comodidad y placer en tu #Imperiale400.⁣
⁣
¿Estás preparado para vivir la ruta de una forma diferente?⁣
⁣
⁣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786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268E8-8F85-4131-9918-EE777CDB5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8787091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3D4E-D522-48BB-B78F-99D4A00A4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F234F4-6820-4BE4-8133-A4D016D062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096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06525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8062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1526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1882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9790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892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11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4295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355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697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3013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1273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40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- 2021-05-04 15:38:25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Tenés una Honda, dale un aceite que esté a la altura. 💕
Nuevo HGO Semisintético. Encontralo en nuestros Concesionarios y Servicios oficiales.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86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- 2021-04-17 15:48:12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el clima, si es de día o de noche o del camino que recorras, la pantalla digital de la Leoncino 250 es claramente visible en todas las condiciones.
⁣
Descubrí todos los detalles de la #Leoncino en nuestra web o en el concesionario más cercano.
⁣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102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E52AB-30F9-445C-B90F-870D24E067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24685861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8F14-3939-412E-9A42-04324A24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68FDAA-EEB9-4C46-AE7B-B6D34EF845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2561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77C58-F7FA-4F83-BC81-7EDE1BC8C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C0C12-03B1-4A56-AF75-C5789824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2421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50FB8-3DE8-4158-886D-3D15D0EC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8A36BD-1F9D-4132-BE42-0871238CF9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7327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2109284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209118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371199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246787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26189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71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Bajaj Argentina - 2021-05-08 11:23:08</a:t>
                      </a:r>
                      <a:r>
                        <a:rPr lang="es-ES" sz="1000"/>
                        <a:t>
 Buenas amigos que tal es esta transmicion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609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CF829-2DE2-4DF2-9045-01F65634C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15679446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1262</Words>
  <Application>Microsoft Office PowerPoint</Application>
  <PresentationFormat>On-screen Show (4:3)</PresentationFormat>
  <Paragraphs>668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quintly_template</vt:lpstr>
      <vt:lpstr>FACEBOOK NUEVO - La emilia usar</vt:lpstr>
      <vt:lpstr>Facebook Key Metrics Table | La Emilia</vt:lpstr>
      <vt:lpstr>Facebook Key Metrics Radar | La Emilia</vt:lpstr>
      <vt:lpstr>Facebook Fan Distribution | La Emilia</vt:lpstr>
      <vt:lpstr>Facebook +/- Fan Distribution | La Emilia</vt:lpstr>
      <vt:lpstr>Facebook Posts Distribution | La Emilia</vt:lpstr>
      <vt:lpstr>Facebook Interactions Distribution | La Emilia</vt:lpstr>
      <vt:lpstr>Facebook Page Likes Total | La Emilia</vt:lpstr>
      <vt:lpstr>Facebook Fans Change | La Emilia</vt:lpstr>
      <vt:lpstr>Facebook Fans Change Per Weekday | La Emilia</vt:lpstr>
      <vt:lpstr>Facebook Fans Change Rate | La Emilia</vt:lpstr>
      <vt:lpstr>Facebook Own Posts | La Emilia</vt:lpstr>
      <vt:lpstr>Facebook Own Posts By Hour | La Emilia</vt:lpstr>
      <vt:lpstr>Facebook Own Posts By Weekday | La Emilia</vt:lpstr>
      <vt:lpstr>Facebook Interactions Distribution | La Emilia</vt:lpstr>
      <vt:lpstr>Facebook Post Type Distribution Per Profile | La Emilia</vt:lpstr>
      <vt:lpstr>Facebook Interaction Rate By Weekday | La Emilia</vt:lpstr>
      <vt:lpstr>Facebook Interaction Rate | La Emilia</vt:lpstr>
      <vt:lpstr>Facebook Interaction Rate By Post Type | La Emilia</vt:lpstr>
      <vt:lpstr>Facebook Interaction Rate By Hour | La Emilia</vt:lpstr>
      <vt:lpstr>Facebook Hashtag Detection | La Emilia</vt:lpstr>
      <vt:lpstr>Facebook Post Table + Reactions | La Emilia - 1 of 13</vt:lpstr>
      <vt:lpstr>Facebook Post Table + Reactions | La Emilia - 2 of 13</vt:lpstr>
      <vt:lpstr>Facebook Post Table + Reactions | La Emilia - 3 of 13</vt:lpstr>
      <vt:lpstr>Facebook Post Table + Reactions | La Emilia - 4 of 13</vt:lpstr>
      <vt:lpstr>Facebook Post Table + Reactions | La Emilia - 5 of 13</vt:lpstr>
      <vt:lpstr>Facebook Post Table + Reactions | La Emilia - 6 of 13</vt:lpstr>
      <vt:lpstr>Facebook Post Table + Reactions | La Emilia - 7 of 13</vt:lpstr>
      <vt:lpstr>Facebook Post Table + Reactions | La Emilia - 8 of 13</vt:lpstr>
      <vt:lpstr>Facebook Post Table + Reactions | La Emilia - 9 of 13</vt:lpstr>
      <vt:lpstr>Facebook Post Table + Reactions | La Emilia - 10 of 13</vt:lpstr>
      <vt:lpstr>Facebook Post Table + Reactions | La Emilia - 11 of 13</vt:lpstr>
      <vt:lpstr>Facebook Post Table + Reactions | La Emilia - 12 of 13</vt:lpstr>
      <vt:lpstr>Facebook Post Table + Reactions | La Emilia - 13 of 13</vt:lpstr>
      <vt:lpstr>Facebook User Posts | La Emilia</vt:lpstr>
      <vt:lpstr>Facebook User Posts Table | La Emilia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2021-05-17T01:00:03Z</dcterms:created>
  <dcterms:modified xsi:type="dcterms:W3CDTF">2021-05-17T01:01:06Z</dcterms:modified>
</cp:coreProperties>
</file>