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3" r:id="rId47"/>
    <p:sldId id="304" r:id="rId48"/>
    <p:sldId id="305" r:id="rId49"/>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36.7181</c:v>
                </c:pt>
                <c:pt idx="1">
                  <c:v>100</c:v>
                </c:pt>
                <c:pt idx="2">
                  <c:v>100</c:v>
                </c:pt>
                <c:pt idx="3">
                  <c:v>0</c:v>
                </c:pt>
                <c:pt idx="4">
                  <c:v>10.6417</c:v>
                </c:pt>
                <c:pt idx="5">
                  <c:v>100</c:v>
                </c:pt>
              </c:numCache>
            </c:numRef>
          </c:val>
          <c:extLst>
            <c:ext xmlns:c16="http://schemas.microsoft.com/office/drawing/2014/chart" uri="{C3380CC4-5D6E-409C-BE32-E72D297353CC}">
              <c16:uniqueId val="{00000000-2CA6-412D-A99C-0C8B97462479}"/>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11.7835</c:v>
                </c:pt>
                <c:pt idx="1">
                  <c:v>40.909100000000002</c:v>
                </c:pt>
                <c:pt idx="2">
                  <c:v>21.8978</c:v>
                </c:pt>
                <c:pt idx="3">
                  <c:v>0</c:v>
                </c:pt>
                <c:pt idx="4">
                  <c:v>17.709199999999999</c:v>
                </c:pt>
                <c:pt idx="5">
                  <c:v>9.8068000000000008</c:v>
                </c:pt>
              </c:numCache>
            </c:numRef>
          </c:val>
          <c:extLst>
            <c:ext xmlns:c16="http://schemas.microsoft.com/office/drawing/2014/chart" uri="{C3380CC4-5D6E-409C-BE32-E72D297353CC}">
              <c16:uniqueId val="{00000001-2CA6-412D-A99C-0C8B97462479}"/>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0</c:v>
                </c:pt>
                <c:pt idx="2">
                  <c:v>0</c:v>
                </c:pt>
                <c:pt idx="3">
                  <c:v>0</c:v>
                </c:pt>
                <c:pt idx="4">
                  <c:v>0</c:v>
                </c:pt>
                <c:pt idx="5">
                  <c:v>-19.561599999999999</c:v>
                </c:pt>
              </c:numCache>
            </c:numRef>
          </c:val>
          <c:extLst>
            <c:ext xmlns:c16="http://schemas.microsoft.com/office/drawing/2014/chart" uri="{C3380CC4-5D6E-409C-BE32-E72D297353CC}">
              <c16:uniqueId val="{00000002-2CA6-412D-A99C-0C8B97462479}"/>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4.5564</c:v>
                </c:pt>
                <c:pt idx="1">
                  <c:v>22.7273</c:v>
                </c:pt>
                <c:pt idx="2">
                  <c:v>26.520700000000001</c:v>
                </c:pt>
                <c:pt idx="3">
                  <c:v>0</c:v>
                </c:pt>
                <c:pt idx="4">
                  <c:v>100</c:v>
                </c:pt>
                <c:pt idx="5">
                  <c:v>72.187600000000003</c:v>
                </c:pt>
              </c:numCache>
            </c:numRef>
          </c:val>
          <c:extLst>
            <c:ext xmlns:c16="http://schemas.microsoft.com/office/drawing/2014/chart" uri="{C3380CC4-5D6E-409C-BE32-E72D297353CC}">
              <c16:uniqueId val="{00000003-2CA6-412D-A99C-0C8B97462479}"/>
            </c:ext>
          </c:extLst>
        </c:ser>
        <c:dLbls>
          <c:showLegendKey val="0"/>
          <c:showVal val="0"/>
          <c:showCatName val="0"/>
          <c:showSerName val="0"/>
          <c:showPercent val="0"/>
          <c:showBubbleSize val="0"/>
        </c:dLbls>
        <c:axId val="253480248"/>
        <c:axId val="253481232"/>
      </c:radarChart>
      <c:catAx>
        <c:axId val="253480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481232"/>
        <c:crosses val="autoZero"/>
        <c:auto val="1"/>
        <c:lblAlgn val="ctr"/>
        <c:lblOffset val="100"/>
        <c:noMultiLvlLbl val="0"/>
      </c:catAx>
      <c:valAx>
        <c:axId val="25348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48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724368</c:v>
                </c:pt>
                <c:pt idx="1">
                  <c:v>265974</c:v>
                </c:pt>
                <c:pt idx="2">
                  <c:v>85356</c:v>
                </c:pt>
                <c:pt idx="3">
                  <c:v>33005</c:v>
                </c:pt>
              </c:numCache>
            </c:numRef>
          </c:val>
          <c:extLst>
            <c:ext xmlns:c16="http://schemas.microsoft.com/office/drawing/2014/chart" uri="{C3380CC4-5D6E-409C-BE32-E72D297353CC}">
              <c16:uniqueId val="{00000000-D024-4C42-99F6-406FC97DA8F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-729</c:v>
                </c:pt>
                <c:pt idx="1">
                  <c:v>1360</c:v>
                </c:pt>
                <c:pt idx="2">
                  <c:v>43</c:v>
                </c:pt>
                <c:pt idx="3">
                  <c:v>122</c:v>
                </c:pt>
              </c:numCache>
            </c:numRef>
          </c:val>
          <c:extLst>
            <c:ext xmlns:c16="http://schemas.microsoft.com/office/drawing/2014/chart" uri="{C3380CC4-5D6E-409C-BE32-E72D297353CC}">
              <c16:uniqueId val="{00000000-B0D6-4E9E-991A-68B766ED6AE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0</c:v>
                </c:pt>
                <c:pt idx="1">
                  <c:v>22</c:v>
                </c:pt>
                <c:pt idx="2">
                  <c:v>9</c:v>
                </c:pt>
                <c:pt idx="3">
                  <c:v>5</c:v>
                </c:pt>
              </c:numCache>
            </c:numRef>
          </c:val>
          <c:extLst>
            <c:ext xmlns:c16="http://schemas.microsoft.com/office/drawing/2014/chart" uri="{C3380CC4-5D6E-409C-BE32-E72D297353CC}">
              <c16:uniqueId val="{00000000-477E-4018-AF2B-6E392786E21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0</c:v>
                </c:pt>
                <c:pt idx="1">
                  <c:v>411</c:v>
                </c:pt>
                <c:pt idx="2">
                  <c:v>90</c:v>
                </c:pt>
                <c:pt idx="3">
                  <c:v>109</c:v>
                </c:pt>
              </c:numCache>
            </c:numRef>
          </c:val>
          <c:extLst>
            <c:ext xmlns:c16="http://schemas.microsoft.com/office/drawing/2014/chart" uri="{C3380CC4-5D6E-409C-BE32-E72D297353CC}">
              <c16:uniqueId val="{00000000-0EE2-4B8F-9775-EF4CCC7029B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Sheet1!$B$2:$B$31</c:f>
              <c:numCache>
                <c:formatCode>General</c:formatCode>
                <c:ptCount val="30"/>
                <c:pt idx="0">
                  <c:v>264687</c:v>
                </c:pt>
                <c:pt idx="1">
                  <c:v>264758</c:v>
                </c:pt>
                <c:pt idx="2">
                  <c:v>264809</c:v>
                </c:pt>
                <c:pt idx="3">
                  <c:v>264886</c:v>
                </c:pt>
                <c:pt idx="4">
                  <c:v>264984</c:v>
                </c:pt>
                <c:pt idx="5">
                  <c:v>265054</c:v>
                </c:pt>
                <c:pt idx="6">
                  <c:v>265095</c:v>
                </c:pt>
                <c:pt idx="7">
                  <c:v>265154</c:v>
                </c:pt>
                <c:pt idx="8">
                  <c:v>265203</c:v>
                </c:pt>
                <c:pt idx="9">
                  <c:v>265254</c:v>
                </c:pt>
                <c:pt idx="10">
                  <c:v>265334</c:v>
                </c:pt>
                <c:pt idx="11">
                  <c:v>265387</c:v>
                </c:pt>
                <c:pt idx="12">
                  <c:v>265413</c:v>
                </c:pt>
                <c:pt idx="13">
                  <c:v>265462</c:v>
                </c:pt>
                <c:pt idx="14">
                  <c:v>265473</c:v>
                </c:pt>
                <c:pt idx="15">
                  <c:v>265468</c:v>
                </c:pt>
                <c:pt idx="16">
                  <c:v>265494</c:v>
                </c:pt>
                <c:pt idx="17">
                  <c:v>265541</c:v>
                </c:pt>
                <c:pt idx="18">
                  <c:v>265587</c:v>
                </c:pt>
                <c:pt idx="19">
                  <c:v>265626</c:v>
                </c:pt>
                <c:pt idx="20">
                  <c:v>265652</c:v>
                </c:pt>
                <c:pt idx="21">
                  <c:v>265688</c:v>
                </c:pt>
                <c:pt idx="22">
                  <c:v>265729</c:v>
                </c:pt>
                <c:pt idx="23">
                  <c:v>265768</c:v>
                </c:pt>
                <c:pt idx="24">
                  <c:v>265796</c:v>
                </c:pt>
                <c:pt idx="25">
                  <c:v>265822</c:v>
                </c:pt>
                <c:pt idx="26">
                  <c:v>265857</c:v>
                </c:pt>
                <c:pt idx="27">
                  <c:v>265891</c:v>
                </c:pt>
                <c:pt idx="28">
                  <c:v>265929</c:v>
                </c:pt>
                <c:pt idx="29">
                  <c:v>265974</c:v>
                </c:pt>
              </c:numCache>
            </c:numRef>
          </c:val>
          <c:smooth val="0"/>
          <c:extLst>
            <c:ext xmlns:c16="http://schemas.microsoft.com/office/drawing/2014/chart" uri="{C3380CC4-5D6E-409C-BE32-E72D297353CC}">
              <c16:uniqueId val="{00000000-7B0B-4ECA-A199-7A37DFADA2E2}"/>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Sheet1!$C$2:$C$31</c:f>
              <c:numCache>
                <c:formatCode>General</c:formatCode>
                <c:ptCount val="30"/>
                <c:pt idx="0">
                  <c:v>85312</c:v>
                </c:pt>
                <c:pt idx="1">
                  <c:v>85309</c:v>
                </c:pt>
                <c:pt idx="2">
                  <c:v>85312</c:v>
                </c:pt>
                <c:pt idx="3">
                  <c:v>85312</c:v>
                </c:pt>
                <c:pt idx="4">
                  <c:v>85313</c:v>
                </c:pt>
                <c:pt idx="5">
                  <c:v>85320</c:v>
                </c:pt>
                <c:pt idx="6">
                  <c:v>85321</c:v>
                </c:pt>
                <c:pt idx="7">
                  <c:v>85319</c:v>
                </c:pt>
                <c:pt idx="8">
                  <c:v>85327</c:v>
                </c:pt>
                <c:pt idx="9">
                  <c:v>85326</c:v>
                </c:pt>
                <c:pt idx="10">
                  <c:v>85333</c:v>
                </c:pt>
                <c:pt idx="11">
                  <c:v>85330</c:v>
                </c:pt>
                <c:pt idx="12">
                  <c:v>85333</c:v>
                </c:pt>
                <c:pt idx="13">
                  <c:v>85338</c:v>
                </c:pt>
                <c:pt idx="14">
                  <c:v>85335</c:v>
                </c:pt>
                <c:pt idx="15">
                  <c:v>85333</c:v>
                </c:pt>
                <c:pt idx="16">
                  <c:v>85334</c:v>
                </c:pt>
                <c:pt idx="17">
                  <c:v>85335</c:v>
                </c:pt>
                <c:pt idx="18">
                  <c:v>85339</c:v>
                </c:pt>
                <c:pt idx="19">
                  <c:v>85342</c:v>
                </c:pt>
                <c:pt idx="20">
                  <c:v>85350</c:v>
                </c:pt>
                <c:pt idx="21">
                  <c:v>85354</c:v>
                </c:pt>
                <c:pt idx="22">
                  <c:v>85353</c:v>
                </c:pt>
                <c:pt idx="23">
                  <c:v>85358</c:v>
                </c:pt>
                <c:pt idx="24">
                  <c:v>85362</c:v>
                </c:pt>
                <c:pt idx="25">
                  <c:v>85359</c:v>
                </c:pt>
                <c:pt idx="26">
                  <c:v>85357</c:v>
                </c:pt>
                <c:pt idx="27">
                  <c:v>85354</c:v>
                </c:pt>
                <c:pt idx="28">
                  <c:v>85358</c:v>
                </c:pt>
                <c:pt idx="29">
                  <c:v>85356</c:v>
                </c:pt>
              </c:numCache>
            </c:numRef>
          </c:val>
          <c:smooth val="0"/>
          <c:extLst>
            <c:ext xmlns:c16="http://schemas.microsoft.com/office/drawing/2014/chart" uri="{C3380CC4-5D6E-409C-BE32-E72D297353CC}">
              <c16:uniqueId val="{00000001-7B0B-4ECA-A199-7A37DFADA2E2}"/>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Sheet1!$D$2:$D$31</c:f>
              <c:numCache>
                <c:formatCode>General</c:formatCode>
                <c:ptCount val="30"/>
                <c:pt idx="0">
                  <c:v>725066</c:v>
                </c:pt>
                <c:pt idx="1">
                  <c:v>725051</c:v>
                </c:pt>
                <c:pt idx="2">
                  <c:v>725021</c:v>
                </c:pt>
                <c:pt idx="3">
                  <c:v>725002</c:v>
                </c:pt>
                <c:pt idx="4">
                  <c:v>724971</c:v>
                </c:pt>
                <c:pt idx="5">
                  <c:v>724951</c:v>
                </c:pt>
                <c:pt idx="6">
                  <c:v>724929</c:v>
                </c:pt>
                <c:pt idx="7">
                  <c:v>724881</c:v>
                </c:pt>
                <c:pt idx="8">
                  <c:v>724857</c:v>
                </c:pt>
                <c:pt idx="9">
                  <c:v>724839</c:v>
                </c:pt>
                <c:pt idx="10">
                  <c:v>724821</c:v>
                </c:pt>
                <c:pt idx="11">
                  <c:v>724799</c:v>
                </c:pt>
                <c:pt idx="12">
                  <c:v>724774</c:v>
                </c:pt>
                <c:pt idx="13">
                  <c:v>724754</c:v>
                </c:pt>
                <c:pt idx="14">
                  <c:v>724723</c:v>
                </c:pt>
                <c:pt idx="15">
                  <c:v>724713</c:v>
                </c:pt>
                <c:pt idx="16">
                  <c:v>724694</c:v>
                </c:pt>
                <c:pt idx="17">
                  <c:v>724672</c:v>
                </c:pt>
                <c:pt idx="18">
                  <c:v>724636</c:v>
                </c:pt>
                <c:pt idx="19">
                  <c:v>724614</c:v>
                </c:pt>
                <c:pt idx="20">
                  <c:v>724593</c:v>
                </c:pt>
                <c:pt idx="21">
                  <c:v>724570</c:v>
                </c:pt>
                <c:pt idx="22">
                  <c:v>724550</c:v>
                </c:pt>
                <c:pt idx="23">
                  <c:v>724537</c:v>
                </c:pt>
                <c:pt idx="24">
                  <c:v>724527</c:v>
                </c:pt>
                <c:pt idx="25">
                  <c:v>724489</c:v>
                </c:pt>
                <c:pt idx="26">
                  <c:v>724451</c:v>
                </c:pt>
                <c:pt idx="27">
                  <c:v>724418</c:v>
                </c:pt>
                <c:pt idx="28">
                  <c:v>724389</c:v>
                </c:pt>
                <c:pt idx="29">
                  <c:v>724368</c:v>
                </c:pt>
              </c:numCache>
            </c:numRef>
          </c:val>
          <c:smooth val="0"/>
          <c:extLst>
            <c:ext xmlns:c16="http://schemas.microsoft.com/office/drawing/2014/chart" uri="{C3380CC4-5D6E-409C-BE32-E72D297353CC}">
              <c16:uniqueId val="{00000002-7B0B-4ECA-A199-7A37DFADA2E2}"/>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Sheet1!$E$2:$E$31</c:f>
              <c:numCache>
                <c:formatCode>General</c:formatCode>
                <c:ptCount val="30"/>
                <c:pt idx="0">
                  <c:v>32883</c:v>
                </c:pt>
                <c:pt idx="1">
                  <c:v>32894</c:v>
                </c:pt>
                <c:pt idx="2">
                  <c:v>32896</c:v>
                </c:pt>
                <c:pt idx="3">
                  <c:v>32898</c:v>
                </c:pt>
                <c:pt idx="4">
                  <c:v>32900</c:v>
                </c:pt>
                <c:pt idx="5">
                  <c:v>32904</c:v>
                </c:pt>
                <c:pt idx="6">
                  <c:v>32911</c:v>
                </c:pt>
                <c:pt idx="7">
                  <c:v>32914</c:v>
                </c:pt>
                <c:pt idx="8">
                  <c:v>32919</c:v>
                </c:pt>
                <c:pt idx="9">
                  <c:v>32918</c:v>
                </c:pt>
                <c:pt idx="10">
                  <c:v>32925</c:v>
                </c:pt>
                <c:pt idx="11">
                  <c:v>32928</c:v>
                </c:pt>
                <c:pt idx="12">
                  <c:v>32933</c:v>
                </c:pt>
                <c:pt idx="13">
                  <c:v>32940</c:v>
                </c:pt>
                <c:pt idx="14">
                  <c:v>32948</c:v>
                </c:pt>
                <c:pt idx="15">
                  <c:v>32951</c:v>
                </c:pt>
                <c:pt idx="16">
                  <c:v>32955</c:v>
                </c:pt>
                <c:pt idx="17">
                  <c:v>32960</c:v>
                </c:pt>
                <c:pt idx="18">
                  <c:v>32965</c:v>
                </c:pt>
                <c:pt idx="19">
                  <c:v>32970</c:v>
                </c:pt>
                <c:pt idx="20">
                  <c:v>32975</c:v>
                </c:pt>
                <c:pt idx="21">
                  <c:v>32975</c:v>
                </c:pt>
                <c:pt idx="22">
                  <c:v>32983</c:v>
                </c:pt>
                <c:pt idx="23">
                  <c:v>32987</c:v>
                </c:pt>
                <c:pt idx="24">
                  <c:v>32995</c:v>
                </c:pt>
                <c:pt idx="25">
                  <c:v>32999</c:v>
                </c:pt>
                <c:pt idx="26">
                  <c:v>33001</c:v>
                </c:pt>
                <c:pt idx="27">
                  <c:v>32999</c:v>
                </c:pt>
                <c:pt idx="28">
                  <c:v>33002</c:v>
                </c:pt>
                <c:pt idx="29">
                  <c:v>33005</c:v>
                </c:pt>
              </c:numCache>
            </c:numRef>
          </c:val>
          <c:smooth val="0"/>
          <c:extLst>
            <c:ext xmlns:c16="http://schemas.microsoft.com/office/drawing/2014/chart" uri="{C3380CC4-5D6E-409C-BE32-E72D297353CC}">
              <c16:uniqueId val="{00000003-7B0B-4ECA-A199-7A37DFADA2E2}"/>
            </c:ext>
          </c:extLst>
        </c:ser>
        <c:dLbls>
          <c:showLegendKey val="0"/>
          <c:showVal val="0"/>
          <c:showCatName val="0"/>
          <c:showSerName val="0"/>
          <c:showPercent val="0"/>
          <c:showBubbleSize val="0"/>
        </c:dLbls>
        <c:smooth val="0"/>
        <c:axId val="320852392"/>
        <c:axId val="320843536"/>
      </c:lineChart>
      <c:catAx>
        <c:axId val="320852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843536"/>
        <c:crosses val="autoZero"/>
        <c:auto val="1"/>
        <c:lblAlgn val="ctr"/>
        <c:lblOffset val="100"/>
        <c:noMultiLvlLbl val="0"/>
      </c:catAx>
      <c:valAx>
        <c:axId val="320843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85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Sheet1!$B$2:$B$31</c:f>
              <c:numCache>
                <c:formatCode>General</c:formatCode>
                <c:ptCount val="30"/>
                <c:pt idx="0">
                  <c:v>73</c:v>
                </c:pt>
                <c:pt idx="1">
                  <c:v>71</c:v>
                </c:pt>
                <c:pt idx="2">
                  <c:v>51</c:v>
                </c:pt>
                <c:pt idx="3">
                  <c:v>77</c:v>
                </c:pt>
                <c:pt idx="4">
                  <c:v>98</c:v>
                </c:pt>
                <c:pt idx="5">
                  <c:v>70</c:v>
                </c:pt>
                <c:pt idx="6">
                  <c:v>41</c:v>
                </c:pt>
                <c:pt idx="7">
                  <c:v>59</c:v>
                </c:pt>
                <c:pt idx="8">
                  <c:v>49</c:v>
                </c:pt>
                <c:pt idx="9">
                  <c:v>51</c:v>
                </c:pt>
                <c:pt idx="10">
                  <c:v>80</c:v>
                </c:pt>
                <c:pt idx="11">
                  <c:v>53</c:v>
                </c:pt>
                <c:pt idx="12">
                  <c:v>26</c:v>
                </c:pt>
                <c:pt idx="13">
                  <c:v>49</c:v>
                </c:pt>
                <c:pt idx="14">
                  <c:v>11</c:v>
                </c:pt>
                <c:pt idx="15">
                  <c:v>-5</c:v>
                </c:pt>
                <c:pt idx="16">
                  <c:v>26</c:v>
                </c:pt>
                <c:pt idx="17">
                  <c:v>47</c:v>
                </c:pt>
                <c:pt idx="18">
                  <c:v>46</c:v>
                </c:pt>
                <c:pt idx="19">
                  <c:v>39</c:v>
                </c:pt>
                <c:pt idx="20">
                  <c:v>26</c:v>
                </c:pt>
                <c:pt idx="21">
                  <c:v>36</c:v>
                </c:pt>
                <c:pt idx="22">
                  <c:v>41</c:v>
                </c:pt>
                <c:pt idx="23">
                  <c:v>39</c:v>
                </c:pt>
                <c:pt idx="24">
                  <c:v>28</c:v>
                </c:pt>
                <c:pt idx="25">
                  <c:v>26</c:v>
                </c:pt>
                <c:pt idx="26">
                  <c:v>35</c:v>
                </c:pt>
                <c:pt idx="27">
                  <c:v>34</c:v>
                </c:pt>
                <c:pt idx="28">
                  <c:v>38</c:v>
                </c:pt>
                <c:pt idx="29">
                  <c:v>45</c:v>
                </c:pt>
              </c:numCache>
            </c:numRef>
          </c:val>
          <c:smooth val="0"/>
          <c:extLst>
            <c:ext xmlns:c16="http://schemas.microsoft.com/office/drawing/2014/chart" uri="{C3380CC4-5D6E-409C-BE32-E72D297353CC}">
              <c16:uniqueId val="{00000000-84C7-4B33-9389-C128A8F4FB31}"/>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Sheet1!$C$2:$C$31</c:f>
              <c:numCache>
                <c:formatCode>General</c:formatCode>
                <c:ptCount val="30"/>
                <c:pt idx="0">
                  <c:v>-1</c:v>
                </c:pt>
                <c:pt idx="1">
                  <c:v>-3</c:v>
                </c:pt>
                <c:pt idx="2">
                  <c:v>3</c:v>
                </c:pt>
                <c:pt idx="3">
                  <c:v>0</c:v>
                </c:pt>
                <c:pt idx="4">
                  <c:v>1</c:v>
                </c:pt>
                <c:pt idx="5">
                  <c:v>7</c:v>
                </c:pt>
                <c:pt idx="6">
                  <c:v>1</c:v>
                </c:pt>
                <c:pt idx="7">
                  <c:v>-2</c:v>
                </c:pt>
                <c:pt idx="8">
                  <c:v>8</c:v>
                </c:pt>
                <c:pt idx="9">
                  <c:v>-1</c:v>
                </c:pt>
                <c:pt idx="10">
                  <c:v>7</c:v>
                </c:pt>
                <c:pt idx="11">
                  <c:v>-3</c:v>
                </c:pt>
                <c:pt idx="12">
                  <c:v>3</c:v>
                </c:pt>
                <c:pt idx="13">
                  <c:v>5</c:v>
                </c:pt>
                <c:pt idx="14">
                  <c:v>-3</c:v>
                </c:pt>
                <c:pt idx="15">
                  <c:v>-2</c:v>
                </c:pt>
                <c:pt idx="16">
                  <c:v>1</c:v>
                </c:pt>
                <c:pt idx="17">
                  <c:v>1</c:v>
                </c:pt>
                <c:pt idx="18">
                  <c:v>4</c:v>
                </c:pt>
                <c:pt idx="19">
                  <c:v>3</c:v>
                </c:pt>
                <c:pt idx="20">
                  <c:v>8</c:v>
                </c:pt>
                <c:pt idx="21">
                  <c:v>4</c:v>
                </c:pt>
                <c:pt idx="22">
                  <c:v>-1</c:v>
                </c:pt>
                <c:pt idx="23">
                  <c:v>5</c:v>
                </c:pt>
                <c:pt idx="24">
                  <c:v>4</c:v>
                </c:pt>
                <c:pt idx="25">
                  <c:v>-3</c:v>
                </c:pt>
                <c:pt idx="26">
                  <c:v>-2</c:v>
                </c:pt>
                <c:pt idx="27">
                  <c:v>-3</c:v>
                </c:pt>
                <c:pt idx="28">
                  <c:v>4</c:v>
                </c:pt>
                <c:pt idx="29">
                  <c:v>-2</c:v>
                </c:pt>
              </c:numCache>
            </c:numRef>
          </c:val>
          <c:smooth val="0"/>
          <c:extLst>
            <c:ext xmlns:c16="http://schemas.microsoft.com/office/drawing/2014/chart" uri="{C3380CC4-5D6E-409C-BE32-E72D297353CC}">
              <c16:uniqueId val="{00000001-84C7-4B33-9389-C128A8F4FB31}"/>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Sheet1!$D$2:$D$31</c:f>
              <c:numCache>
                <c:formatCode>General</c:formatCode>
                <c:ptCount val="30"/>
                <c:pt idx="0">
                  <c:v>-31</c:v>
                </c:pt>
                <c:pt idx="1">
                  <c:v>-15</c:v>
                </c:pt>
                <c:pt idx="2">
                  <c:v>-30</c:v>
                </c:pt>
                <c:pt idx="3">
                  <c:v>-19</c:v>
                </c:pt>
                <c:pt idx="4">
                  <c:v>-31</c:v>
                </c:pt>
                <c:pt idx="5">
                  <c:v>-20</c:v>
                </c:pt>
                <c:pt idx="6">
                  <c:v>-22</c:v>
                </c:pt>
                <c:pt idx="7">
                  <c:v>-48</c:v>
                </c:pt>
                <c:pt idx="8">
                  <c:v>-24</c:v>
                </c:pt>
                <c:pt idx="9">
                  <c:v>-18</c:v>
                </c:pt>
                <c:pt idx="10">
                  <c:v>-18</c:v>
                </c:pt>
                <c:pt idx="11">
                  <c:v>-22</c:v>
                </c:pt>
                <c:pt idx="12">
                  <c:v>-25</c:v>
                </c:pt>
                <c:pt idx="13">
                  <c:v>-20</c:v>
                </c:pt>
                <c:pt idx="14">
                  <c:v>-31</c:v>
                </c:pt>
                <c:pt idx="15">
                  <c:v>-10</c:v>
                </c:pt>
                <c:pt idx="16">
                  <c:v>-19</c:v>
                </c:pt>
                <c:pt idx="17">
                  <c:v>-22</c:v>
                </c:pt>
                <c:pt idx="18">
                  <c:v>-36</c:v>
                </c:pt>
                <c:pt idx="19">
                  <c:v>-22</c:v>
                </c:pt>
                <c:pt idx="20">
                  <c:v>-21</c:v>
                </c:pt>
                <c:pt idx="21">
                  <c:v>-23</c:v>
                </c:pt>
                <c:pt idx="22">
                  <c:v>-20</c:v>
                </c:pt>
                <c:pt idx="23">
                  <c:v>-13</c:v>
                </c:pt>
                <c:pt idx="24">
                  <c:v>-10</c:v>
                </c:pt>
                <c:pt idx="25">
                  <c:v>-38</c:v>
                </c:pt>
                <c:pt idx="26">
                  <c:v>-38</c:v>
                </c:pt>
                <c:pt idx="27">
                  <c:v>-33</c:v>
                </c:pt>
                <c:pt idx="28">
                  <c:v>-29</c:v>
                </c:pt>
                <c:pt idx="29">
                  <c:v>-21</c:v>
                </c:pt>
              </c:numCache>
            </c:numRef>
          </c:val>
          <c:smooth val="0"/>
          <c:extLst>
            <c:ext xmlns:c16="http://schemas.microsoft.com/office/drawing/2014/chart" uri="{C3380CC4-5D6E-409C-BE32-E72D297353CC}">
              <c16:uniqueId val="{00000002-84C7-4B33-9389-C128A8F4FB31}"/>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Sheet1!$E$2:$E$31</c:f>
              <c:numCache>
                <c:formatCode>General</c:formatCode>
                <c:ptCount val="30"/>
                <c:pt idx="0">
                  <c:v>0</c:v>
                </c:pt>
                <c:pt idx="1">
                  <c:v>11</c:v>
                </c:pt>
                <c:pt idx="2">
                  <c:v>2</c:v>
                </c:pt>
                <c:pt idx="3">
                  <c:v>2</c:v>
                </c:pt>
                <c:pt idx="4">
                  <c:v>2</c:v>
                </c:pt>
                <c:pt idx="5">
                  <c:v>4</c:v>
                </c:pt>
                <c:pt idx="6">
                  <c:v>7</c:v>
                </c:pt>
                <c:pt idx="7">
                  <c:v>3</c:v>
                </c:pt>
                <c:pt idx="8">
                  <c:v>5</c:v>
                </c:pt>
                <c:pt idx="9">
                  <c:v>-1</c:v>
                </c:pt>
                <c:pt idx="10">
                  <c:v>7</c:v>
                </c:pt>
                <c:pt idx="11">
                  <c:v>3</c:v>
                </c:pt>
                <c:pt idx="12">
                  <c:v>5</c:v>
                </c:pt>
                <c:pt idx="13">
                  <c:v>7</c:v>
                </c:pt>
                <c:pt idx="14">
                  <c:v>8</c:v>
                </c:pt>
                <c:pt idx="15">
                  <c:v>3</c:v>
                </c:pt>
                <c:pt idx="16">
                  <c:v>4</c:v>
                </c:pt>
                <c:pt idx="17">
                  <c:v>5</c:v>
                </c:pt>
                <c:pt idx="18">
                  <c:v>5</c:v>
                </c:pt>
                <c:pt idx="19">
                  <c:v>5</c:v>
                </c:pt>
                <c:pt idx="20">
                  <c:v>5</c:v>
                </c:pt>
                <c:pt idx="21">
                  <c:v>0</c:v>
                </c:pt>
                <c:pt idx="22">
                  <c:v>8</c:v>
                </c:pt>
                <c:pt idx="23">
                  <c:v>4</c:v>
                </c:pt>
                <c:pt idx="24">
                  <c:v>8</c:v>
                </c:pt>
                <c:pt idx="25">
                  <c:v>4</c:v>
                </c:pt>
                <c:pt idx="26">
                  <c:v>2</c:v>
                </c:pt>
                <c:pt idx="27">
                  <c:v>-2</c:v>
                </c:pt>
                <c:pt idx="28">
                  <c:v>3</c:v>
                </c:pt>
                <c:pt idx="29">
                  <c:v>3</c:v>
                </c:pt>
              </c:numCache>
            </c:numRef>
          </c:val>
          <c:smooth val="0"/>
          <c:extLst>
            <c:ext xmlns:c16="http://schemas.microsoft.com/office/drawing/2014/chart" uri="{C3380CC4-5D6E-409C-BE32-E72D297353CC}">
              <c16:uniqueId val="{00000003-84C7-4B33-9389-C128A8F4FB31}"/>
            </c:ext>
          </c:extLst>
        </c:ser>
        <c:dLbls>
          <c:showLegendKey val="0"/>
          <c:showVal val="0"/>
          <c:showCatName val="0"/>
          <c:showSerName val="0"/>
          <c:showPercent val="0"/>
          <c:showBubbleSize val="0"/>
        </c:dLbls>
        <c:smooth val="0"/>
        <c:axId val="320850752"/>
        <c:axId val="320848784"/>
      </c:lineChart>
      <c:catAx>
        <c:axId val="320850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848784"/>
        <c:crosses val="autoZero"/>
        <c:auto val="1"/>
        <c:lblAlgn val="ctr"/>
        <c:lblOffset val="100"/>
        <c:noMultiLvlLbl val="0"/>
      </c:catAx>
      <c:valAx>
        <c:axId val="320848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85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42</c:v>
                </c:pt>
                <c:pt idx="1">
                  <c:v>58</c:v>
                </c:pt>
                <c:pt idx="2">
                  <c:v>56</c:v>
                </c:pt>
                <c:pt idx="3">
                  <c:v>43</c:v>
                </c:pt>
                <c:pt idx="4">
                  <c:v>38</c:v>
                </c:pt>
                <c:pt idx="5">
                  <c:v>43</c:v>
                </c:pt>
                <c:pt idx="6">
                  <c:v>40</c:v>
                </c:pt>
              </c:numCache>
            </c:numRef>
          </c:val>
          <c:extLst>
            <c:ext xmlns:c16="http://schemas.microsoft.com/office/drawing/2014/chart" uri="{C3380CC4-5D6E-409C-BE32-E72D297353CC}">
              <c16:uniqueId val="{00000000-FDF7-40D6-B93C-B32EC0516302}"/>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3</c:v>
                </c:pt>
                <c:pt idx="2">
                  <c:v>0</c:v>
                </c:pt>
                <c:pt idx="3">
                  <c:v>3</c:v>
                </c:pt>
                <c:pt idx="4">
                  <c:v>3</c:v>
                </c:pt>
                <c:pt idx="5">
                  <c:v>0</c:v>
                </c:pt>
                <c:pt idx="6">
                  <c:v>0</c:v>
                </c:pt>
              </c:numCache>
            </c:numRef>
          </c:val>
          <c:extLst>
            <c:ext xmlns:c16="http://schemas.microsoft.com/office/drawing/2014/chart" uri="{C3380CC4-5D6E-409C-BE32-E72D297353CC}">
              <c16:uniqueId val="{00000001-FDF7-40D6-B93C-B32EC0516302}"/>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-20</c:v>
                </c:pt>
                <c:pt idx="1">
                  <c:v>-17</c:v>
                </c:pt>
                <c:pt idx="2">
                  <c:v>-32</c:v>
                </c:pt>
                <c:pt idx="3">
                  <c:v>-26</c:v>
                </c:pt>
                <c:pt idx="4">
                  <c:v>-24</c:v>
                </c:pt>
                <c:pt idx="5">
                  <c:v>-32</c:v>
                </c:pt>
                <c:pt idx="6">
                  <c:v>-18</c:v>
                </c:pt>
              </c:numCache>
            </c:numRef>
          </c:val>
          <c:extLst>
            <c:ext xmlns:c16="http://schemas.microsoft.com/office/drawing/2014/chart" uri="{C3380CC4-5D6E-409C-BE32-E72D297353CC}">
              <c16:uniqueId val="{00000002-FDF7-40D6-B93C-B32EC0516302}"/>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6</c:v>
                </c:pt>
                <c:pt idx="2">
                  <c:v>4</c:v>
                </c:pt>
                <c:pt idx="3">
                  <c:v>4</c:v>
                </c:pt>
                <c:pt idx="4">
                  <c:v>4</c:v>
                </c:pt>
                <c:pt idx="5">
                  <c:v>3</c:v>
                </c:pt>
                <c:pt idx="6">
                  <c:v>6</c:v>
                </c:pt>
              </c:numCache>
            </c:numRef>
          </c:val>
          <c:extLst>
            <c:ext xmlns:c16="http://schemas.microsoft.com/office/drawing/2014/chart" uri="{C3380CC4-5D6E-409C-BE32-E72D297353CC}">
              <c16:uniqueId val="{00000003-FDF7-40D6-B93C-B32EC0516302}"/>
            </c:ext>
          </c:extLst>
        </c:ser>
        <c:dLbls>
          <c:showLegendKey val="0"/>
          <c:showVal val="0"/>
          <c:showCatName val="0"/>
          <c:showSerName val="0"/>
          <c:showPercent val="0"/>
          <c:showBubbleSize val="0"/>
        </c:dLbls>
        <c:gapWidth val="219"/>
        <c:overlap val="-27"/>
        <c:axId val="320855016"/>
        <c:axId val="320857968"/>
      </c:barChart>
      <c:catAx>
        <c:axId val="320855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857968"/>
        <c:crosses val="autoZero"/>
        <c:auto val="1"/>
        <c:lblAlgn val="ctr"/>
        <c:lblOffset val="100"/>
        <c:noMultiLvlLbl val="0"/>
      </c:catAx>
      <c:valAx>
        <c:axId val="32085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85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Sheet1!$B$2:$B$31</c:f>
              <c:numCache>
                <c:formatCode>General</c:formatCode>
                <c:ptCount val="30"/>
                <c:pt idx="0">
                  <c:v>2.75873536547575E-2</c:v>
                </c:pt>
                <c:pt idx="1">
                  <c:v>2.68241356772339E-2</c:v>
                </c:pt>
                <c:pt idx="2">
                  <c:v>1.92628740208039E-2</c:v>
                </c:pt>
                <c:pt idx="3">
                  <c:v>2.9077561563239901E-2</c:v>
                </c:pt>
                <c:pt idx="4">
                  <c:v>3.6997047786595003E-2</c:v>
                </c:pt>
                <c:pt idx="5">
                  <c:v>2.64166893095432E-2</c:v>
                </c:pt>
                <c:pt idx="6">
                  <c:v>1.5468546032129301E-2</c:v>
                </c:pt>
                <c:pt idx="7">
                  <c:v>2.2256172315585E-2</c:v>
                </c:pt>
                <c:pt idx="8">
                  <c:v>1.8479826817622998E-2</c:v>
                </c:pt>
                <c:pt idx="9">
                  <c:v>1.92305516905917E-2</c:v>
                </c:pt>
                <c:pt idx="10">
                  <c:v>3.0159771388932902E-2</c:v>
                </c:pt>
                <c:pt idx="11">
                  <c:v>1.9974824183858798E-2</c:v>
                </c:pt>
                <c:pt idx="12">
                  <c:v>9.7970134181403004E-3</c:v>
                </c:pt>
                <c:pt idx="13">
                  <c:v>1.8461793506723501E-2</c:v>
                </c:pt>
                <c:pt idx="14">
                  <c:v>4.1437192517196396E-3</c:v>
                </c:pt>
                <c:pt idx="15">
                  <c:v>-1.8834307067008701E-3</c:v>
                </c:pt>
                <c:pt idx="16">
                  <c:v>9.7940241385025707E-3</c:v>
                </c:pt>
                <c:pt idx="17">
                  <c:v>1.77028482752906E-2</c:v>
                </c:pt>
                <c:pt idx="18">
                  <c:v>1.7323125242429599E-2</c:v>
                </c:pt>
                <c:pt idx="19">
                  <c:v>1.46844536818444E-2</c:v>
                </c:pt>
                <c:pt idx="20">
                  <c:v>9.7881984444293905E-3</c:v>
                </c:pt>
                <c:pt idx="21">
                  <c:v>1.3551563699878E-2</c:v>
                </c:pt>
                <c:pt idx="22">
                  <c:v>1.54316340971365E-2</c:v>
                </c:pt>
                <c:pt idx="23">
                  <c:v>1.46766066180206E-2</c:v>
                </c:pt>
                <c:pt idx="24">
                  <c:v>1.05355046506728E-2</c:v>
                </c:pt>
                <c:pt idx="25">
                  <c:v>9.7819380276603102E-3</c:v>
                </c:pt>
                <c:pt idx="26">
                  <c:v>1.31667055397973E-2</c:v>
                </c:pt>
                <c:pt idx="27">
                  <c:v>1.2788830085346601E-2</c:v>
                </c:pt>
                <c:pt idx="28">
                  <c:v>1.42915706060002E-2</c:v>
                </c:pt>
                <c:pt idx="29">
                  <c:v>1.6921809956792998E-2</c:v>
                </c:pt>
              </c:numCache>
            </c:numRef>
          </c:val>
          <c:smooth val="0"/>
          <c:extLst>
            <c:ext xmlns:c16="http://schemas.microsoft.com/office/drawing/2014/chart" uri="{C3380CC4-5D6E-409C-BE32-E72D297353CC}">
              <c16:uniqueId val="{00000000-5373-44CB-B619-4B304FCB621C}"/>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Sheet1!$C$2:$C$31</c:f>
              <c:numCache>
                <c:formatCode>General</c:formatCode>
                <c:ptCount val="30"/>
                <c:pt idx="0">
                  <c:v>-1.1721543023923699E-3</c:v>
                </c:pt>
                <c:pt idx="1">
                  <c:v>-3.51650412603151E-3</c:v>
                </c:pt>
                <c:pt idx="2">
                  <c:v>3.5166277883927799E-3</c:v>
                </c:pt>
                <c:pt idx="3">
                  <c:v>0</c:v>
                </c:pt>
                <c:pt idx="4">
                  <c:v>1.1721680420105E-3</c:v>
                </c:pt>
                <c:pt idx="5">
                  <c:v>8.2050801167465708E-3</c:v>
                </c:pt>
                <c:pt idx="6">
                  <c:v>1.17205813408345E-3</c:v>
                </c:pt>
                <c:pt idx="7">
                  <c:v>-2.3440887940835201E-3</c:v>
                </c:pt>
                <c:pt idx="8">
                  <c:v>9.37657497157726E-3</c:v>
                </c:pt>
                <c:pt idx="9">
                  <c:v>-1.17196198155332E-3</c:v>
                </c:pt>
                <c:pt idx="10">
                  <c:v>8.2038300166420598E-3</c:v>
                </c:pt>
                <c:pt idx="11">
                  <c:v>-3.5156387329638001E-3</c:v>
                </c:pt>
                <c:pt idx="12">
                  <c:v>3.51576233446619E-3</c:v>
                </c:pt>
                <c:pt idx="13">
                  <c:v>5.859397888273E-3</c:v>
                </c:pt>
                <c:pt idx="14">
                  <c:v>-3.5154327497714999E-3</c:v>
                </c:pt>
                <c:pt idx="15">
                  <c:v>-2.3437042245268601E-3</c:v>
                </c:pt>
                <c:pt idx="16">
                  <c:v>1.1718795776546E-3</c:v>
                </c:pt>
                <c:pt idx="17">
                  <c:v>1.17186584479809E-3</c:v>
                </c:pt>
                <c:pt idx="18">
                  <c:v>4.6874084490537296E-3</c:v>
                </c:pt>
                <c:pt idx="19">
                  <c:v>3.5153915560294799E-3</c:v>
                </c:pt>
                <c:pt idx="20">
                  <c:v>9.3740479482552607E-3</c:v>
                </c:pt>
                <c:pt idx="21">
                  <c:v>4.68658465143527E-3</c:v>
                </c:pt>
                <c:pt idx="22">
                  <c:v>-1.1715912552428701E-3</c:v>
                </c:pt>
                <c:pt idx="23">
                  <c:v>5.8580249083219097E-3</c:v>
                </c:pt>
                <c:pt idx="24">
                  <c:v>4.6861454110921101E-3</c:v>
                </c:pt>
                <c:pt idx="25">
                  <c:v>-3.5144443663456802E-3</c:v>
                </c:pt>
                <c:pt idx="26">
                  <c:v>-2.3430452559191199E-3</c:v>
                </c:pt>
                <c:pt idx="27">
                  <c:v>-3.5146502337242399E-3</c:v>
                </c:pt>
                <c:pt idx="28">
                  <c:v>4.6863650209714803E-3</c:v>
                </c:pt>
                <c:pt idx="29">
                  <c:v>-2.3430727055460498E-3</c:v>
                </c:pt>
              </c:numCache>
            </c:numRef>
          </c:val>
          <c:smooth val="0"/>
          <c:extLst>
            <c:ext xmlns:c16="http://schemas.microsoft.com/office/drawing/2014/chart" uri="{C3380CC4-5D6E-409C-BE32-E72D297353CC}">
              <c16:uniqueId val="{00000001-5373-44CB-B619-4B304FCB621C}"/>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Sheet1!$D$2:$D$31</c:f>
              <c:numCache>
                <c:formatCode>General</c:formatCode>
                <c:ptCount val="30"/>
                <c:pt idx="0">
                  <c:v>-4.2752900646396298E-3</c:v>
                </c:pt>
                <c:pt idx="1">
                  <c:v>-2.0687771871802001E-3</c:v>
                </c:pt>
                <c:pt idx="2">
                  <c:v>-4.1376399729122501E-3</c:v>
                </c:pt>
                <c:pt idx="3">
                  <c:v>-2.6206137477397199E-3</c:v>
                </c:pt>
                <c:pt idx="4">
                  <c:v>-4.2758502735164901E-3</c:v>
                </c:pt>
                <c:pt idx="5">
                  <c:v>-2.75873103889673E-3</c:v>
                </c:pt>
                <c:pt idx="6">
                  <c:v>-3.0346878616623698E-3</c:v>
                </c:pt>
                <c:pt idx="7">
                  <c:v>-6.62133808966119E-3</c:v>
                </c:pt>
                <c:pt idx="8">
                  <c:v>-3.3108882699367198E-3</c:v>
                </c:pt>
                <c:pt idx="9">
                  <c:v>-2.4832484200331901E-3</c:v>
                </c:pt>
                <c:pt idx="10">
                  <c:v>-2.48331008679169E-3</c:v>
                </c:pt>
                <c:pt idx="11">
                  <c:v>-3.0352321469714599E-3</c:v>
                </c:pt>
                <c:pt idx="12">
                  <c:v>-3.44923213194279E-3</c:v>
                </c:pt>
                <c:pt idx="13">
                  <c:v>-2.7594808864556401E-3</c:v>
                </c:pt>
                <c:pt idx="14">
                  <c:v>-4.27731340565212E-3</c:v>
                </c:pt>
                <c:pt idx="15">
                  <c:v>-1.3798375379282799E-3</c:v>
                </c:pt>
                <c:pt idx="16">
                  <c:v>-2.62172749764389E-3</c:v>
                </c:pt>
                <c:pt idx="17">
                  <c:v>-3.0357640604172201E-3</c:v>
                </c:pt>
                <c:pt idx="18">
                  <c:v>-4.96776472666255E-3</c:v>
                </c:pt>
                <c:pt idx="19">
                  <c:v>-3.0360070435363402E-3</c:v>
                </c:pt>
                <c:pt idx="20">
                  <c:v>-2.89809470973511E-3</c:v>
                </c:pt>
                <c:pt idx="21">
                  <c:v>-3.1741957209081499E-3</c:v>
                </c:pt>
                <c:pt idx="22">
                  <c:v>-2.7602578080792701E-3</c:v>
                </c:pt>
                <c:pt idx="23">
                  <c:v>-1.7942171002691301E-3</c:v>
                </c:pt>
                <c:pt idx="24">
                  <c:v>-1.38019176384367E-3</c:v>
                </c:pt>
                <c:pt idx="25">
                  <c:v>-5.2448010909186297E-3</c:v>
                </c:pt>
                <c:pt idx="26">
                  <c:v>-5.2450761847315803E-3</c:v>
                </c:pt>
                <c:pt idx="27">
                  <c:v>-4.5551735037980502E-3</c:v>
                </c:pt>
                <c:pt idx="28">
                  <c:v>-4.0032136142392899E-3</c:v>
                </c:pt>
                <c:pt idx="29">
                  <c:v>-2.8989948770619099E-3</c:v>
                </c:pt>
              </c:numCache>
            </c:numRef>
          </c:val>
          <c:smooth val="0"/>
          <c:extLst>
            <c:ext xmlns:c16="http://schemas.microsoft.com/office/drawing/2014/chart" uri="{C3380CC4-5D6E-409C-BE32-E72D297353CC}">
              <c16:uniqueId val="{00000002-5373-44CB-B619-4B304FCB621C}"/>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Sheet1!$E$2:$E$31</c:f>
              <c:numCache>
                <c:formatCode>General</c:formatCode>
                <c:ptCount val="30"/>
                <c:pt idx="0">
                  <c:v>0</c:v>
                </c:pt>
                <c:pt idx="1">
                  <c:v>3.3451935650640099E-2</c:v>
                </c:pt>
                <c:pt idx="2">
                  <c:v>6.0801361950507697E-3</c:v>
                </c:pt>
                <c:pt idx="3">
                  <c:v>6.0797665369649798E-3</c:v>
                </c:pt>
                <c:pt idx="4">
                  <c:v>6.0793969238251604E-3</c:v>
                </c:pt>
                <c:pt idx="5">
                  <c:v>1.2158054711246201E-2</c:v>
                </c:pt>
                <c:pt idx="6">
                  <c:v>2.12740092389983E-2</c:v>
                </c:pt>
                <c:pt idx="7">
                  <c:v>9.1154933001124303E-3</c:v>
                </c:pt>
                <c:pt idx="8">
                  <c:v>1.51911040894452E-2</c:v>
                </c:pt>
                <c:pt idx="9">
                  <c:v>-3.0377593487044001E-3</c:v>
                </c:pt>
                <c:pt idx="10">
                  <c:v>2.1264961419284301E-2</c:v>
                </c:pt>
                <c:pt idx="11">
                  <c:v>9.1116173120728908E-3</c:v>
                </c:pt>
                <c:pt idx="12">
                  <c:v>1.51846452866861E-2</c:v>
                </c:pt>
                <c:pt idx="13">
                  <c:v>2.1255275863115999E-2</c:v>
                </c:pt>
                <c:pt idx="14">
                  <c:v>2.4286581663630801E-2</c:v>
                </c:pt>
                <c:pt idx="15">
                  <c:v>9.1052567682408606E-3</c:v>
                </c:pt>
                <c:pt idx="16">
                  <c:v>1.21392370489515E-2</c:v>
                </c:pt>
                <c:pt idx="17">
                  <c:v>1.5172204521316899E-2</c:v>
                </c:pt>
                <c:pt idx="18">
                  <c:v>1.5169902912621399E-2</c:v>
                </c:pt>
                <c:pt idx="19">
                  <c:v>1.51676020021235E-2</c:v>
                </c:pt>
                <c:pt idx="20">
                  <c:v>1.5165301789505601E-2</c:v>
                </c:pt>
                <c:pt idx="21">
                  <c:v>0</c:v>
                </c:pt>
                <c:pt idx="22">
                  <c:v>2.4260803639120501E-2</c:v>
                </c:pt>
                <c:pt idx="23">
                  <c:v>1.21274596004002E-2</c:v>
                </c:pt>
                <c:pt idx="24">
                  <c:v>2.4251978051959899E-2</c:v>
                </c:pt>
                <c:pt idx="25">
                  <c:v>1.21230489468101E-2</c:v>
                </c:pt>
                <c:pt idx="26">
                  <c:v>6.0607897209006296E-3</c:v>
                </c:pt>
                <c:pt idx="27">
                  <c:v>-6.0604224114420803E-3</c:v>
                </c:pt>
                <c:pt idx="28">
                  <c:v>9.0911845813509504E-3</c:v>
                </c:pt>
                <c:pt idx="29">
                  <c:v>9.0903581601115106E-3</c:v>
                </c:pt>
              </c:numCache>
            </c:numRef>
          </c:val>
          <c:smooth val="0"/>
          <c:extLst>
            <c:ext xmlns:c16="http://schemas.microsoft.com/office/drawing/2014/chart" uri="{C3380CC4-5D6E-409C-BE32-E72D297353CC}">
              <c16:uniqueId val="{00000003-5373-44CB-B619-4B304FCB621C}"/>
            </c:ext>
          </c:extLst>
        </c:ser>
        <c:dLbls>
          <c:showLegendKey val="0"/>
          <c:showVal val="0"/>
          <c:showCatName val="0"/>
          <c:showSerName val="0"/>
          <c:showPercent val="0"/>
          <c:showBubbleSize val="0"/>
        </c:dLbls>
        <c:smooth val="0"/>
        <c:axId val="320854360"/>
        <c:axId val="320855344"/>
      </c:lineChart>
      <c:catAx>
        <c:axId val="320854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855344"/>
        <c:crosses val="autoZero"/>
        <c:auto val="1"/>
        <c:lblAlgn val="ctr"/>
        <c:lblOffset val="100"/>
        <c:noMultiLvlLbl val="0"/>
      </c:catAx>
      <c:valAx>
        <c:axId val="320855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854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Sheet1!$B$2:$B$31</c:f>
              <c:numCache>
                <c:formatCode>General</c:formatCode>
                <c:ptCount val="30"/>
                <c:pt idx="0">
                  <c:v>0</c:v>
                </c:pt>
                <c:pt idx="1">
                  <c:v>0</c:v>
                </c:pt>
                <c:pt idx="2">
                  <c:v>0</c:v>
                </c:pt>
                <c:pt idx="3">
                  <c:v>2</c:v>
                </c:pt>
                <c:pt idx="4">
                  <c:v>1</c:v>
                </c:pt>
                <c:pt idx="5">
                  <c:v>1</c:v>
                </c:pt>
                <c:pt idx="6">
                  <c:v>0</c:v>
                </c:pt>
                <c:pt idx="7">
                  <c:v>0</c:v>
                </c:pt>
                <c:pt idx="8">
                  <c:v>0</c:v>
                </c:pt>
                <c:pt idx="9">
                  <c:v>1</c:v>
                </c:pt>
                <c:pt idx="10">
                  <c:v>1</c:v>
                </c:pt>
                <c:pt idx="11">
                  <c:v>1</c:v>
                </c:pt>
                <c:pt idx="12">
                  <c:v>1</c:v>
                </c:pt>
                <c:pt idx="13">
                  <c:v>1</c:v>
                </c:pt>
                <c:pt idx="14">
                  <c:v>1</c:v>
                </c:pt>
                <c:pt idx="15">
                  <c:v>0</c:v>
                </c:pt>
                <c:pt idx="16">
                  <c:v>1</c:v>
                </c:pt>
                <c:pt idx="17">
                  <c:v>1</c:v>
                </c:pt>
                <c:pt idx="18">
                  <c:v>1</c:v>
                </c:pt>
                <c:pt idx="19">
                  <c:v>2</c:v>
                </c:pt>
                <c:pt idx="20">
                  <c:v>1</c:v>
                </c:pt>
                <c:pt idx="21">
                  <c:v>0</c:v>
                </c:pt>
                <c:pt idx="22">
                  <c:v>0</c:v>
                </c:pt>
                <c:pt idx="23">
                  <c:v>1</c:v>
                </c:pt>
                <c:pt idx="24">
                  <c:v>1</c:v>
                </c:pt>
                <c:pt idx="25">
                  <c:v>1</c:v>
                </c:pt>
                <c:pt idx="26">
                  <c:v>1</c:v>
                </c:pt>
                <c:pt idx="27">
                  <c:v>2</c:v>
                </c:pt>
                <c:pt idx="28">
                  <c:v>0</c:v>
                </c:pt>
                <c:pt idx="29">
                  <c:v>0</c:v>
                </c:pt>
              </c:numCache>
            </c:numRef>
          </c:val>
          <c:smooth val="0"/>
          <c:extLst>
            <c:ext xmlns:c16="http://schemas.microsoft.com/office/drawing/2014/chart" uri="{C3380CC4-5D6E-409C-BE32-E72D297353CC}">
              <c16:uniqueId val="{00000000-174C-4C52-90C3-0A9BDE8FEB02}"/>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Sheet1!$C$2:$C$31</c:f>
              <c:numCache>
                <c:formatCode>General</c:formatCode>
                <c:ptCount val="30"/>
                <c:pt idx="0">
                  <c:v>0</c:v>
                </c:pt>
                <c:pt idx="1">
                  <c:v>0</c:v>
                </c:pt>
                <c:pt idx="2">
                  <c:v>1</c:v>
                </c:pt>
                <c:pt idx="3">
                  <c:v>0</c:v>
                </c:pt>
                <c:pt idx="4">
                  <c:v>0</c:v>
                </c:pt>
                <c:pt idx="5">
                  <c:v>0</c:v>
                </c:pt>
                <c:pt idx="6">
                  <c:v>1</c:v>
                </c:pt>
                <c:pt idx="7">
                  <c:v>0</c:v>
                </c:pt>
                <c:pt idx="8">
                  <c:v>0</c:v>
                </c:pt>
                <c:pt idx="9">
                  <c:v>1</c:v>
                </c:pt>
                <c:pt idx="10">
                  <c:v>1</c:v>
                </c:pt>
                <c:pt idx="11">
                  <c:v>1</c:v>
                </c:pt>
                <c:pt idx="12">
                  <c:v>0</c:v>
                </c:pt>
                <c:pt idx="13">
                  <c:v>1</c:v>
                </c:pt>
                <c:pt idx="14">
                  <c:v>0</c:v>
                </c:pt>
                <c:pt idx="15">
                  <c:v>0</c:v>
                </c:pt>
                <c:pt idx="16">
                  <c:v>0</c:v>
                </c:pt>
                <c:pt idx="17">
                  <c:v>0</c:v>
                </c:pt>
                <c:pt idx="18">
                  <c:v>0</c:v>
                </c:pt>
                <c:pt idx="19">
                  <c:v>0</c:v>
                </c:pt>
                <c:pt idx="20">
                  <c:v>1</c:v>
                </c:pt>
                <c:pt idx="21">
                  <c:v>0</c:v>
                </c:pt>
                <c:pt idx="22">
                  <c:v>0</c:v>
                </c:pt>
                <c:pt idx="23">
                  <c:v>1</c:v>
                </c:pt>
                <c:pt idx="24">
                  <c:v>0</c:v>
                </c:pt>
                <c:pt idx="25">
                  <c:v>0</c:v>
                </c:pt>
                <c:pt idx="26">
                  <c:v>0</c:v>
                </c:pt>
                <c:pt idx="27">
                  <c:v>1</c:v>
                </c:pt>
                <c:pt idx="28">
                  <c:v>0</c:v>
                </c:pt>
                <c:pt idx="29">
                  <c:v>0</c:v>
                </c:pt>
              </c:numCache>
            </c:numRef>
          </c:val>
          <c:smooth val="0"/>
          <c:extLst>
            <c:ext xmlns:c16="http://schemas.microsoft.com/office/drawing/2014/chart" uri="{C3380CC4-5D6E-409C-BE32-E72D297353CC}">
              <c16:uniqueId val="{00000001-174C-4C52-90C3-0A9BDE8FEB02}"/>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174C-4C52-90C3-0A9BDE8FEB02}"/>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Sheet1!$E$2:$E$31</c:f>
              <c:numCache>
                <c:formatCode>General</c:formatCode>
                <c:ptCount val="30"/>
                <c:pt idx="0">
                  <c:v>0</c:v>
                </c:pt>
                <c:pt idx="1">
                  <c:v>0</c:v>
                </c:pt>
                <c:pt idx="2">
                  <c:v>0</c:v>
                </c:pt>
                <c:pt idx="3">
                  <c:v>0</c:v>
                </c:pt>
                <c:pt idx="4">
                  <c:v>1</c:v>
                </c:pt>
                <c:pt idx="5">
                  <c:v>0</c:v>
                </c:pt>
                <c:pt idx="6">
                  <c:v>0</c:v>
                </c:pt>
                <c:pt idx="7">
                  <c:v>0</c:v>
                </c:pt>
                <c:pt idx="8">
                  <c:v>0</c:v>
                </c:pt>
                <c:pt idx="9">
                  <c:v>0</c:v>
                </c:pt>
                <c:pt idx="10">
                  <c:v>0</c:v>
                </c:pt>
                <c:pt idx="11">
                  <c:v>0</c:v>
                </c:pt>
                <c:pt idx="12">
                  <c:v>0</c:v>
                </c:pt>
                <c:pt idx="13">
                  <c:v>1</c:v>
                </c:pt>
                <c:pt idx="14">
                  <c:v>0</c:v>
                </c:pt>
                <c:pt idx="15">
                  <c:v>0</c:v>
                </c:pt>
                <c:pt idx="16">
                  <c:v>1</c:v>
                </c:pt>
                <c:pt idx="17">
                  <c:v>0</c:v>
                </c:pt>
                <c:pt idx="18">
                  <c:v>0</c:v>
                </c:pt>
                <c:pt idx="19">
                  <c:v>0</c:v>
                </c:pt>
                <c:pt idx="20">
                  <c:v>0</c:v>
                </c:pt>
                <c:pt idx="21">
                  <c:v>0</c:v>
                </c:pt>
                <c:pt idx="22">
                  <c:v>0</c:v>
                </c:pt>
                <c:pt idx="23">
                  <c:v>0</c:v>
                </c:pt>
                <c:pt idx="24">
                  <c:v>0</c:v>
                </c:pt>
                <c:pt idx="25">
                  <c:v>0</c:v>
                </c:pt>
                <c:pt idx="26">
                  <c:v>1</c:v>
                </c:pt>
                <c:pt idx="27">
                  <c:v>0</c:v>
                </c:pt>
                <c:pt idx="28">
                  <c:v>1</c:v>
                </c:pt>
                <c:pt idx="29">
                  <c:v>0</c:v>
                </c:pt>
              </c:numCache>
            </c:numRef>
          </c:val>
          <c:smooth val="0"/>
          <c:extLst>
            <c:ext xmlns:c16="http://schemas.microsoft.com/office/drawing/2014/chart" uri="{C3380CC4-5D6E-409C-BE32-E72D297353CC}">
              <c16:uniqueId val="{00000003-174C-4C52-90C3-0A9BDE8FEB02}"/>
            </c:ext>
          </c:extLst>
        </c:ser>
        <c:dLbls>
          <c:showLegendKey val="0"/>
          <c:showVal val="0"/>
          <c:showCatName val="0"/>
          <c:showSerName val="0"/>
          <c:showPercent val="0"/>
          <c:showBubbleSize val="0"/>
        </c:dLbls>
        <c:smooth val="0"/>
        <c:axId val="319166296"/>
        <c:axId val="319167936"/>
      </c:lineChart>
      <c:catAx>
        <c:axId val="319166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167936"/>
        <c:crosses val="autoZero"/>
        <c:auto val="1"/>
        <c:lblAlgn val="ctr"/>
        <c:lblOffset val="100"/>
        <c:noMultiLvlLbl val="0"/>
      </c:catAx>
      <c:valAx>
        <c:axId val="319167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16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3</c:v>
                </c:pt>
                <c:pt idx="15">
                  <c:v>3</c:v>
                </c:pt>
                <c:pt idx="16">
                  <c:v>3</c:v>
                </c:pt>
                <c:pt idx="17">
                  <c:v>9</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0-1A05-4DED-BC3B-0B89C8066A1B}"/>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1</c:v>
                </c:pt>
                <c:pt idx="14">
                  <c:v>0</c:v>
                </c:pt>
                <c:pt idx="15">
                  <c:v>0</c:v>
                </c:pt>
                <c:pt idx="16">
                  <c:v>0</c:v>
                </c:pt>
                <c:pt idx="17">
                  <c:v>1</c:v>
                </c:pt>
                <c:pt idx="18">
                  <c:v>2</c:v>
                </c:pt>
                <c:pt idx="19">
                  <c:v>0</c:v>
                </c:pt>
                <c:pt idx="20">
                  <c:v>1</c:v>
                </c:pt>
                <c:pt idx="21">
                  <c:v>1</c:v>
                </c:pt>
                <c:pt idx="22">
                  <c:v>2</c:v>
                </c:pt>
                <c:pt idx="23">
                  <c:v>0</c:v>
                </c:pt>
              </c:numCache>
            </c:numRef>
          </c:val>
          <c:smooth val="0"/>
          <c:extLst>
            <c:ext xmlns:c16="http://schemas.microsoft.com/office/drawing/2014/chart" uri="{C3380CC4-5D6E-409C-BE32-E72D297353CC}">
              <c16:uniqueId val="{00000001-1A05-4DED-BC3B-0B89C8066A1B}"/>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1A05-4DED-BC3B-0B89C8066A1B}"/>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5</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1A05-4DED-BC3B-0B89C8066A1B}"/>
            </c:ext>
          </c:extLst>
        </c:ser>
        <c:dLbls>
          <c:showLegendKey val="0"/>
          <c:showVal val="0"/>
          <c:showCatName val="0"/>
          <c:showSerName val="0"/>
          <c:showPercent val="0"/>
          <c:showBubbleSize val="0"/>
        </c:dLbls>
        <c:smooth val="0"/>
        <c:axId val="319165312"/>
        <c:axId val="319165968"/>
      </c:lineChart>
      <c:catAx>
        <c:axId val="319165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165968"/>
        <c:crosses val="autoZero"/>
        <c:auto val="1"/>
        <c:lblAlgn val="ctr"/>
        <c:lblOffset val="100"/>
        <c:noMultiLvlLbl val="0"/>
      </c:catAx>
      <c:valAx>
        <c:axId val="319165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16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5</c:v>
                </c:pt>
                <c:pt idx="2">
                  <c:v>4</c:v>
                </c:pt>
                <c:pt idx="3">
                  <c:v>5</c:v>
                </c:pt>
                <c:pt idx="4">
                  <c:v>4</c:v>
                </c:pt>
                <c:pt idx="5">
                  <c:v>1</c:v>
                </c:pt>
                <c:pt idx="6">
                  <c:v>0</c:v>
                </c:pt>
              </c:numCache>
            </c:numRef>
          </c:val>
          <c:extLst>
            <c:ext xmlns:c16="http://schemas.microsoft.com/office/drawing/2014/chart" uri="{C3380CC4-5D6E-409C-BE32-E72D297353CC}">
              <c16:uniqueId val="{00000000-A821-44A2-86D4-C8DD0AD4D368}"/>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1</c:v>
                </c:pt>
                <c:pt idx="2">
                  <c:v>1</c:v>
                </c:pt>
                <c:pt idx="3">
                  <c:v>0</c:v>
                </c:pt>
                <c:pt idx="4">
                  <c:v>4</c:v>
                </c:pt>
                <c:pt idx="5">
                  <c:v>0</c:v>
                </c:pt>
                <c:pt idx="6">
                  <c:v>0</c:v>
                </c:pt>
              </c:numCache>
            </c:numRef>
          </c:val>
          <c:extLst>
            <c:ext xmlns:c16="http://schemas.microsoft.com/office/drawing/2014/chart" uri="{C3380CC4-5D6E-409C-BE32-E72D297353CC}">
              <c16:uniqueId val="{00000001-A821-44A2-86D4-C8DD0AD4D368}"/>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A821-44A2-86D4-C8DD0AD4D368}"/>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1</c:v>
                </c:pt>
                <c:pt idx="3">
                  <c:v>1</c:v>
                </c:pt>
                <c:pt idx="4">
                  <c:v>1</c:v>
                </c:pt>
                <c:pt idx="5">
                  <c:v>1</c:v>
                </c:pt>
                <c:pt idx="6">
                  <c:v>0</c:v>
                </c:pt>
              </c:numCache>
            </c:numRef>
          </c:val>
          <c:extLst>
            <c:ext xmlns:c16="http://schemas.microsoft.com/office/drawing/2014/chart" uri="{C3380CC4-5D6E-409C-BE32-E72D297353CC}">
              <c16:uniqueId val="{00000003-A821-44A2-86D4-C8DD0AD4D368}"/>
            </c:ext>
          </c:extLst>
        </c:ser>
        <c:dLbls>
          <c:showLegendKey val="0"/>
          <c:showVal val="0"/>
          <c:showCatName val="0"/>
          <c:showSerName val="0"/>
          <c:showPercent val="0"/>
          <c:showBubbleSize val="0"/>
        </c:dLbls>
        <c:gapWidth val="219"/>
        <c:overlap val="-27"/>
        <c:axId val="319179744"/>
        <c:axId val="319177776"/>
      </c:barChart>
      <c:catAx>
        <c:axId val="319179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177776"/>
        <c:crosses val="autoZero"/>
        <c:auto val="1"/>
        <c:lblAlgn val="ctr"/>
        <c:lblOffset val="100"/>
        <c:noMultiLvlLbl val="0"/>
      </c:catAx>
      <c:valAx>
        <c:axId val="31917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17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247</c:v>
                </c:pt>
                <c:pt idx="1">
                  <c:v>42</c:v>
                </c:pt>
                <c:pt idx="2">
                  <c:v>0</c:v>
                </c:pt>
                <c:pt idx="3">
                  <c:v>73</c:v>
                </c:pt>
              </c:numCache>
            </c:numRef>
          </c:val>
          <c:extLst>
            <c:ext xmlns:c16="http://schemas.microsoft.com/office/drawing/2014/chart" uri="{C3380CC4-5D6E-409C-BE32-E72D297353CC}">
              <c16:uniqueId val="{00000000-0164-4C60-8232-42353AE83B8F}"/>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3</c:v>
                </c:pt>
                <c:pt idx="1">
                  <c:v>12</c:v>
                </c:pt>
                <c:pt idx="2">
                  <c:v>0</c:v>
                </c:pt>
                <c:pt idx="3">
                  <c:v>7</c:v>
                </c:pt>
              </c:numCache>
            </c:numRef>
          </c:val>
          <c:extLst>
            <c:ext xmlns:c16="http://schemas.microsoft.com/office/drawing/2014/chart" uri="{C3380CC4-5D6E-409C-BE32-E72D297353CC}">
              <c16:uniqueId val="{00000001-0164-4C60-8232-42353AE83B8F}"/>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6</c:v>
                </c:pt>
                <c:pt idx="1">
                  <c:v>0</c:v>
                </c:pt>
                <c:pt idx="2">
                  <c:v>0</c:v>
                </c:pt>
                <c:pt idx="3">
                  <c:v>0</c:v>
                </c:pt>
              </c:numCache>
            </c:numRef>
          </c:val>
          <c:extLst>
            <c:ext xmlns:c16="http://schemas.microsoft.com/office/drawing/2014/chart" uri="{C3380CC4-5D6E-409C-BE32-E72D297353CC}">
              <c16:uniqueId val="{00000002-0164-4C60-8232-42353AE83B8F}"/>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Sheet1!$E$2:$E$5</c:f>
              <c:numCache>
                <c:formatCode>General</c:formatCode>
                <c:ptCount val="4"/>
                <c:pt idx="0">
                  <c:v>1</c:v>
                </c:pt>
                <c:pt idx="1">
                  <c:v>0</c:v>
                </c:pt>
                <c:pt idx="2">
                  <c:v>0</c:v>
                </c:pt>
                <c:pt idx="3">
                  <c:v>0</c:v>
                </c:pt>
              </c:numCache>
            </c:numRef>
          </c:val>
          <c:extLst>
            <c:ext xmlns:c16="http://schemas.microsoft.com/office/drawing/2014/chart" uri="{C3380CC4-5D6E-409C-BE32-E72D297353CC}">
              <c16:uniqueId val="{00000003-0164-4C60-8232-42353AE83B8F}"/>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0164-4C60-8232-42353AE83B8F}"/>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0164-4C60-8232-42353AE83B8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Sheet1!$H$2:$H$5</c:f>
              <c:numCache>
                <c:formatCode>General</c:formatCode>
                <c:ptCount val="4"/>
                <c:pt idx="0">
                  <c:v>98</c:v>
                </c:pt>
                <c:pt idx="1">
                  <c:v>19</c:v>
                </c:pt>
                <c:pt idx="2">
                  <c:v>0</c:v>
                </c:pt>
                <c:pt idx="3">
                  <c:v>9</c:v>
                </c:pt>
              </c:numCache>
            </c:numRef>
          </c:val>
          <c:extLst>
            <c:ext xmlns:c16="http://schemas.microsoft.com/office/drawing/2014/chart" uri="{C3380CC4-5D6E-409C-BE32-E72D297353CC}">
              <c16:uniqueId val="{00000006-0164-4C60-8232-42353AE83B8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Sheet1!$I$2:$I$5</c:f>
              <c:numCache>
                <c:formatCode>General</c:formatCode>
                <c:ptCount val="4"/>
                <c:pt idx="0">
                  <c:v>56</c:v>
                </c:pt>
                <c:pt idx="1">
                  <c:v>17</c:v>
                </c:pt>
                <c:pt idx="2">
                  <c:v>0</c:v>
                </c:pt>
                <c:pt idx="3">
                  <c:v>20</c:v>
                </c:pt>
              </c:numCache>
            </c:numRef>
          </c:val>
          <c:extLst>
            <c:ext xmlns:c16="http://schemas.microsoft.com/office/drawing/2014/chart" uri="{C3380CC4-5D6E-409C-BE32-E72D297353CC}">
              <c16:uniqueId val="{00000007-0164-4C60-8232-42353AE83B8F}"/>
            </c:ext>
          </c:extLst>
        </c:ser>
        <c:dLbls>
          <c:showLegendKey val="0"/>
          <c:showVal val="0"/>
          <c:showCatName val="0"/>
          <c:showSerName val="0"/>
          <c:showPercent val="0"/>
          <c:showBubbleSize val="0"/>
        </c:dLbls>
        <c:gapWidth val="150"/>
        <c:overlap val="100"/>
        <c:axId val="320856000"/>
        <c:axId val="320857312"/>
      </c:barChart>
      <c:catAx>
        <c:axId val="320856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857312"/>
        <c:crosses val="autoZero"/>
        <c:auto val="1"/>
        <c:lblAlgn val="ctr"/>
        <c:lblOffset val="100"/>
        <c:noMultiLvlLbl val="0"/>
      </c:catAx>
      <c:valAx>
        <c:axId val="320857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856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7</c:v>
                </c:pt>
                <c:pt idx="1">
                  <c:v>5</c:v>
                </c:pt>
                <c:pt idx="2">
                  <c:v>0</c:v>
                </c:pt>
                <c:pt idx="3">
                  <c:v>0</c:v>
                </c:pt>
              </c:numCache>
            </c:numRef>
          </c:val>
          <c:extLst>
            <c:ext xmlns:c16="http://schemas.microsoft.com/office/drawing/2014/chart" uri="{C3380CC4-5D6E-409C-BE32-E72D297353CC}">
              <c16:uniqueId val="{00000000-6556-471F-948B-ECC4FEE37CBE}"/>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13</c:v>
                </c:pt>
                <c:pt idx="1">
                  <c:v>4</c:v>
                </c:pt>
                <c:pt idx="2">
                  <c:v>0</c:v>
                </c:pt>
                <c:pt idx="3">
                  <c:v>5</c:v>
                </c:pt>
              </c:numCache>
            </c:numRef>
          </c:val>
          <c:extLst>
            <c:ext xmlns:c16="http://schemas.microsoft.com/office/drawing/2014/chart" uri="{C3380CC4-5D6E-409C-BE32-E72D297353CC}">
              <c16:uniqueId val="{00000001-6556-471F-948B-ECC4FEE37CBE}"/>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2</c:v>
                </c:pt>
                <c:pt idx="1">
                  <c:v>0</c:v>
                </c:pt>
                <c:pt idx="2">
                  <c:v>0</c:v>
                </c:pt>
                <c:pt idx="3">
                  <c:v>0</c:v>
                </c:pt>
              </c:numCache>
            </c:numRef>
          </c:val>
          <c:extLst>
            <c:ext xmlns:c16="http://schemas.microsoft.com/office/drawing/2014/chart" uri="{C3380CC4-5D6E-409C-BE32-E72D297353CC}">
              <c16:uniqueId val="{00000002-6556-471F-948B-ECC4FEE37CBE}"/>
            </c:ext>
          </c:extLst>
        </c:ser>
        <c:dLbls>
          <c:showLegendKey val="0"/>
          <c:showVal val="0"/>
          <c:showCatName val="0"/>
          <c:showSerName val="0"/>
          <c:showPercent val="0"/>
          <c:showBubbleSize val="0"/>
        </c:dLbls>
        <c:gapWidth val="150"/>
        <c:overlap val="100"/>
        <c:axId val="316354000"/>
        <c:axId val="316352688"/>
      </c:barChart>
      <c:catAx>
        <c:axId val="316354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352688"/>
        <c:crosses val="autoZero"/>
        <c:auto val="1"/>
        <c:lblAlgn val="ctr"/>
        <c:lblOffset val="100"/>
        <c:noMultiLvlLbl val="0"/>
      </c:catAx>
      <c:valAx>
        <c:axId val="316352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35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1.4824306838025599E-2</c:v>
                </c:pt>
                <c:pt idx="1">
                  <c:v>5.0503147024460104E-3</c:v>
                </c:pt>
                <c:pt idx="2">
                  <c:v>8.0088945841028207E-3</c:v>
                </c:pt>
                <c:pt idx="3">
                  <c:v>5.80409301624392E-3</c:v>
                </c:pt>
                <c:pt idx="4">
                  <c:v>4.4284475935627296E-3</c:v>
                </c:pt>
                <c:pt idx="5">
                  <c:v>6.40711566728225E-3</c:v>
                </c:pt>
              </c:numCache>
            </c:numRef>
          </c:val>
          <c:extLst>
            <c:ext xmlns:c16="http://schemas.microsoft.com/office/drawing/2014/chart" uri="{C3380CC4-5D6E-409C-BE32-E72D297353CC}">
              <c16:uniqueId val="{00000000-90DB-41B6-9E93-F1FEF724654F}"/>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1.01561706549168E-2</c:v>
                </c:pt>
                <c:pt idx="1">
                  <c:v>7.0311950687885197E-3</c:v>
                </c:pt>
                <c:pt idx="2">
                  <c:v>2.6952914430355999E-2</c:v>
                </c:pt>
                <c:pt idx="4">
                  <c:v>1.0253826141983301E-2</c:v>
                </c:pt>
              </c:numCache>
            </c:numRef>
          </c:val>
          <c:extLst>
            <c:ext xmlns:c16="http://schemas.microsoft.com/office/drawing/2014/chart" uri="{C3380CC4-5D6E-409C-BE32-E72D297353CC}">
              <c16:uniqueId val="{00000001-90DB-41B6-9E93-F1FEF724654F}"/>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90DB-41B6-9E93-F1FEF724654F}"/>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9.1063623118018494E-2</c:v>
                </c:pt>
                <c:pt idx="2">
                  <c:v>8.1957260806216597E-2</c:v>
                </c:pt>
                <c:pt idx="3">
                  <c:v>4.2496357455075302E-2</c:v>
                </c:pt>
                <c:pt idx="4">
                  <c:v>7.8921806702282701E-2</c:v>
                </c:pt>
                <c:pt idx="5">
                  <c:v>3.6425449247207399E-2</c:v>
                </c:pt>
              </c:numCache>
            </c:numRef>
          </c:val>
          <c:extLst>
            <c:ext xmlns:c16="http://schemas.microsoft.com/office/drawing/2014/chart" uri="{C3380CC4-5D6E-409C-BE32-E72D297353CC}">
              <c16:uniqueId val="{00000003-90DB-41B6-9E93-F1FEF724654F}"/>
            </c:ext>
          </c:extLst>
        </c:ser>
        <c:dLbls>
          <c:showLegendKey val="0"/>
          <c:showVal val="0"/>
          <c:showCatName val="0"/>
          <c:showSerName val="0"/>
          <c:showPercent val="0"/>
          <c:showBubbleSize val="0"/>
        </c:dLbls>
        <c:gapWidth val="219"/>
        <c:overlap val="-27"/>
        <c:axId val="316356624"/>
        <c:axId val="316356952"/>
      </c:barChart>
      <c:catAx>
        <c:axId val="316356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356952"/>
        <c:crosses val="autoZero"/>
        <c:auto val="1"/>
        <c:lblAlgn val="ctr"/>
        <c:lblOffset val="100"/>
        <c:noMultiLvlLbl val="0"/>
      </c:catAx>
      <c:valAx>
        <c:axId val="316356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35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Sheet1!$B$2:$B$31</c:f>
              <c:numCache>
                <c:formatCode>General</c:formatCode>
                <c:ptCount val="30"/>
                <c:pt idx="0">
                  <c:v>0</c:v>
                </c:pt>
                <c:pt idx="1">
                  <c:v>0</c:v>
                </c:pt>
                <c:pt idx="2">
                  <c:v>0</c:v>
                </c:pt>
                <c:pt idx="3">
                  <c:v>7.3627415073608503E-3</c:v>
                </c:pt>
                <c:pt idx="4">
                  <c:v>1.32107875516636E-2</c:v>
                </c:pt>
                <c:pt idx="5">
                  <c:v>1.5093257464559101E-3</c:v>
                </c:pt>
                <c:pt idx="6">
                  <c:v>0</c:v>
                </c:pt>
                <c:pt idx="7">
                  <c:v>0</c:v>
                </c:pt>
                <c:pt idx="8">
                  <c:v>0</c:v>
                </c:pt>
                <c:pt idx="9">
                  <c:v>1.1311022968917299E-2</c:v>
                </c:pt>
                <c:pt idx="10">
                  <c:v>0</c:v>
                </c:pt>
                <c:pt idx="11">
                  <c:v>9.4211637021404896E-3</c:v>
                </c:pt>
                <c:pt idx="12">
                  <c:v>2.63752825923135E-3</c:v>
                </c:pt>
                <c:pt idx="13">
                  <c:v>5.2743212136966604E-3</c:v>
                </c:pt>
                <c:pt idx="14">
                  <c:v>6.4038091363521604E-3</c:v>
                </c:pt>
                <c:pt idx="15">
                  <c:v>0</c:v>
                </c:pt>
                <c:pt idx="16">
                  <c:v>1.9587089094888099E-2</c:v>
                </c:pt>
                <c:pt idx="17">
                  <c:v>1.01688404132315E-2</c:v>
                </c:pt>
                <c:pt idx="18">
                  <c:v>3.7655706345739599E-4</c:v>
                </c:pt>
                <c:pt idx="19">
                  <c:v>1.18596718447625E-2</c:v>
                </c:pt>
                <c:pt idx="20">
                  <c:v>9.0348179295961801E-3</c:v>
                </c:pt>
                <c:pt idx="21">
                  <c:v>0</c:v>
                </c:pt>
                <c:pt idx="22">
                  <c:v>0</c:v>
                </c:pt>
                <c:pt idx="23">
                  <c:v>1.35466682721977E-2</c:v>
                </c:pt>
                <c:pt idx="24">
                  <c:v>3.7624820341482901E-4</c:v>
                </c:pt>
                <c:pt idx="25">
                  <c:v>9.0290396487703595E-3</c:v>
                </c:pt>
                <c:pt idx="26">
                  <c:v>1.1285025899134399E-3</c:v>
                </c:pt>
                <c:pt idx="27">
                  <c:v>1.6925310485417901E-3</c:v>
                </c:pt>
                <c:pt idx="28">
                  <c:v>0</c:v>
                </c:pt>
                <c:pt idx="29">
                  <c:v>0</c:v>
                </c:pt>
              </c:numCache>
            </c:numRef>
          </c:val>
          <c:smooth val="0"/>
          <c:extLst>
            <c:ext xmlns:c16="http://schemas.microsoft.com/office/drawing/2014/chart" uri="{C3380CC4-5D6E-409C-BE32-E72D297353CC}">
              <c16:uniqueId val="{00000000-E53E-4632-B193-FB3FCDE00693}"/>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Sheet1!$C$2:$C$31</c:f>
              <c:numCache>
                <c:formatCode>General</c:formatCode>
                <c:ptCount val="30"/>
                <c:pt idx="0">
                  <c:v>0</c:v>
                </c:pt>
                <c:pt idx="1">
                  <c:v>0</c:v>
                </c:pt>
                <c:pt idx="2">
                  <c:v>1.5238541788770399E-2</c:v>
                </c:pt>
                <c:pt idx="3">
                  <c:v>0</c:v>
                </c:pt>
                <c:pt idx="4">
                  <c:v>0</c:v>
                </c:pt>
                <c:pt idx="5">
                  <c:v>0</c:v>
                </c:pt>
                <c:pt idx="6">
                  <c:v>5.8602906704172501E-3</c:v>
                </c:pt>
                <c:pt idx="7">
                  <c:v>0</c:v>
                </c:pt>
                <c:pt idx="8">
                  <c:v>0</c:v>
                </c:pt>
                <c:pt idx="9">
                  <c:v>9.3758057333052092E-3</c:v>
                </c:pt>
                <c:pt idx="10">
                  <c:v>7.0316070737967201E-3</c:v>
                </c:pt>
                <c:pt idx="11">
                  <c:v>2.6953862019664598E-2</c:v>
                </c:pt>
                <c:pt idx="12">
                  <c:v>0</c:v>
                </c:pt>
                <c:pt idx="13">
                  <c:v>8.2029647858440306E-3</c:v>
                </c:pt>
                <c:pt idx="14">
                  <c:v>0</c:v>
                </c:pt>
                <c:pt idx="15">
                  <c:v>0</c:v>
                </c:pt>
                <c:pt idx="16">
                  <c:v>0</c:v>
                </c:pt>
                <c:pt idx="17">
                  <c:v>0</c:v>
                </c:pt>
                <c:pt idx="18">
                  <c:v>0</c:v>
                </c:pt>
                <c:pt idx="19">
                  <c:v>0</c:v>
                </c:pt>
                <c:pt idx="20">
                  <c:v>4.6868043024863503E-3</c:v>
                </c:pt>
                <c:pt idx="21">
                  <c:v>0</c:v>
                </c:pt>
                <c:pt idx="22">
                  <c:v>0</c:v>
                </c:pt>
                <c:pt idx="23">
                  <c:v>5.8578876457149598E-3</c:v>
                </c:pt>
                <c:pt idx="24">
                  <c:v>0</c:v>
                </c:pt>
                <c:pt idx="25">
                  <c:v>0</c:v>
                </c:pt>
                <c:pt idx="26">
                  <c:v>0</c:v>
                </c:pt>
                <c:pt idx="27">
                  <c:v>2.2259973053716801E-2</c:v>
                </c:pt>
                <c:pt idx="28">
                  <c:v>0</c:v>
                </c:pt>
                <c:pt idx="29">
                  <c:v>0</c:v>
                </c:pt>
              </c:numCache>
            </c:numRef>
          </c:val>
          <c:smooth val="0"/>
          <c:extLst>
            <c:ext xmlns:c16="http://schemas.microsoft.com/office/drawing/2014/chart" uri="{C3380CC4-5D6E-409C-BE32-E72D297353CC}">
              <c16:uniqueId val="{00000001-E53E-4632-B193-FB3FCDE00693}"/>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E53E-4632-B193-FB3FCDE00693}"/>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Sheet1!$E$2:$E$31</c:f>
              <c:numCache>
                <c:formatCode>General</c:formatCode>
                <c:ptCount val="30"/>
                <c:pt idx="0">
                  <c:v>0</c:v>
                </c:pt>
                <c:pt idx="1">
                  <c:v>0</c:v>
                </c:pt>
                <c:pt idx="2">
                  <c:v>0</c:v>
                </c:pt>
                <c:pt idx="3">
                  <c:v>0</c:v>
                </c:pt>
                <c:pt idx="4">
                  <c:v>8.2069363810450199E-2</c:v>
                </c:pt>
                <c:pt idx="5">
                  <c:v>0</c:v>
                </c:pt>
                <c:pt idx="6">
                  <c:v>0</c:v>
                </c:pt>
                <c:pt idx="7">
                  <c:v>0</c:v>
                </c:pt>
                <c:pt idx="8">
                  <c:v>0</c:v>
                </c:pt>
                <c:pt idx="9">
                  <c:v>0</c:v>
                </c:pt>
                <c:pt idx="10">
                  <c:v>0</c:v>
                </c:pt>
                <c:pt idx="11">
                  <c:v>0</c:v>
                </c:pt>
                <c:pt idx="12">
                  <c:v>0</c:v>
                </c:pt>
                <c:pt idx="13">
                  <c:v>7.8940976439154695E-2</c:v>
                </c:pt>
                <c:pt idx="14">
                  <c:v>0</c:v>
                </c:pt>
                <c:pt idx="15">
                  <c:v>0</c:v>
                </c:pt>
                <c:pt idx="16">
                  <c:v>9.1038752162170403E-2</c:v>
                </c:pt>
                <c:pt idx="17">
                  <c:v>0</c:v>
                </c:pt>
                <c:pt idx="18">
                  <c:v>0</c:v>
                </c:pt>
                <c:pt idx="19">
                  <c:v>0</c:v>
                </c:pt>
                <c:pt idx="20">
                  <c:v>0</c:v>
                </c:pt>
                <c:pt idx="21">
                  <c:v>0</c:v>
                </c:pt>
                <c:pt idx="22">
                  <c:v>0</c:v>
                </c:pt>
                <c:pt idx="23">
                  <c:v>0</c:v>
                </c:pt>
                <c:pt idx="24">
                  <c:v>0</c:v>
                </c:pt>
                <c:pt idx="25">
                  <c:v>0</c:v>
                </c:pt>
                <c:pt idx="26">
                  <c:v>4.2424242424242399E-2</c:v>
                </c:pt>
                <c:pt idx="27">
                  <c:v>0</c:v>
                </c:pt>
                <c:pt idx="28">
                  <c:v>3.6363636363636397E-2</c:v>
                </c:pt>
                <c:pt idx="29">
                  <c:v>0</c:v>
                </c:pt>
              </c:numCache>
            </c:numRef>
          </c:val>
          <c:smooth val="0"/>
          <c:extLst>
            <c:ext xmlns:c16="http://schemas.microsoft.com/office/drawing/2014/chart" uri="{C3380CC4-5D6E-409C-BE32-E72D297353CC}">
              <c16:uniqueId val="{00000003-E53E-4632-B193-FB3FCDE00693}"/>
            </c:ext>
          </c:extLst>
        </c:ser>
        <c:dLbls>
          <c:showLegendKey val="0"/>
          <c:showVal val="0"/>
          <c:showCatName val="0"/>
          <c:showSerName val="0"/>
          <c:showPercent val="0"/>
          <c:showBubbleSize val="0"/>
        </c:dLbls>
        <c:smooth val="0"/>
        <c:axId val="316347112"/>
        <c:axId val="316348752"/>
      </c:lineChart>
      <c:catAx>
        <c:axId val="316347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348752"/>
        <c:crosses val="autoZero"/>
        <c:auto val="1"/>
        <c:lblAlgn val="ctr"/>
        <c:lblOffset val="100"/>
        <c:noMultiLvlLbl val="0"/>
      </c:catAx>
      <c:valAx>
        <c:axId val="316348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347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4.3569814793240997E-3</c:v>
                </c:pt>
                <c:pt idx="1">
                  <c:v>7.6780708259356198E-3</c:v>
                </c:pt>
                <c:pt idx="2">
                  <c:v>1.22591294628107E-2</c:v>
                </c:pt>
              </c:numCache>
            </c:numRef>
          </c:val>
          <c:extLst>
            <c:ext xmlns:c16="http://schemas.microsoft.com/office/drawing/2014/chart" uri="{C3380CC4-5D6E-409C-BE32-E72D297353CC}">
              <c16:uniqueId val="{00000000-42D0-4A8B-82BC-0C8C598A508C}"/>
            </c:ext>
          </c:extLst>
        </c:ser>
        <c:ser>
          <c:idx val="1"/>
          <c:order val="1"/>
          <c:tx>
            <c:strRef>
              <c:f>Sheet1!$C$1</c:f>
              <c:strCache>
                <c:ptCount val="1"/>
                <c:pt idx="0">
                  <c:v>Corven Motos</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1.57029973356131E-2</c:v>
                </c:pt>
                <c:pt idx="1">
                  <c:v>6.7379644077837598E-3</c:v>
                </c:pt>
                <c:pt idx="2">
                  <c:v>0</c:v>
                </c:pt>
              </c:numCache>
            </c:numRef>
          </c:val>
          <c:extLst>
            <c:ext xmlns:c16="http://schemas.microsoft.com/office/drawing/2014/chart" uri="{C3380CC4-5D6E-409C-BE32-E72D297353CC}">
              <c16:uniqueId val="{00000001-42D0-4A8B-82BC-0C8C598A508C}"/>
            </c:ext>
          </c:extLst>
        </c:ser>
        <c:ser>
          <c:idx val="2"/>
          <c:order val="2"/>
          <c:tx>
            <c:strRef>
              <c:f>Sheet1!$D$1</c:f>
              <c:strCache>
                <c:ptCount val="1"/>
                <c:pt idx="0">
                  <c:v>Zanella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42D0-4A8B-82BC-0C8C598A508C}"/>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0</c:v>
                </c:pt>
                <c:pt idx="1">
                  <c:v>6.6163175271230903E-2</c:v>
                </c:pt>
                <c:pt idx="2">
                  <c:v>0</c:v>
                </c:pt>
              </c:numCache>
            </c:numRef>
          </c:val>
          <c:extLst>
            <c:ext xmlns:c16="http://schemas.microsoft.com/office/drawing/2014/chart" uri="{C3380CC4-5D6E-409C-BE32-E72D297353CC}">
              <c16:uniqueId val="{00000003-42D0-4A8B-82BC-0C8C598A508C}"/>
            </c:ext>
          </c:extLst>
        </c:ser>
        <c:dLbls>
          <c:showLegendKey val="0"/>
          <c:showVal val="0"/>
          <c:showCatName val="0"/>
          <c:showSerName val="0"/>
          <c:showPercent val="0"/>
          <c:showBubbleSize val="0"/>
        </c:dLbls>
        <c:gapWidth val="219"/>
        <c:overlap val="-27"/>
        <c:axId val="316344816"/>
        <c:axId val="316350720"/>
      </c:barChart>
      <c:catAx>
        <c:axId val="316344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350720"/>
        <c:crosses val="autoZero"/>
        <c:auto val="1"/>
        <c:lblAlgn val="ctr"/>
        <c:lblOffset val="100"/>
        <c:noMultiLvlLbl val="0"/>
      </c:catAx>
      <c:valAx>
        <c:axId val="31635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34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6.4077435696408601E-3</c:v>
                </c:pt>
                <c:pt idx="11">
                  <c:v>0</c:v>
                </c:pt>
                <c:pt idx="12">
                  <c:v>0</c:v>
                </c:pt>
                <c:pt idx="13">
                  <c:v>0</c:v>
                </c:pt>
                <c:pt idx="14">
                  <c:v>1.75898843088181E-3</c:v>
                </c:pt>
                <c:pt idx="15">
                  <c:v>5.2769652926454198E-3</c:v>
                </c:pt>
                <c:pt idx="16">
                  <c:v>1.0679572616068099E-2</c:v>
                </c:pt>
                <c:pt idx="17">
                  <c:v>9.5069136621469003E-3</c:v>
                </c:pt>
                <c:pt idx="18">
                  <c:v>3.2666928002090699E-3</c:v>
                </c:pt>
                <c:pt idx="19">
                  <c:v>0</c:v>
                </c:pt>
                <c:pt idx="20">
                  <c:v>0</c:v>
                </c:pt>
                <c:pt idx="21">
                  <c:v>0</c:v>
                </c:pt>
                <c:pt idx="22">
                  <c:v>0</c:v>
                </c:pt>
                <c:pt idx="23">
                  <c:v>0</c:v>
                </c:pt>
              </c:numCache>
            </c:numRef>
          </c:val>
          <c:smooth val="0"/>
          <c:extLst>
            <c:ext xmlns:c16="http://schemas.microsoft.com/office/drawing/2014/chart" uri="{C3380CC4-5D6E-409C-BE32-E72D297353CC}">
              <c16:uniqueId val="{00000000-AA4E-48EA-B956-037976089C8C}"/>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2.2265711975437402E-2</c:v>
                </c:pt>
                <c:pt idx="11">
                  <c:v>0</c:v>
                </c:pt>
                <c:pt idx="12">
                  <c:v>0</c:v>
                </c:pt>
                <c:pt idx="13">
                  <c:v>5.859397888273E-3</c:v>
                </c:pt>
                <c:pt idx="14">
                  <c:v>0</c:v>
                </c:pt>
                <c:pt idx="15">
                  <c:v>0</c:v>
                </c:pt>
                <c:pt idx="16">
                  <c:v>0</c:v>
                </c:pt>
                <c:pt idx="17">
                  <c:v>4.6875183106183998E-3</c:v>
                </c:pt>
                <c:pt idx="18">
                  <c:v>7.6172172547549002E-3</c:v>
                </c:pt>
                <c:pt idx="19">
                  <c:v>0</c:v>
                </c:pt>
                <c:pt idx="20">
                  <c:v>2.6953230286055799E-2</c:v>
                </c:pt>
                <c:pt idx="21">
                  <c:v>8.2031570435821995E-3</c:v>
                </c:pt>
                <c:pt idx="22">
                  <c:v>1.1132855987718701E-2</c:v>
                </c:pt>
                <c:pt idx="23">
                  <c:v>0</c:v>
                </c:pt>
              </c:numCache>
            </c:numRef>
          </c:val>
          <c:smooth val="0"/>
          <c:extLst>
            <c:ext xmlns:c16="http://schemas.microsoft.com/office/drawing/2014/chart" uri="{C3380CC4-5D6E-409C-BE32-E72D297353CC}">
              <c16:uniqueId val="{00000001-AA4E-48EA-B956-037976089C8C}"/>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AA4E-48EA-B956-037976089C8C}"/>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6.6174908174726002E-2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AA4E-48EA-B956-037976089C8C}"/>
            </c:ext>
          </c:extLst>
        </c:ser>
        <c:dLbls>
          <c:showLegendKey val="0"/>
          <c:showVal val="0"/>
          <c:showCatName val="0"/>
          <c:showSerName val="0"/>
          <c:showPercent val="0"/>
          <c:showBubbleSize val="0"/>
        </c:dLbls>
        <c:smooth val="0"/>
        <c:axId val="320847144"/>
        <c:axId val="320848456"/>
      </c:lineChart>
      <c:catAx>
        <c:axId val="320847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848456"/>
        <c:crosses val="autoZero"/>
        <c:auto val="1"/>
        <c:lblAlgn val="ctr"/>
        <c:lblOffset val="100"/>
        <c:noMultiLvlLbl val="0"/>
      </c:catAx>
      <c:valAx>
        <c:axId val="32084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84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B71A-44AA-B756-FF19D040243A}"/>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Sheet1!$C$2:$C$31</c:f>
              <c:numCache>
                <c:formatCode>General</c:formatCode>
                <c:ptCount val="30"/>
                <c:pt idx="0">
                  <c:v>0</c:v>
                </c:pt>
                <c:pt idx="1">
                  <c:v>0</c:v>
                </c:pt>
                <c:pt idx="2">
                  <c:v>0</c:v>
                </c:pt>
                <c:pt idx="3">
                  <c:v>0</c:v>
                </c:pt>
                <c:pt idx="4">
                  <c:v>0</c:v>
                </c:pt>
                <c:pt idx="5">
                  <c:v>0</c:v>
                </c:pt>
                <c:pt idx="6">
                  <c:v>0</c:v>
                </c:pt>
                <c:pt idx="7">
                  <c:v>0</c:v>
                </c:pt>
                <c:pt idx="8">
                  <c:v>1</c:v>
                </c:pt>
                <c:pt idx="9">
                  <c:v>1</c:v>
                </c:pt>
                <c:pt idx="10">
                  <c:v>0</c:v>
                </c:pt>
                <c:pt idx="11">
                  <c:v>0</c:v>
                </c:pt>
                <c:pt idx="12">
                  <c:v>0</c:v>
                </c:pt>
                <c:pt idx="13">
                  <c:v>0</c:v>
                </c:pt>
                <c:pt idx="14">
                  <c:v>0</c:v>
                </c:pt>
                <c:pt idx="15">
                  <c:v>1</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B71A-44AA-B756-FF19D040243A}"/>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B71A-44AA-B756-FF19D040243A}"/>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B71A-44AA-B756-FF19D040243A}"/>
            </c:ext>
          </c:extLst>
        </c:ser>
        <c:dLbls>
          <c:showLegendKey val="0"/>
          <c:showVal val="0"/>
          <c:showCatName val="0"/>
          <c:showSerName val="0"/>
          <c:showPercent val="0"/>
          <c:showBubbleSize val="0"/>
        </c:dLbls>
        <c:smooth val="0"/>
        <c:axId val="491288136"/>
        <c:axId val="491291416"/>
      </c:lineChart>
      <c:catAx>
        <c:axId val="491288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91416"/>
        <c:crosses val="autoZero"/>
        <c:auto val="1"/>
        <c:lblAlgn val="ctr"/>
        <c:lblOffset val="100"/>
        <c:noMultiLvlLbl val="0"/>
      </c:catAx>
      <c:valAx>
        <c:axId val="49129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8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F2B18-67C1-4F9A-BAE5-65CB49DE577A}"/>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CEDF12AF-B4DD-4D29-B27A-863FE806399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764017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B8419-0B96-47B9-99AB-669496B5FCF2}"/>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F2086579-0203-4B8E-877C-69559ECEFF88}"/>
              </a:ext>
            </a:extLst>
          </p:cNvPr>
          <p:cNvGraphicFramePr>
            <a:graphicFrameLocks noGrp="1"/>
          </p:cNvGraphicFramePr>
          <p:nvPr>
            <p:ph type="tbl" sz="quarter" idx="13"/>
            <p:extLst>
              <p:ext uri="{D42A27DB-BD31-4B8C-83A1-F6EECF244321}">
                <p14:modId xmlns:p14="http://schemas.microsoft.com/office/powerpoint/2010/main" val="2551192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59196342"/>
                    </a:ext>
                  </a:extLst>
                </a:gridCol>
                <a:gridCol w="740664">
                  <a:extLst>
                    <a:ext uri="{9D8B030D-6E8A-4147-A177-3AD203B41FA5}">
                      <a16:colId xmlns:a16="http://schemas.microsoft.com/office/drawing/2014/main" val="194466848"/>
                    </a:ext>
                  </a:extLst>
                </a:gridCol>
                <a:gridCol w="740664">
                  <a:extLst>
                    <a:ext uri="{9D8B030D-6E8A-4147-A177-3AD203B41FA5}">
                      <a16:colId xmlns:a16="http://schemas.microsoft.com/office/drawing/2014/main" val="542039116"/>
                    </a:ext>
                  </a:extLst>
                </a:gridCol>
                <a:gridCol w="740664">
                  <a:extLst>
                    <a:ext uri="{9D8B030D-6E8A-4147-A177-3AD203B41FA5}">
                      <a16:colId xmlns:a16="http://schemas.microsoft.com/office/drawing/2014/main" val="591526968"/>
                    </a:ext>
                  </a:extLst>
                </a:gridCol>
                <a:gridCol w="740664">
                  <a:extLst>
                    <a:ext uri="{9D8B030D-6E8A-4147-A177-3AD203B41FA5}">
                      <a16:colId xmlns:a16="http://schemas.microsoft.com/office/drawing/2014/main" val="1923847152"/>
                    </a:ext>
                  </a:extLst>
                </a:gridCol>
                <a:gridCol w="740664">
                  <a:extLst>
                    <a:ext uri="{9D8B030D-6E8A-4147-A177-3AD203B41FA5}">
                      <a16:colId xmlns:a16="http://schemas.microsoft.com/office/drawing/2014/main" val="2283978780"/>
                    </a:ext>
                  </a:extLst>
                </a:gridCol>
                <a:gridCol w="740664">
                  <a:extLst>
                    <a:ext uri="{9D8B030D-6E8A-4147-A177-3AD203B41FA5}">
                      <a16:colId xmlns:a16="http://schemas.microsoft.com/office/drawing/2014/main" val="3986572844"/>
                    </a:ext>
                  </a:extLst>
                </a:gridCol>
                <a:gridCol w="740664">
                  <a:extLst>
                    <a:ext uri="{9D8B030D-6E8A-4147-A177-3AD203B41FA5}">
                      <a16:colId xmlns:a16="http://schemas.microsoft.com/office/drawing/2014/main" val="1441347411"/>
                    </a:ext>
                  </a:extLst>
                </a:gridCol>
                <a:gridCol w="740664">
                  <a:extLst>
                    <a:ext uri="{9D8B030D-6E8A-4147-A177-3AD203B41FA5}">
                      <a16:colId xmlns:a16="http://schemas.microsoft.com/office/drawing/2014/main" val="76977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792867771"/>
                  </a:ext>
                </a:extLst>
              </a:tr>
              <a:tr h="370840">
                <a:tc>
                  <a:txBody>
                    <a:bodyPr/>
                    <a:lstStyle/>
                    <a:p>
                      <a:r>
                        <a:rPr lang="en-US" sz="1000"/>
                        <a:t>Zanella</a:t>
                      </a:r>
                    </a:p>
                  </a:txBody>
                  <a:tcPr/>
                </a:tc>
                <a:tc>
                  <a:txBody>
                    <a:bodyPr/>
                    <a:lstStyle/>
                    <a:p>
                      <a:r>
                        <a:rPr lang="en-US" sz="1000"/>
                        <a:t>724368</a:t>
                      </a:r>
                    </a:p>
                  </a:txBody>
                  <a:tcPr/>
                </a:tc>
                <a:tc>
                  <a:txBody>
                    <a:bodyPr/>
                    <a:lstStyle/>
                    <a:p>
                      <a:r>
                        <a:rPr lang="en-US" sz="1000"/>
                        <a:t>-729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669310502"/>
                  </a:ext>
                </a:extLst>
              </a:tr>
              <a:tr h="370840">
                <a:tc>
                  <a:txBody>
                    <a:bodyPr/>
                    <a:lstStyle/>
                    <a:p>
                      <a:r>
                        <a:rPr lang="en-US" sz="1000"/>
                        <a:t>Motomel</a:t>
                      </a:r>
                    </a:p>
                  </a:txBody>
                  <a:tcPr/>
                </a:tc>
                <a:tc>
                  <a:txBody>
                    <a:bodyPr/>
                    <a:lstStyle/>
                    <a:p>
                      <a:r>
                        <a:rPr lang="en-US" sz="1000"/>
                        <a:t>265974</a:t>
                      </a:r>
                    </a:p>
                  </a:txBody>
                  <a:tcPr/>
                </a:tc>
                <a:tc>
                  <a:txBody>
                    <a:bodyPr/>
                    <a:lstStyle/>
                    <a:p>
                      <a:r>
                        <a:rPr lang="en-US" sz="1000"/>
                        <a:t>1360</a:t>
                      </a:r>
                    </a:p>
                  </a:txBody>
                  <a:tcPr/>
                </a:tc>
                <a:tc>
                  <a:txBody>
                    <a:bodyPr/>
                    <a:lstStyle/>
                    <a:p>
                      <a:r>
                        <a:rPr lang="en-US" sz="1000"/>
                        <a:t>22</a:t>
                      </a:r>
                    </a:p>
                  </a:txBody>
                  <a:tcPr/>
                </a:tc>
                <a:tc>
                  <a:txBody>
                    <a:bodyPr/>
                    <a:lstStyle/>
                    <a:p>
                      <a:r>
                        <a:rPr lang="en-US" sz="1000"/>
                        <a:t>257</a:t>
                      </a:r>
                    </a:p>
                  </a:txBody>
                  <a:tcPr/>
                </a:tc>
                <a:tc>
                  <a:txBody>
                    <a:bodyPr/>
                    <a:lstStyle/>
                    <a:p>
                      <a:r>
                        <a:rPr lang="en-US" sz="1000"/>
                        <a:t>98</a:t>
                      </a:r>
                    </a:p>
                  </a:txBody>
                  <a:tcPr/>
                </a:tc>
                <a:tc>
                  <a:txBody>
                    <a:bodyPr/>
                    <a:lstStyle/>
                    <a:p>
                      <a:r>
                        <a:rPr lang="en-US" sz="1000"/>
                        <a:t>56</a:t>
                      </a:r>
                    </a:p>
                  </a:txBody>
                  <a:tcPr/>
                </a:tc>
                <a:tc>
                  <a:txBody>
                    <a:bodyPr/>
                    <a:lstStyle/>
                    <a:p>
                      <a:r>
                        <a:rPr lang="en-US" sz="1000"/>
                        <a:t>0</a:t>
                      </a:r>
                    </a:p>
                  </a:txBody>
                  <a:tcPr/>
                </a:tc>
                <a:tc>
                  <a:txBody>
                    <a:bodyPr/>
                    <a:lstStyle/>
                    <a:p>
                      <a:r>
                        <a:rPr lang="en-US" sz="1000"/>
                        <a:t>0.0070 %</a:t>
                      </a:r>
                    </a:p>
                  </a:txBody>
                  <a:tcPr/>
                </a:tc>
                <a:extLst>
                  <a:ext uri="{0D108BD9-81ED-4DB2-BD59-A6C34878D82A}">
                    <a16:rowId xmlns:a16="http://schemas.microsoft.com/office/drawing/2014/main" val="3542242706"/>
                  </a:ext>
                </a:extLst>
              </a:tr>
              <a:tr h="370840">
                <a:tc>
                  <a:txBody>
                    <a:bodyPr/>
                    <a:lstStyle/>
                    <a:p>
                      <a:r>
                        <a:rPr lang="en-US" sz="1000"/>
                        <a:t>Corven Motos</a:t>
                      </a:r>
                    </a:p>
                  </a:txBody>
                  <a:tcPr/>
                </a:tc>
                <a:tc>
                  <a:txBody>
                    <a:bodyPr/>
                    <a:lstStyle/>
                    <a:p>
                      <a:r>
                        <a:rPr lang="en-US" sz="1000"/>
                        <a:t>85356</a:t>
                      </a:r>
                    </a:p>
                  </a:txBody>
                  <a:tcPr/>
                </a:tc>
                <a:tc>
                  <a:txBody>
                    <a:bodyPr/>
                    <a:lstStyle/>
                    <a:p>
                      <a:r>
                        <a:rPr lang="en-US" sz="1000"/>
                        <a:t>43</a:t>
                      </a:r>
                    </a:p>
                  </a:txBody>
                  <a:tcPr/>
                </a:tc>
                <a:tc>
                  <a:txBody>
                    <a:bodyPr/>
                    <a:lstStyle/>
                    <a:p>
                      <a:r>
                        <a:rPr lang="en-US" sz="1000"/>
                        <a:t>9</a:t>
                      </a:r>
                    </a:p>
                  </a:txBody>
                  <a:tcPr/>
                </a:tc>
                <a:tc>
                  <a:txBody>
                    <a:bodyPr/>
                    <a:lstStyle/>
                    <a:p>
                      <a:r>
                        <a:rPr lang="en-US" sz="1000"/>
                        <a:t>54</a:t>
                      </a:r>
                    </a:p>
                  </a:txBody>
                  <a:tcPr/>
                </a:tc>
                <a:tc>
                  <a:txBody>
                    <a:bodyPr/>
                    <a:lstStyle/>
                    <a:p>
                      <a:r>
                        <a:rPr lang="en-US" sz="1000"/>
                        <a:t>19</a:t>
                      </a:r>
                    </a:p>
                  </a:txBody>
                  <a:tcPr/>
                </a:tc>
                <a:tc>
                  <a:txBody>
                    <a:bodyPr/>
                    <a:lstStyle/>
                    <a:p>
                      <a:r>
                        <a:rPr lang="en-US" sz="1000"/>
                        <a:t>17</a:t>
                      </a:r>
                    </a:p>
                  </a:txBody>
                  <a:tcPr/>
                </a:tc>
                <a:tc>
                  <a:txBody>
                    <a:bodyPr/>
                    <a:lstStyle/>
                    <a:p>
                      <a:r>
                        <a:rPr lang="en-US" sz="1000"/>
                        <a:t>3</a:t>
                      </a:r>
                    </a:p>
                  </a:txBody>
                  <a:tcPr/>
                </a:tc>
                <a:tc>
                  <a:txBody>
                    <a:bodyPr/>
                    <a:lstStyle/>
                    <a:p>
                      <a:r>
                        <a:rPr lang="en-US" sz="1000"/>
                        <a:t>0.0117 %</a:t>
                      </a:r>
                    </a:p>
                  </a:txBody>
                  <a:tcPr/>
                </a:tc>
                <a:extLst>
                  <a:ext uri="{0D108BD9-81ED-4DB2-BD59-A6C34878D82A}">
                    <a16:rowId xmlns:a16="http://schemas.microsoft.com/office/drawing/2014/main" val="1305181592"/>
                  </a:ext>
                </a:extLst>
              </a:tr>
              <a:tr h="370840">
                <a:tc>
                  <a:txBody>
                    <a:bodyPr/>
                    <a:lstStyle/>
                    <a:p>
                      <a:r>
                        <a:rPr lang="en-US" sz="1000"/>
                        <a:t>Gilera Motors Argentina</a:t>
                      </a:r>
                    </a:p>
                  </a:txBody>
                  <a:tcPr/>
                </a:tc>
                <a:tc>
                  <a:txBody>
                    <a:bodyPr/>
                    <a:lstStyle/>
                    <a:p>
                      <a:r>
                        <a:rPr lang="en-US" sz="1000"/>
                        <a:t>33005</a:t>
                      </a:r>
                    </a:p>
                  </a:txBody>
                  <a:tcPr/>
                </a:tc>
                <a:tc>
                  <a:txBody>
                    <a:bodyPr/>
                    <a:lstStyle/>
                    <a:p>
                      <a:r>
                        <a:rPr lang="en-US" sz="1000"/>
                        <a:t>122</a:t>
                      </a:r>
                    </a:p>
                  </a:txBody>
                  <a:tcPr/>
                </a:tc>
                <a:tc>
                  <a:txBody>
                    <a:bodyPr/>
                    <a:lstStyle/>
                    <a:p>
                      <a:r>
                        <a:rPr lang="en-US" sz="1000"/>
                        <a:t>5</a:t>
                      </a:r>
                    </a:p>
                  </a:txBody>
                  <a:tcPr/>
                </a:tc>
                <a:tc>
                  <a:txBody>
                    <a:bodyPr/>
                    <a:lstStyle/>
                    <a:p>
                      <a:r>
                        <a:rPr lang="en-US" sz="1000"/>
                        <a:t>80</a:t>
                      </a:r>
                    </a:p>
                  </a:txBody>
                  <a:tcPr/>
                </a:tc>
                <a:tc>
                  <a:txBody>
                    <a:bodyPr/>
                    <a:lstStyle/>
                    <a:p>
                      <a:r>
                        <a:rPr lang="en-US" sz="1000"/>
                        <a:t>9</a:t>
                      </a:r>
                    </a:p>
                  </a:txBody>
                  <a:tcPr/>
                </a:tc>
                <a:tc>
                  <a:txBody>
                    <a:bodyPr/>
                    <a:lstStyle/>
                    <a:p>
                      <a:r>
                        <a:rPr lang="en-US" sz="1000"/>
                        <a:t>20</a:t>
                      </a:r>
                    </a:p>
                  </a:txBody>
                  <a:tcPr/>
                </a:tc>
                <a:tc>
                  <a:txBody>
                    <a:bodyPr/>
                    <a:lstStyle/>
                    <a:p>
                      <a:r>
                        <a:rPr lang="en-US" sz="1000"/>
                        <a:t>0</a:t>
                      </a:r>
                    </a:p>
                  </a:txBody>
                  <a:tcPr/>
                </a:tc>
                <a:tc>
                  <a:txBody>
                    <a:bodyPr/>
                    <a:lstStyle/>
                    <a:p>
                      <a:r>
                        <a:rPr lang="en-US" sz="1000"/>
                        <a:t>0.0662 %</a:t>
                      </a:r>
                    </a:p>
                  </a:txBody>
                  <a:tcPr/>
                </a:tc>
                <a:extLst>
                  <a:ext uri="{0D108BD9-81ED-4DB2-BD59-A6C34878D82A}">
                    <a16:rowId xmlns:a16="http://schemas.microsoft.com/office/drawing/2014/main" val="2652118262"/>
                  </a:ext>
                </a:extLst>
              </a:tr>
            </a:tbl>
          </a:graphicData>
        </a:graphic>
      </p:graphicFrame>
      <p:sp>
        <p:nvSpPr>
          <p:cNvPr id="4" name="Text Placeholder 3">
            <a:extLst>
              <a:ext uri="{FF2B5EF4-FFF2-40B4-BE49-F238E27FC236}">
                <a16:creationId xmlns:a16="http://schemas.microsoft.com/office/drawing/2014/main" id="{E741EBA2-0947-40D2-B72D-8255DC650670}"/>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1196600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00E19-B88D-4AAE-8FD1-65638A89F161}"/>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53595A77-C7F2-406C-8F54-9AF98FFF2D2F}"/>
              </a:ext>
            </a:extLst>
          </p:cNvPr>
          <p:cNvGraphicFramePr>
            <a:graphicFrameLocks noGrp="1"/>
          </p:cNvGraphicFramePr>
          <p:nvPr>
            <p:ph type="chart" sz="quarter" idx="13"/>
            <p:extLst>
              <p:ext uri="{D42A27DB-BD31-4B8C-83A1-F6EECF244321}">
                <p14:modId xmlns:p14="http://schemas.microsoft.com/office/powerpoint/2010/main" val="4277039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A36A54-7225-4E0D-92F1-72C65D1CAB94}"/>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B7D6C53C-F396-4B37-A689-EB9817A062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8205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73EFF-5C9D-4A37-BF39-2AF2A3B289F6}"/>
              </a:ext>
            </a:extLst>
          </p:cNvPr>
          <p:cNvSpPr>
            <a:spLocks noGrp="1"/>
          </p:cNvSpPr>
          <p:nvPr>
            <p:ph type="title"/>
          </p:nvPr>
        </p:nvSpPr>
        <p:spPr/>
        <p:txBody>
          <a:bodyPr/>
          <a:lstStyle/>
          <a:p>
            <a:r>
              <a:rPr lang="en-US"/>
              <a:t>Facebook Fan Distribution | Motomel</a:t>
            </a:r>
          </a:p>
        </p:txBody>
      </p:sp>
      <p:graphicFrame>
        <p:nvGraphicFramePr>
          <p:cNvPr id="6" name="Chart Placeholder 5">
            <a:extLst>
              <a:ext uri="{FF2B5EF4-FFF2-40B4-BE49-F238E27FC236}">
                <a16:creationId xmlns:a16="http://schemas.microsoft.com/office/drawing/2014/main" id="{881A41C4-D8EE-44E5-8303-BAC74F8E00EC}"/>
              </a:ext>
            </a:extLst>
          </p:cNvPr>
          <p:cNvGraphicFramePr>
            <a:graphicFrameLocks noGrp="1"/>
          </p:cNvGraphicFramePr>
          <p:nvPr>
            <p:ph type="chart" sz="quarter" idx="13"/>
            <p:extLst>
              <p:ext uri="{D42A27DB-BD31-4B8C-83A1-F6EECF244321}">
                <p14:modId xmlns:p14="http://schemas.microsoft.com/office/powerpoint/2010/main" val="2980143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B1DDAF-68B2-4109-94C7-77CEE807BEAF}"/>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4C25143E-2548-4F71-8DF6-485C623B41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1327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1CB03-406B-4A07-A34E-5BEF63B2E170}"/>
              </a:ext>
            </a:extLst>
          </p:cNvPr>
          <p:cNvSpPr>
            <a:spLocks noGrp="1"/>
          </p:cNvSpPr>
          <p:nvPr>
            <p:ph type="title"/>
          </p:nvPr>
        </p:nvSpPr>
        <p:spPr/>
        <p:txBody>
          <a:bodyPr/>
          <a:lstStyle/>
          <a:p>
            <a:r>
              <a:rPr lang="en-US"/>
              <a:t>Facebook +/- Fan Distribution | Motomel</a:t>
            </a:r>
          </a:p>
        </p:txBody>
      </p:sp>
      <p:graphicFrame>
        <p:nvGraphicFramePr>
          <p:cNvPr id="6" name="Chart Placeholder 5">
            <a:extLst>
              <a:ext uri="{FF2B5EF4-FFF2-40B4-BE49-F238E27FC236}">
                <a16:creationId xmlns:a16="http://schemas.microsoft.com/office/drawing/2014/main" id="{DB4C1886-BC18-45E7-9A3A-42714D6782D4}"/>
              </a:ext>
            </a:extLst>
          </p:cNvPr>
          <p:cNvGraphicFramePr>
            <a:graphicFrameLocks noGrp="1"/>
          </p:cNvGraphicFramePr>
          <p:nvPr>
            <p:ph type="chart" sz="quarter" idx="13"/>
            <p:extLst>
              <p:ext uri="{D42A27DB-BD31-4B8C-83A1-F6EECF244321}">
                <p14:modId xmlns:p14="http://schemas.microsoft.com/office/powerpoint/2010/main" val="202971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D7EF6A-63F5-411D-B2BF-494AF6A887E7}"/>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32973012-B60B-45F0-8F8C-150CD48F3A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6678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C5D6F-BA31-416D-BC80-C3169D53F81A}"/>
              </a:ext>
            </a:extLst>
          </p:cNvPr>
          <p:cNvSpPr>
            <a:spLocks noGrp="1"/>
          </p:cNvSpPr>
          <p:nvPr>
            <p:ph type="title"/>
          </p:nvPr>
        </p:nvSpPr>
        <p:spPr/>
        <p:txBody>
          <a:bodyPr/>
          <a:lstStyle/>
          <a:p>
            <a:r>
              <a:rPr lang="en-US"/>
              <a:t>Facebook Posts Distribution | Motomel</a:t>
            </a:r>
          </a:p>
        </p:txBody>
      </p:sp>
      <p:graphicFrame>
        <p:nvGraphicFramePr>
          <p:cNvPr id="6" name="Chart Placeholder 5">
            <a:extLst>
              <a:ext uri="{FF2B5EF4-FFF2-40B4-BE49-F238E27FC236}">
                <a16:creationId xmlns:a16="http://schemas.microsoft.com/office/drawing/2014/main" id="{5A454A99-DFC5-4426-883D-E77501A23297}"/>
              </a:ext>
            </a:extLst>
          </p:cNvPr>
          <p:cNvGraphicFramePr>
            <a:graphicFrameLocks noGrp="1"/>
          </p:cNvGraphicFramePr>
          <p:nvPr>
            <p:ph type="chart" sz="quarter" idx="13"/>
            <p:extLst>
              <p:ext uri="{D42A27DB-BD31-4B8C-83A1-F6EECF244321}">
                <p14:modId xmlns:p14="http://schemas.microsoft.com/office/powerpoint/2010/main" val="4081446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D15680-5EAB-487F-9CAE-812B83AF468B}"/>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8998C35A-B0A5-42CB-9082-BB9FE45BA3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7839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94C6C-1995-414E-B3E0-88BB46626CD5}"/>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5E0A57F8-D9B2-4D15-9BCC-8BE4D5E87998}"/>
              </a:ext>
            </a:extLst>
          </p:cNvPr>
          <p:cNvGraphicFramePr>
            <a:graphicFrameLocks noGrp="1"/>
          </p:cNvGraphicFramePr>
          <p:nvPr>
            <p:ph type="chart" sz="quarter" idx="13"/>
            <p:extLst>
              <p:ext uri="{D42A27DB-BD31-4B8C-83A1-F6EECF244321}">
                <p14:modId xmlns:p14="http://schemas.microsoft.com/office/powerpoint/2010/main" val="465070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427E5A-01E5-41C4-A431-3C720A6B0287}"/>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18922CCE-9952-440F-A6DC-9FAE8C17C6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5462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3EE13-1DA4-42B8-A986-BFBABE083948}"/>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145D63B3-A2AA-4C67-AD12-72B0F8E4515A}"/>
              </a:ext>
            </a:extLst>
          </p:cNvPr>
          <p:cNvGraphicFramePr>
            <a:graphicFrameLocks noGrp="1"/>
          </p:cNvGraphicFramePr>
          <p:nvPr>
            <p:ph type="chart" sz="quarter" idx="13"/>
            <p:extLst>
              <p:ext uri="{D42A27DB-BD31-4B8C-83A1-F6EECF244321}">
                <p14:modId xmlns:p14="http://schemas.microsoft.com/office/powerpoint/2010/main" val="410022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A331F1-BDBB-4402-B2F4-61460E8B16C2}"/>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FAB80F3C-A4DE-4265-A1BB-CA21DEB91D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2191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D926D-1686-4DBF-9287-B0AE4DE03C67}"/>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8CF93D5A-1451-4A7F-A77E-FC5C4810587D}"/>
              </a:ext>
            </a:extLst>
          </p:cNvPr>
          <p:cNvGraphicFramePr>
            <a:graphicFrameLocks noGrp="1"/>
          </p:cNvGraphicFramePr>
          <p:nvPr>
            <p:ph type="chart" sz="quarter" idx="13"/>
            <p:extLst>
              <p:ext uri="{D42A27DB-BD31-4B8C-83A1-F6EECF244321}">
                <p14:modId xmlns:p14="http://schemas.microsoft.com/office/powerpoint/2010/main" val="1858974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871D0E-CDDC-4119-9599-0AE94F160A04}"/>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209544CC-4ADB-464C-BB64-409611AAA9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243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C4910-991D-44F1-A537-E52A9A1A29F9}"/>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6B080CB2-CDD9-434A-8ACD-17B04B867214}"/>
              </a:ext>
            </a:extLst>
          </p:cNvPr>
          <p:cNvGraphicFramePr>
            <a:graphicFrameLocks noGrp="1"/>
          </p:cNvGraphicFramePr>
          <p:nvPr>
            <p:ph type="chart" sz="quarter" idx="13"/>
            <p:extLst>
              <p:ext uri="{D42A27DB-BD31-4B8C-83A1-F6EECF244321}">
                <p14:modId xmlns:p14="http://schemas.microsoft.com/office/powerpoint/2010/main" val="1789767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19A44A-E5E0-4572-8C76-E7DFE21E885A}"/>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E0B83ED6-8763-451A-901E-A5F8B3D7FC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4205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33DAA-26EA-48D8-8236-F59C5D9F55E0}"/>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3BC562E4-6152-4629-A949-9CD57BED2623}"/>
              </a:ext>
            </a:extLst>
          </p:cNvPr>
          <p:cNvGraphicFramePr>
            <a:graphicFrameLocks noGrp="1"/>
          </p:cNvGraphicFramePr>
          <p:nvPr>
            <p:ph type="chart" sz="quarter" idx="13"/>
            <p:extLst>
              <p:ext uri="{D42A27DB-BD31-4B8C-83A1-F6EECF244321}">
                <p14:modId xmlns:p14="http://schemas.microsoft.com/office/powerpoint/2010/main" val="1894810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EB243A-5DEE-4E3A-8C8C-DD6D8727FFA4}"/>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5F907BBD-1D57-4A7D-B30A-F6EFA74F40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6443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5073B-5648-43AC-A6CF-4079DAF4486C}"/>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5A5B31A9-2C83-4833-8328-D78ACB1594A2}"/>
              </a:ext>
            </a:extLst>
          </p:cNvPr>
          <p:cNvGraphicFramePr>
            <a:graphicFrameLocks noGrp="1"/>
          </p:cNvGraphicFramePr>
          <p:nvPr>
            <p:ph type="chart" sz="quarter" idx="13"/>
            <p:extLst>
              <p:ext uri="{D42A27DB-BD31-4B8C-83A1-F6EECF244321}">
                <p14:modId xmlns:p14="http://schemas.microsoft.com/office/powerpoint/2010/main" val="3353464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97E383-31EF-4D1F-82B3-4CDD9B4F86F2}"/>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5156EDD0-CB21-4AA2-8C50-2ADA87A447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3987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00178-DB7E-4B1F-BBBE-F193E6C4D216}"/>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091AC5A3-1834-4863-BD77-BA1102A90DC3}"/>
              </a:ext>
            </a:extLst>
          </p:cNvPr>
          <p:cNvGraphicFramePr>
            <a:graphicFrameLocks noGrp="1"/>
          </p:cNvGraphicFramePr>
          <p:nvPr>
            <p:ph type="chart" sz="quarter" idx="13"/>
            <p:extLst>
              <p:ext uri="{D42A27DB-BD31-4B8C-83A1-F6EECF244321}">
                <p14:modId xmlns:p14="http://schemas.microsoft.com/office/powerpoint/2010/main" val="1749906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5EA4C7-2CD1-46ED-B849-273D422F21D0}"/>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D3B3815C-9B41-42B8-867F-51A030917A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9656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92888-2784-4766-9C06-C0C6E2997C6B}"/>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D1CFAEBC-9942-401B-B44B-85478FFE1BF3}"/>
              </a:ext>
            </a:extLst>
          </p:cNvPr>
          <p:cNvGraphicFramePr>
            <a:graphicFrameLocks noGrp="1"/>
          </p:cNvGraphicFramePr>
          <p:nvPr>
            <p:ph type="chart" sz="quarter" idx="13"/>
            <p:extLst>
              <p:ext uri="{D42A27DB-BD31-4B8C-83A1-F6EECF244321}">
                <p14:modId xmlns:p14="http://schemas.microsoft.com/office/powerpoint/2010/main" val="3301427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EC52AD-5BB0-4C00-BAA6-89E13E2FB2ED}"/>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C9841E17-CDB0-4A11-81B3-F03F8C238D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481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2A9E8-A4BA-4381-A380-8D951BE9E023}"/>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C2EDDEAF-F61E-470A-9B9F-7870C64E7845}"/>
              </a:ext>
            </a:extLst>
          </p:cNvPr>
          <p:cNvGraphicFramePr>
            <a:graphicFrameLocks noGrp="1"/>
          </p:cNvGraphicFramePr>
          <p:nvPr>
            <p:ph type="chart" sz="quarter" idx="13"/>
            <p:extLst>
              <p:ext uri="{D42A27DB-BD31-4B8C-83A1-F6EECF244321}">
                <p14:modId xmlns:p14="http://schemas.microsoft.com/office/powerpoint/2010/main" val="3674591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13B63E-5F38-4E4D-81C2-292588A10D07}"/>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712EC248-EDFE-4159-BA19-DA5AFF97C2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5446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0DB93-188D-42B5-B02E-2EBCD77D93A8}"/>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6544D5C8-FAD5-4EBB-91FB-0A1B550A5998}"/>
              </a:ext>
            </a:extLst>
          </p:cNvPr>
          <p:cNvGraphicFramePr>
            <a:graphicFrameLocks noGrp="1"/>
          </p:cNvGraphicFramePr>
          <p:nvPr>
            <p:ph type="chart" sz="quarter" idx="13"/>
            <p:extLst>
              <p:ext uri="{D42A27DB-BD31-4B8C-83A1-F6EECF244321}">
                <p14:modId xmlns:p14="http://schemas.microsoft.com/office/powerpoint/2010/main" val="2841371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22229B-48F4-4798-8A79-9BAC65B677F8}"/>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96A81FA6-F21D-497A-B5FA-58ABA03EB3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2189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8AD4B-8EF1-4DE8-AAC8-7097BD9A62E7}"/>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12157CA3-244C-4318-9B73-14DFD95D796F}"/>
              </a:ext>
            </a:extLst>
          </p:cNvPr>
          <p:cNvGraphicFramePr>
            <a:graphicFrameLocks noGrp="1"/>
          </p:cNvGraphicFramePr>
          <p:nvPr>
            <p:ph type="chart" sz="quarter" idx="13"/>
            <p:extLst>
              <p:ext uri="{D42A27DB-BD31-4B8C-83A1-F6EECF244321}">
                <p14:modId xmlns:p14="http://schemas.microsoft.com/office/powerpoint/2010/main" val="1615788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0AFFD9-2503-4A8B-9039-E3CDD643631B}"/>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60DBAA0F-1320-4B66-9D03-5AA3289E53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5863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61BC1-19B6-427C-A24D-26B08C1FE028}"/>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1FCAF985-7E92-46A0-876A-C342E1B15EBD}"/>
              </a:ext>
            </a:extLst>
          </p:cNvPr>
          <p:cNvGraphicFramePr>
            <a:graphicFrameLocks noGrp="1"/>
          </p:cNvGraphicFramePr>
          <p:nvPr>
            <p:ph type="chart" sz="quarter" idx="13"/>
            <p:extLst>
              <p:ext uri="{D42A27DB-BD31-4B8C-83A1-F6EECF244321}">
                <p14:modId xmlns:p14="http://schemas.microsoft.com/office/powerpoint/2010/main" val="15182885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7D7EC8-5E31-4480-BAD1-85289793B9B1}"/>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7D988121-7B29-4066-A360-B8D1D5C6B9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1950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595DB-4D93-489A-9164-66144EA43D4A}"/>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C7F081B9-6BDD-47C9-8966-A983F1C02FBF}"/>
              </a:ext>
            </a:extLst>
          </p:cNvPr>
          <p:cNvGraphicFramePr>
            <a:graphicFrameLocks noGrp="1"/>
          </p:cNvGraphicFramePr>
          <p:nvPr>
            <p:ph type="chart" sz="quarter" idx="13"/>
            <p:extLst>
              <p:ext uri="{D42A27DB-BD31-4B8C-83A1-F6EECF244321}">
                <p14:modId xmlns:p14="http://schemas.microsoft.com/office/powerpoint/2010/main" val="4152189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492EA2-82DE-4D0A-BCE9-4B8CD4838F0F}"/>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912CC6FD-72A8-4CCF-9920-DACF7702D2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5725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9A80E-3C50-4445-83D1-68E4CE544468}"/>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2C617897-78F7-4BEA-B8B7-16D4BE2EBFDC}"/>
              </a:ext>
            </a:extLst>
          </p:cNvPr>
          <p:cNvGraphicFramePr>
            <a:graphicFrameLocks noGrp="1"/>
          </p:cNvGraphicFramePr>
          <p:nvPr>
            <p:ph type="chart" sz="quarter" idx="13"/>
            <p:extLst>
              <p:ext uri="{D42A27DB-BD31-4B8C-83A1-F6EECF244321}">
                <p14:modId xmlns:p14="http://schemas.microsoft.com/office/powerpoint/2010/main" val="3628073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B7D261-6971-4282-AC9E-0F2CEE455645}"/>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C181FB88-0ED7-4C60-AE2C-B3309BCAA2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7010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C8A4-2CDD-479F-BAE0-E0171B6739C7}"/>
              </a:ext>
            </a:extLst>
          </p:cNvPr>
          <p:cNvSpPr>
            <a:spLocks noGrp="1"/>
          </p:cNvSpPr>
          <p:nvPr>
            <p:ph type="title"/>
          </p:nvPr>
        </p:nvSpPr>
        <p:spPr/>
        <p:txBody>
          <a:bodyPr/>
          <a:lstStyle/>
          <a:p>
            <a:r>
              <a:rPr lang="en-US"/>
              <a:t>Facebook Hashtag Detection | Motomel</a:t>
            </a:r>
          </a:p>
        </p:txBody>
      </p:sp>
      <p:graphicFrame>
        <p:nvGraphicFramePr>
          <p:cNvPr id="5" name="Table Placeholder 4">
            <a:extLst>
              <a:ext uri="{FF2B5EF4-FFF2-40B4-BE49-F238E27FC236}">
                <a16:creationId xmlns:a16="http://schemas.microsoft.com/office/drawing/2014/main" id="{4F002C6C-3AF2-4E2C-B7AE-E8A7B14A7CD0}"/>
              </a:ext>
            </a:extLst>
          </p:cNvPr>
          <p:cNvGraphicFramePr>
            <a:graphicFrameLocks noGrp="1"/>
          </p:cNvGraphicFramePr>
          <p:nvPr>
            <p:ph type="tbl" sz="quarter" idx="13"/>
            <p:extLst>
              <p:ext uri="{D42A27DB-BD31-4B8C-83A1-F6EECF244321}">
                <p14:modId xmlns:p14="http://schemas.microsoft.com/office/powerpoint/2010/main" val="3619405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24802138"/>
                    </a:ext>
                  </a:extLst>
                </a:gridCol>
                <a:gridCol w="1152144">
                  <a:extLst>
                    <a:ext uri="{9D8B030D-6E8A-4147-A177-3AD203B41FA5}">
                      <a16:colId xmlns:a16="http://schemas.microsoft.com/office/drawing/2014/main" val="2651765510"/>
                    </a:ext>
                  </a:extLst>
                </a:gridCol>
                <a:gridCol w="1152144">
                  <a:extLst>
                    <a:ext uri="{9D8B030D-6E8A-4147-A177-3AD203B41FA5}">
                      <a16:colId xmlns:a16="http://schemas.microsoft.com/office/drawing/2014/main" val="868777365"/>
                    </a:ext>
                  </a:extLst>
                </a:gridCol>
                <a:gridCol w="1152144">
                  <a:extLst>
                    <a:ext uri="{9D8B030D-6E8A-4147-A177-3AD203B41FA5}">
                      <a16:colId xmlns:a16="http://schemas.microsoft.com/office/drawing/2014/main" val="591259305"/>
                    </a:ext>
                  </a:extLst>
                </a:gridCol>
                <a:gridCol w="1152144">
                  <a:extLst>
                    <a:ext uri="{9D8B030D-6E8A-4147-A177-3AD203B41FA5}">
                      <a16:colId xmlns:a16="http://schemas.microsoft.com/office/drawing/2014/main" val="2308936808"/>
                    </a:ext>
                  </a:extLst>
                </a:gridCol>
                <a:gridCol w="1152144">
                  <a:extLst>
                    <a:ext uri="{9D8B030D-6E8A-4147-A177-3AD203B41FA5}">
                      <a16:colId xmlns:a16="http://schemas.microsoft.com/office/drawing/2014/main" val="2940693887"/>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173921373"/>
                  </a:ext>
                </a:extLst>
              </a:tr>
              <a:tr h="370840">
                <a:tc>
                  <a:txBody>
                    <a:bodyPr/>
                    <a:lstStyle/>
                    <a:p>
                      <a:r>
                        <a:rPr lang="en-US" sz="1000"/>
                        <a:t>#MotomelTeBanca</a:t>
                      </a:r>
                    </a:p>
                  </a:txBody>
                  <a:tcPr/>
                </a:tc>
                <a:tc>
                  <a:txBody>
                    <a:bodyPr/>
                    <a:lstStyle/>
                    <a:p>
                      <a:r>
                        <a:rPr lang="en-US" sz="1000"/>
                        <a:t>20</a:t>
                      </a:r>
                    </a:p>
                  </a:txBody>
                  <a:tcPr/>
                </a:tc>
                <a:tc>
                  <a:txBody>
                    <a:bodyPr/>
                    <a:lstStyle/>
                    <a:p>
                      <a:r>
                        <a:rPr lang="en-US" sz="1000"/>
                        <a:t>10.15</a:t>
                      </a:r>
                    </a:p>
                  </a:txBody>
                  <a:tcPr/>
                </a:tc>
                <a:tc>
                  <a:txBody>
                    <a:bodyPr/>
                    <a:lstStyle/>
                    <a:p>
                      <a:r>
                        <a:rPr lang="en-US" sz="1000"/>
                        <a:t>4.85</a:t>
                      </a:r>
                    </a:p>
                  </a:txBody>
                  <a:tcPr/>
                </a:tc>
                <a:tc>
                  <a:txBody>
                    <a:bodyPr/>
                    <a:lstStyle/>
                    <a:p>
                      <a:r>
                        <a:rPr lang="en-US" sz="1000"/>
                        <a:t>2.1</a:t>
                      </a:r>
                    </a:p>
                  </a:txBody>
                  <a:tcPr/>
                </a:tc>
                <a:tc>
                  <a:txBody>
                    <a:bodyPr/>
                    <a:lstStyle/>
                    <a:p>
                      <a:r>
                        <a:rPr lang="en-US" sz="1000"/>
                        <a:t>17.1</a:t>
                      </a:r>
                    </a:p>
                  </a:txBody>
                  <a:tcPr/>
                </a:tc>
                <a:extLst>
                  <a:ext uri="{0D108BD9-81ED-4DB2-BD59-A6C34878D82A}">
                    <a16:rowId xmlns:a16="http://schemas.microsoft.com/office/drawing/2014/main" val="2228461327"/>
                  </a:ext>
                </a:extLst>
              </a:tr>
              <a:tr h="370840">
                <a:tc>
                  <a:txBody>
                    <a:bodyPr/>
                    <a:lstStyle/>
                    <a:p>
                      <a:r>
                        <a:rPr lang="en-US" sz="1000"/>
                        <a:t>#YaSabésADóndeIr</a:t>
                      </a:r>
                    </a:p>
                  </a:txBody>
                  <a:tcPr/>
                </a:tc>
                <a:tc>
                  <a:txBody>
                    <a:bodyPr/>
                    <a:lstStyle/>
                    <a:p>
                      <a:r>
                        <a:rPr lang="en-US" sz="1000"/>
                        <a:t>9</a:t>
                      </a:r>
                    </a:p>
                  </a:txBody>
                  <a:tcPr/>
                </a:tc>
                <a:tc>
                  <a:txBody>
                    <a:bodyPr/>
                    <a:lstStyle/>
                    <a:p>
                      <a:r>
                        <a:rPr lang="en-US" sz="1000"/>
                        <a:t>6</a:t>
                      </a:r>
                    </a:p>
                  </a:txBody>
                  <a:tcPr/>
                </a:tc>
                <a:tc>
                  <a:txBody>
                    <a:bodyPr/>
                    <a:lstStyle/>
                    <a:p>
                      <a:r>
                        <a:rPr lang="en-US" sz="1000"/>
                        <a:t>2.1111111111111</a:t>
                      </a:r>
                    </a:p>
                  </a:txBody>
                  <a:tcPr/>
                </a:tc>
                <a:tc>
                  <a:txBody>
                    <a:bodyPr/>
                    <a:lstStyle/>
                    <a:p>
                      <a:r>
                        <a:rPr lang="en-US" sz="1000"/>
                        <a:t>1.8888888888889</a:t>
                      </a:r>
                    </a:p>
                  </a:txBody>
                  <a:tcPr/>
                </a:tc>
                <a:tc>
                  <a:txBody>
                    <a:bodyPr/>
                    <a:lstStyle/>
                    <a:p>
                      <a:r>
                        <a:rPr lang="en-US" sz="1000"/>
                        <a:t>10</a:t>
                      </a:r>
                    </a:p>
                  </a:txBody>
                  <a:tcPr/>
                </a:tc>
                <a:extLst>
                  <a:ext uri="{0D108BD9-81ED-4DB2-BD59-A6C34878D82A}">
                    <a16:rowId xmlns:a16="http://schemas.microsoft.com/office/drawing/2014/main" val="163075203"/>
                  </a:ext>
                </a:extLst>
              </a:tr>
              <a:tr h="370840">
                <a:tc>
                  <a:txBody>
                    <a:bodyPr/>
                    <a:lstStyle/>
                    <a:p>
                      <a:r>
                        <a:rPr lang="en-US" sz="1000"/>
                        <a:t>#Corven</a:t>
                      </a:r>
                    </a:p>
                  </a:txBody>
                  <a:tcPr/>
                </a:tc>
                <a:tc>
                  <a:txBody>
                    <a:bodyPr/>
                    <a:lstStyle/>
                    <a:p>
                      <a:r>
                        <a:rPr lang="en-US" sz="1000"/>
                        <a:t>9</a:t>
                      </a:r>
                    </a:p>
                  </a:txBody>
                  <a:tcPr/>
                </a:tc>
                <a:tc>
                  <a:txBody>
                    <a:bodyPr/>
                    <a:lstStyle/>
                    <a:p>
                      <a:r>
                        <a:rPr lang="en-US" sz="1000"/>
                        <a:t>6</a:t>
                      </a:r>
                    </a:p>
                  </a:txBody>
                  <a:tcPr/>
                </a:tc>
                <a:tc>
                  <a:txBody>
                    <a:bodyPr/>
                    <a:lstStyle/>
                    <a:p>
                      <a:r>
                        <a:rPr lang="en-US" sz="1000"/>
                        <a:t>2.1111111111111</a:t>
                      </a:r>
                    </a:p>
                  </a:txBody>
                  <a:tcPr/>
                </a:tc>
                <a:tc>
                  <a:txBody>
                    <a:bodyPr/>
                    <a:lstStyle/>
                    <a:p>
                      <a:r>
                        <a:rPr lang="en-US" sz="1000"/>
                        <a:t>1.8888888888889</a:t>
                      </a:r>
                    </a:p>
                  </a:txBody>
                  <a:tcPr/>
                </a:tc>
                <a:tc>
                  <a:txBody>
                    <a:bodyPr/>
                    <a:lstStyle/>
                    <a:p>
                      <a:r>
                        <a:rPr lang="en-US" sz="1000"/>
                        <a:t>10</a:t>
                      </a:r>
                    </a:p>
                  </a:txBody>
                  <a:tcPr/>
                </a:tc>
                <a:extLst>
                  <a:ext uri="{0D108BD9-81ED-4DB2-BD59-A6C34878D82A}">
                    <a16:rowId xmlns:a16="http://schemas.microsoft.com/office/drawing/2014/main" val="66501962"/>
                  </a:ext>
                </a:extLst>
              </a:tr>
              <a:tr h="370840">
                <a:tc>
                  <a:txBody>
                    <a:bodyPr/>
                    <a:lstStyle/>
                    <a:p>
                      <a:r>
                        <a:rPr lang="en-US" sz="1000"/>
                        <a:t>#Motos</a:t>
                      </a:r>
                    </a:p>
                  </a:txBody>
                  <a:tcPr/>
                </a:tc>
                <a:tc>
                  <a:txBody>
                    <a:bodyPr/>
                    <a:lstStyle/>
                    <a:p>
                      <a:r>
                        <a:rPr lang="en-US" sz="1000"/>
                        <a:t>9</a:t>
                      </a:r>
                    </a:p>
                  </a:txBody>
                  <a:tcPr/>
                </a:tc>
                <a:tc>
                  <a:txBody>
                    <a:bodyPr/>
                    <a:lstStyle/>
                    <a:p>
                      <a:r>
                        <a:rPr lang="en-US" sz="1000"/>
                        <a:t>6</a:t>
                      </a:r>
                    </a:p>
                  </a:txBody>
                  <a:tcPr/>
                </a:tc>
                <a:tc>
                  <a:txBody>
                    <a:bodyPr/>
                    <a:lstStyle/>
                    <a:p>
                      <a:r>
                        <a:rPr lang="en-US" sz="1000"/>
                        <a:t>2.1111111111111</a:t>
                      </a:r>
                    </a:p>
                  </a:txBody>
                  <a:tcPr/>
                </a:tc>
                <a:tc>
                  <a:txBody>
                    <a:bodyPr/>
                    <a:lstStyle/>
                    <a:p>
                      <a:r>
                        <a:rPr lang="en-US" sz="1000"/>
                        <a:t>1.8888888888889</a:t>
                      </a:r>
                    </a:p>
                  </a:txBody>
                  <a:tcPr/>
                </a:tc>
                <a:tc>
                  <a:txBody>
                    <a:bodyPr/>
                    <a:lstStyle/>
                    <a:p>
                      <a:r>
                        <a:rPr lang="en-US" sz="1000"/>
                        <a:t>10</a:t>
                      </a:r>
                    </a:p>
                  </a:txBody>
                  <a:tcPr/>
                </a:tc>
                <a:extLst>
                  <a:ext uri="{0D108BD9-81ED-4DB2-BD59-A6C34878D82A}">
                    <a16:rowId xmlns:a16="http://schemas.microsoft.com/office/drawing/2014/main" val="1858327225"/>
                  </a:ext>
                </a:extLst>
              </a:tr>
              <a:tr h="370840">
                <a:tc>
                  <a:txBody>
                    <a:bodyPr/>
                    <a:lstStyle/>
                    <a:p>
                      <a:r>
                        <a:rPr lang="en-US" sz="1000"/>
                        <a:t>#JugadorMotomel</a:t>
                      </a:r>
                    </a:p>
                  </a:txBody>
                  <a:tcPr/>
                </a:tc>
                <a:tc>
                  <a:txBody>
                    <a:bodyPr/>
                    <a:lstStyle/>
                    <a:p>
                      <a:r>
                        <a:rPr lang="en-US" sz="1000"/>
                        <a:t>8</a:t>
                      </a:r>
                    </a:p>
                  </a:txBody>
                  <a:tcPr/>
                </a:tc>
                <a:tc>
                  <a:txBody>
                    <a:bodyPr/>
                    <a:lstStyle/>
                    <a:p>
                      <a:r>
                        <a:rPr lang="en-US" sz="1000"/>
                        <a:t>12.5</a:t>
                      </a:r>
                    </a:p>
                  </a:txBody>
                  <a:tcPr/>
                </a:tc>
                <a:tc>
                  <a:txBody>
                    <a:bodyPr/>
                    <a:lstStyle/>
                    <a:p>
                      <a:r>
                        <a:rPr lang="en-US" sz="1000"/>
                        <a:t>10.875</a:t>
                      </a:r>
                    </a:p>
                  </a:txBody>
                  <a:tcPr/>
                </a:tc>
                <a:tc>
                  <a:txBody>
                    <a:bodyPr/>
                    <a:lstStyle/>
                    <a:p>
                      <a:r>
                        <a:rPr lang="en-US" sz="1000"/>
                        <a:t>1.75</a:t>
                      </a:r>
                    </a:p>
                  </a:txBody>
                  <a:tcPr/>
                </a:tc>
                <a:tc>
                  <a:txBody>
                    <a:bodyPr/>
                    <a:lstStyle/>
                    <a:p>
                      <a:r>
                        <a:rPr lang="en-US" sz="1000"/>
                        <a:t>25.125</a:t>
                      </a:r>
                    </a:p>
                  </a:txBody>
                  <a:tcPr/>
                </a:tc>
                <a:extLst>
                  <a:ext uri="{0D108BD9-81ED-4DB2-BD59-A6C34878D82A}">
                    <a16:rowId xmlns:a16="http://schemas.microsoft.com/office/drawing/2014/main" val="3157967249"/>
                  </a:ext>
                </a:extLst>
              </a:tr>
              <a:tr h="370840">
                <a:tc>
                  <a:txBody>
                    <a:bodyPr/>
                    <a:lstStyle/>
                    <a:p>
                      <a:r>
                        <a:rPr lang="en-US" sz="1000"/>
                        <a:t>#Gilera</a:t>
                      </a:r>
                    </a:p>
                  </a:txBody>
                  <a:tcPr/>
                </a:tc>
                <a:tc>
                  <a:txBody>
                    <a:bodyPr/>
                    <a:lstStyle/>
                    <a:p>
                      <a:r>
                        <a:rPr lang="en-US" sz="1000"/>
                        <a:t>5</a:t>
                      </a:r>
                    </a:p>
                  </a:txBody>
                  <a:tcPr/>
                </a:tc>
                <a:tc>
                  <a:txBody>
                    <a:bodyPr/>
                    <a:lstStyle/>
                    <a:p>
                      <a:r>
                        <a:rPr lang="en-US" sz="1000"/>
                        <a:t>16</a:t>
                      </a:r>
                    </a:p>
                  </a:txBody>
                  <a:tcPr/>
                </a:tc>
                <a:tc>
                  <a:txBody>
                    <a:bodyPr/>
                    <a:lstStyle/>
                    <a:p>
                      <a:r>
                        <a:rPr lang="en-US" sz="1000"/>
                        <a:t>1.8</a:t>
                      </a:r>
                    </a:p>
                  </a:txBody>
                  <a:tcPr/>
                </a:tc>
                <a:tc>
                  <a:txBody>
                    <a:bodyPr/>
                    <a:lstStyle/>
                    <a:p>
                      <a:r>
                        <a:rPr lang="en-US" sz="1000"/>
                        <a:t>4</a:t>
                      </a:r>
                    </a:p>
                  </a:txBody>
                  <a:tcPr/>
                </a:tc>
                <a:tc>
                  <a:txBody>
                    <a:bodyPr/>
                    <a:lstStyle/>
                    <a:p>
                      <a:r>
                        <a:rPr lang="en-US" sz="1000"/>
                        <a:t>21.8</a:t>
                      </a:r>
                    </a:p>
                  </a:txBody>
                  <a:tcPr/>
                </a:tc>
                <a:extLst>
                  <a:ext uri="{0D108BD9-81ED-4DB2-BD59-A6C34878D82A}">
                    <a16:rowId xmlns:a16="http://schemas.microsoft.com/office/drawing/2014/main" val="610782053"/>
                  </a:ext>
                </a:extLst>
              </a:tr>
              <a:tr h="370840">
                <a:tc>
                  <a:txBody>
                    <a:bodyPr/>
                    <a:lstStyle/>
                    <a:p>
                      <a:r>
                        <a:rPr lang="en-US" sz="1000"/>
                        <a:t>#GileraMotors</a:t>
                      </a:r>
                    </a:p>
                  </a:txBody>
                  <a:tcPr/>
                </a:tc>
                <a:tc>
                  <a:txBody>
                    <a:bodyPr/>
                    <a:lstStyle/>
                    <a:p>
                      <a:r>
                        <a:rPr lang="en-US" sz="1000"/>
                        <a:t>5</a:t>
                      </a:r>
                    </a:p>
                  </a:txBody>
                  <a:tcPr/>
                </a:tc>
                <a:tc>
                  <a:txBody>
                    <a:bodyPr/>
                    <a:lstStyle/>
                    <a:p>
                      <a:r>
                        <a:rPr lang="en-US" sz="1000"/>
                        <a:t>16</a:t>
                      </a:r>
                    </a:p>
                  </a:txBody>
                  <a:tcPr/>
                </a:tc>
                <a:tc>
                  <a:txBody>
                    <a:bodyPr/>
                    <a:lstStyle/>
                    <a:p>
                      <a:r>
                        <a:rPr lang="en-US" sz="1000"/>
                        <a:t>1.8</a:t>
                      </a:r>
                    </a:p>
                  </a:txBody>
                  <a:tcPr/>
                </a:tc>
                <a:tc>
                  <a:txBody>
                    <a:bodyPr/>
                    <a:lstStyle/>
                    <a:p>
                      <a:r>
                        <a:rPr lang="en-US" sz="1000"/>
                        <a:t>4</a:t>
                      </a:r>
                    </a:p>
                  </a:txBody>
                  <a:tcPr/>
                </a:tc>
                <a:tc>
                  <a:txBody>
                    <a:bodyPr/>
                    <a:lstStyle/>
                    <a:p>
                      <a:r>
                        <a:rPr lang="en-US" sz="1000"/>
                        <a:t>21.8</a:t>
                      </a:r>
                    </a:p>
                  </a:txBody>
                  <a:tcPr/>
                </a:tc>
                <a:extLst>
                  <a:ext uri="{0D108BD9-81ED-4DB2-BD59-A6C34878D82A}">
                    <a16:rowId xmlns:a16="http://schemas.microsoft.com/office/drawing/2014/main" val="2265409039"/>
                  </a:ext>
                </a:extLst>
              </a:tr>
              <a:tr h="370840">
                <a:tc>
                  <a:txBody>
                    <a:bodyPr/>
                    <a:lstStyle/>
                    <a:p>
                      <a:r>
                        <a:rPr lang="en-US" sz="1000"/>
                        <a:t>#GileraArgentina</a:t>
                      </a:r>
                    </a:p>
                  </a:txBody>
                  <a:tcPr/>
                </a:tc>
                <a:tc>
                  <a:txBody>
                    <a:bodyPr/>
                    <a:lstStyle/>
                    <a:p>
                      <a:r>
                        <a:rPr lang="en-US" sz="1000"/>
                        <a:t>5</a:t>
                      </a:r>
                    </a:p>
                  </a:txBody>
                  <a:tcPr/>
                </a:tc>
                <a:tc>
                  <a:txBody>
                    <a:bodyPr/>
                    <a:lstStyle/>
                    <a:p>
                      <a:r>
                        <a:rPr lang="en-US" sz="1000"/>
                        <a:t>16</a:t>
                      </a:r>
                    </a:p>
                  </a:txBody>
                  <a:tcPr/>
                </a:tc>
                <a:tc>
                  <a:txBody>
                    <a:bodyPr/>
                    <a:lstStyle/>
                    <a:p>
                      <a:r>
                        <a:rPr lang="en-US" sz="1000"/>
                        <a:t>1.8</a:t>
                      </a:r>
                    </a:p>
                  </a:txBody>
                  <a:tcPr/>
                </a:tc>
                <a:tc>
                  <a:txBody>
                    <a:bodyPr/>
                    <a:lstStyle/>
                    <a:p>
                      <a:r>
                        <a:rPr lang="en-US" sz="1000"/>
                        <a:t>4</a:t>
                      </a:r>
                    </a:p>
                  </a:txBody>
                  <a:tcPr/>
                </a:tc>
                <a:tc>
                  <a:txBody>
                    <a:bodyPr/>
                    <a:lstStyle/>
                    <a:p>
                      <a:r>
                        <a:rPr lang="en-US" sz="1000"/>
                        <a:t>21.8</a:t>
                      </a:r>
                    </a:p>
                  </a:txBody>
                  <a:tcPr/>
                </a:tc>
                <a:extLst>
                  <a:ext uri="{0D108BD9-81ED-4DB2-BD59-A6C34878D82A}">
                    <a16:rowId xmlns:a16="http://schemas.microsoft.com/office/drawing/2014/main" val="558071194"/>
                  </a:ext>
                </a:extLst>
              </a:tr>
              <a:tr h="370840">
                <a:tc>
                  <a:txBody>
                    <a:bodyPr/>
                    <a:lstStyle/>
                    <a:p>
                      <a:r>
                        <a:rPr lang="en-US" sz="1000"/>
                        <a:t>#InfinitosCaminosTeEsperan</a:t>
                      </a:r>
                    </a:p>
                  </a:txBody>
                  <a:tcPr/>
                </a:tc>
                <a:tc>
                  <a:txBody>
                    <a:bodyPr/>
                    <a:lstStyle/>
                    <a:p>
                      <a:r>
                        <a:rPr lang="en-US" sz="1000"/>
                        <a:t>5</a:t>
                      </a:r>
                    </a:p>
                  </a:txBody>
                  <a:tcPr/>
                </a:tc>
                <a:tc>
                  <a:txBody>
                    <a:bodyPr/>
                    <a:lstStyle/>
                    <a:p>
                      <a:r>
                        <a:rPr lang="en-US" sz="1000"/>
                        <a:t>16</a:t>
                      </a:r>
                    </a:p>
                  </a:txBody>
                  <a:tcPr/>
                </a:tc>
                <a:tc>
                  <a:txBody>
                    <a:bodyPr/>
                    <a:lstStyle/>
                    <a:p>
                      <a:r>
                        <a:rPr lang="en-US" sz="1000"/>
                        <a:t>1.8</a:t>
                      </a:r>
                    </a:p>
                  </a:txBody>
                  <a:tcPr/>
                </a:tc>
                <a:tc>
                  <a:txBody>
                    <a:bodyPr/>
                    <a:lstStyle/>
                    <a:p>
                      <a:r>
                        <a:rPr lang="en-US" sz="1000"/>
                        <a:t>4</a:t>
                      </a:r>
                    </a:p>
                  </a:txBody>
                  <a:tcPr/>
                </a:tc>
                <a:tc>
                  <a:txBody>
                    <a:bodyPr/>
                    <a:lstStyle/>
                    <a:p>
                      <a:r>
                        <a:rPr lang="en-US" sz="1000"/>
                        <a:t>21.8</a:t>
                      </a:r>
                    </a:p>
                  </a:txBody>
                  <a:tcPr/>
                </a:tc>
                <a:extLst>
                  <a:ext uri="{0D108BD9-81ED-4DB2-BD59-A6C34878D82A}">
                    <a16:rowId xmlns:a16="http://schemas.microsoft.com/office/drawing/2014/main" val="687227390"/>
                  </a:ext>
                </a:extLst>
              </a:tr>
              <a:tr h="370840">
                <a:tc>
                  <a:txBody>
                    <a:bodyPr/>
                    <a:lstStyle/>
                    <a:p>
                      <a:r>
                        <a:rPr lang="en-US" sz="1000"/>
                        <a:t>#motos</a:t>
                      </a:r>
                    </a:p>
                  </a:txBody>
                  <a:tcPr/>
                </a:tc>
                <a:tc>
                  <a:txBody>
                    <a:bodyPr/>
                    <a:lstStyle/>
                    <a:p>
                      <a:r>
                        <a:rPr lang="en-US" sz="1000"/>
                        <a:t>5</a:t>
                      </a:r>
                    </a:p>
                  </a:txBody>
                  <a:tcPr/>
                </a:tc>
                <a:tc>
                  <a:txBody>
                    <a:bodyPr/>
                    <a:lstStyle/>
                    <a:p>
                      <a:r>
                        <a:rPr lang="en-US" sz="1000"/>
                        <a:t>16</a:t>
                      </a:r>
                    </a:p>
                  </a:txBody>
                  <a:tcPr/>
                </a:tc>
                <a:tc>
                  <a:txBody>
                    <a:bodyPr/>
                    <a:lstStyle/>
                    <a:p>
                      <a:r>
                        <a:rPr lang="en-US" sz="1000"/>
                        <a:t>1.8</a:t>
                      </a:r>
                    </a:p>
                  </a:txBody>
                  <a:tcPr/>
                </a:tc>
                <a:tc>
                  <a:txBody>
                    <a:bodyPr/>
                    <a:lstStyle/>
                    <a:p>
                      <a:r>
                        <a:rPr lang="en-US" sz="1000"/>
                        <a:t>4</a:t>
                      </a:r>
                    </a:p>
                  </a:txBody>
                  <a:tcPr/>
                </a:tc>
                <a:tc>
                  <a:txBody>
                    <a:bodyPr/>
                    <a:lstStyle/>
                    <a:p>
                      <a:r>
                        <a:rPr lang="en-US" sz="1000"/>
                        <a:t>21.8</a:t>
                      </a:r>
                    </a:p>
                  </a:txBody>
                  <a:tcPr/>
                </a:tc>
                <a:extLst>
                  <a:ext uri="{0D108BD9-81ED-4DB2-BD59-A6C34878D82A}">
                    <a16:rowId xmlns:a16="http://schemas.microsoft.com/office/drawing/2014/main" val="2158064272"/>
                  </a:ext>
                </a:extLst>
              </a:tr>
            </a:tbl>
          </a:graphicData>
        </a:graphic>
      </p:graphicFrame>
      <p:sp>
        <p:nvSpPr>
          <p:cNvPr id="4" name="Text Placeholder 3">
            <a:extLst>
              <a:ext uri="{FF2B5EF4-FFF2-40B4-BE49-F238E27FC236}">
                <a16:creationId xmlns:a16="http://schemas.microsoft.com/office/drawing/2014/main" id="{19A1FDA5-87A1-4EA8-83A0-49AB4DB4A94A}"/>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3887345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5398E-7706-4319-9394-906CF9D7A7C9}"/>
              </a:ext>
            </a:extLst>
          </p:cNvPr>
          <p:cNvSpPr>
            <a:spLocks noGrp="1"/>
          </p:cNvSpPr>
          <p:nvPr>
            <p:ph type="title"/>
          </p:nvPr>
        </p:nvSpPr>
        <p:spPr/>
        <p:txBody>
          <a:bodyPr/>
          <a:lstStyle/>
          <a:p>
            <a:r>
              <a:rPr lang="en-US"/>
              <a:t>Facebook Post Table + Reactions | Motomel - 1 of 23</a:t>
            </a:r>
          </a:p>
        </p:txBody>
      </p:sp>
      <p:graphicFrame>
        <p:nvGraphicFramePr>
          <p:cNvPr id="5" name="Table Placeholder 4">
            <a:extLst>
              <a:ext uri="{FF2B5EF4-FFF2-40B4-BE49-F238E27FC236}">
                <a16:creationId xmlns:a16="http://schemas.microsoft.com/office/drawing/2014/main" id="{E2DC91C6-C805-42F8-AC08-6807BB8DEA57}"/>
              </a:ext>
            </a:extLst>
          </p:cNvPr>
          <p:cNvGraphicFramePr>
            <a:graphicFrameLocks noGrp="1"/>
          </p:cNvGraphicFramePr>
          <p:nvPr>
            <p:ph type="tbl" sz="quarter" idx="13"/>
            <p:extLst>
              <p:ext uri="{D42A27DB-BD31-4B8C-83A1-F6EECF244321}">
                <p14:modId xmlns:p14="http://schemas.microsoft.com/office/powerpoint/2010/main" val="2928535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95417138"/>
                    </a:ext>
                  </a:extLst>
                </a:gridCol>
                <a:gridCol w="493776">
                  <a:extLst>
                    <a:ext uri="{9D8B030D-6E8A-4147-A177-3AD203B41FA5}">
                      <a16:colId xmlns:a16="http://schemas.microsoft.com/office/drawing/2014/main" val="1411122607"/>
                    </a:ext>
                  </a:extLst>
                </a:gridCol>
                <a:gridCol w="493776">
                  <a:extLst>
                    <a:ext uri="{9D8B030D-6E8A-4147-A177-3AD203B41FA5}">
                      <a16:colId xmlns:a16="http://schemas.microsoft.com/office/drawing/2014/main" val="588274444"/>
                    </a:ext>
                  </a:extLst>
                </a:gridCol>
                <a:gridCol w="493776">
                  <a:extLst>
                    <a:ext uri="{9D8B030D-6E8A-4147-A177-3AD203B41FA5}">
                      <a16:colId xmlns:a16="http://schemas.microsoft.com/office/drawing/2014/main" val="19579052"/>
                    </a:ext>
                  </a:extLst>
                </a:gridCol>
                <a:gridCol w="493776">
                  <a:extLst>
                    <a:ext uri="{9D8B030D-6E8A-4147-A177-3AD203B41FA5}">
                      <a16:colId xmlns:a16="http://schemas.microsoft.com/office/drawing/2014/main" val="2224215564"/>
                    </a:ext>
                  </a:extLst>
                </a:gridCol>
                <a:gridCol w="493776">
                  <a:extLst>
                    <a:ext uri="{9D8B030D-6E8A-4147-A177-3AD203B41FA5}">
                      <a16:colId xmlns:a16="http://schemas.microsoft.com/office/drawing/2014/main" val="3658668111"/>
                    </a:ext>
                  </a:extLst>
                </a:gridCol>
                <a:gridCol w="493776">
                  <a:extLst>
                    <a:ext uri="{9D8B030D-6E8A-4147-A177-3AD203B41FA5}">
                      <a16:colId xmlns:a16="http://schemas.microsoft.com/office/drawing/2014/main" val="3187501243"/>
                    </a:ext>
                  </a:extLst>
                </a:gridCol>
                <a:gridCol w="493776">
                  <a:extLst>
                    <a:ext uri="{9D8B030D-6E8A-4147-A177-3AD203B41FA5}">
                      <a16:colId xmlns:a16="http://schemas.microsoft.com/office/drawing/2014/main" val="212912225"/>
                    </a:ext>
                  </a:extLst>
                </a:gridCol>
                <a:gridCol w="493776">
                  <a:extLst>
                    <a:ext uri="{9D8B030D-6E8A-4147-A177-3AD203B41FA5}">
                      <a16:colId xmlns:a16="http://schemas.microsoft.com/office/drawing/2014/main" val="2368058991"/>
                    </a:ext>
                  </a:extLst>
                </a:gridCol>
                <a:gridCol w="493776">
                  <a:extLst>
                    <a:ext uri="{9D8B030D-6E8A-4147-A177-3AD203B41FA5}">
                      <a16:colId xmlns:a16="http://schemas.microsoft.com/office/drawing/2014/main" val="2142728224"/>
                    </a:ext>
                  </a:extLst>
                </a:gridCol>
                <a:gridCol w="493776">
                  <a:extLst>
                    <a:ext uri="{9D8B030D-6E8A-4147-A177-3AD203B41FA5}">
                      <a16:colId xmlns:a16="http://schemas.microsoft.com/office/drawing/2014/main" val="1339465678"/>
                    </a:ext>
                  </a:extLst>
                </a:gridCol>
                <a:gridCol w="493776">
                  <a:extLst>
                    <a:ext uri="{9D8B030D-6E8A-4147-A177-3AD203B41FA5}">
                      <a16:colId xmlns:a16="http://schemas.microsoft.com/office/drawing/2014/main" val="3953438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1676969"/>
                  </a:ext>
                </a:extLst>
              </a:tr>
            </a:tbl>
          </a:graphicData>
        </a:graphic>
      </p:graphicFrame>
      <p:sp>
        <p:nvSpPr>
          <p:cNvPr id="4" name="Text Placeholder 3">
            <a:extLst>
              <a:ext uri="{FF2B5EF4-FFF2-40B4-BE49-F238E27FC236}">
                <a16:creationId xmlns:a16="http://schemas.microsoft.com/office/drawing/2014/main" id="{2FAB74EF-D439-4010-8ADB-C714BD9D7C39}"/>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3322798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884F7-1C58-4492-9B18-9816CBDC04C6}"/>
              </a:ext>
            </a:extLst>
          </p:cNvPr>
          <p:cNvSpPr>
            <a:spLocks noGrp="1"/>
          </p:cNvSpPr>
          <p:nvPr>
            <p:ph type="title"/>
          </p:nvPr>
        </p:nvSpPr>
        <p:spPr/>
        <p:txBody>
          <a:bodyPr/>
          <a:lstStyle/>
          <a:p>
            <a:r>
              <a:rPr lang="en-US"/>
              <a:t>Facebook Post Table + Reactions | Motomel - 2 of 23</a:t>
            </a:r>
          </a:p>
        </p:txBody>
      </p:sp>
      <p:graphicFrame>
        <p:nvGraphicFramePr>
          <p:cNvPr id="5" name="Table Placeholder 4">
            <a:extLst>
              <a:ext uri="{FF2B5EF4-FFF2-40B4-BE49-F238E27FC236}">
                <a16:creationId xmlns:a16="http://schemas.microsoft.com/office/drawing/2014/main" id="{ADCF8DE4-13C2-4B95-8E57-30699AB423DE}"/>
              </a:ext>
            </a:extLst>
          </p:cNvPr>
          <p:cNvGraphicFramePr>
            <a:graphicFrameLocks noGrp="1"/>
          </p:cNvGraphicFramePr>
          <p:nvPr>
            <p:ph type="tbl" sz="quarter" idx="13"/>
            <p:extLst>
              <p:ext uri="{D42A27DB-BD31-4B8C-83A1-F6EECF244321}">
                <p14:modId xmlns:p14="http://schemas.microsoft.com/office/powerpoint/2010/main" val="896182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14556316"/>
                    </a:ext>
                  </a:extLst>
                </a:gridCol>
                <a:gridCol w="493776">
                  <a:extLst>
                    <a:ext uri="{9D8B030D-6E8A-4147-A177-3AD203B41FA5}">
                      <a16:colId xmlns:a16="http://schemas.microsoft.com/office/drawing/2014/main" val="3222633796"/>
                    </a:ext>
                  </a:extLst>
                </a:gridCol>
                <a:gridCol w="493776">
                  <a:extLst>
                    <a:ext uri="{9D8B030D-6E8A-4147-A177-3AD203B41FA5}">
                      <a16:colId xmlns:a16="http://schemas.microsoft.com/office/drawing/2014/main" val="1324575396"/>
                    </a:ext>
                  </a:extLst>
                </a:gridCol>
                <a:gridCol w="493776">
                  <a:extLst>
                    <a:ext uri="{9D8B030D-6E8A-4147-A177-3AD203B41FA5}">
                      <a16:colId xmlns:a16="http://schemas.microsoft.com/office/drawing/2014/main" val="1694768966"/>
                    </a:ext>
                  </a:extLst>
                </a:gridCol>
                <a:gridCol w="493776">
                  <a:extLst>
                    <a:ext uri="{9D8B030D-6E8A-4147-A177-3AD203B41FA5}">
                      <a16:colId xmlns:a16="http://schemas.microsoft.com/office/drawing/2014/main" val="2697600367"/>
                    </a:ext>
                  </a:extLst>
                </a:gridCol>
                <a:gridCol w="493776">
                  <a:extLst>
                    <a:ext uri="{9D8B030D-6E8A-4147-A177-3AD203B41FA5}">
                      <a16:colId xmlns:a16="http://schemas.microsoft.com/office/drawing/2014/main" val="3592811645"/>
                    </a:ext>
                  </a:extLst>
                </a:gridCol>
                <a:gridCol w="493776">
                  <a:extLst>
                    <a:ext uri="{9D8B030D-6E8A-4147-A177-3AD203B41FA5}">
                      <a16:colId xmlns:a16="http://schemas.microsoft.com/office/drawing/2014/main" val="1135222920"/>
                    </a:ext>
                  </a:extLst>
                </a:gridCol>
                <a:gridCol w="493776">
                  <a:extLst>
                    <a:ext uri="{9D8B030D-6E8A-4147-A177-3AD203B41FA5}">
                      <a16:colId xmlns:a16="http://schemas.microsoft.com/office/drawing/2014/main" val="1360811464"/>
                    </a:ext>
                  </a:extLst>
                </a:gridCol>
                <a:gridCol w="493776">
                  <a:extLst>
                    <a:ext uri="{9D8B030D-6E8A-4147-A177-3AD203B41FA5}">
                      <a16:colId xmlns:a16="http://schemas.microsoft.com/office/drawing/2014/main" val="530120964"/>
                    </a:ext>
                  </a:extLst>
                </a:gridCol>
                <a:gridCol w="493776">
                  <a:extLst>
                    <a:ext uri="{9D8B030D-6E8A-4147-A177-3AD203B41FA5}">
                      <a16:colId xmlns:a16="http://schemas.microsoft.com/office/drawing/2014/main" val="1243358950"/>
                    </a:ext>
                  </a:extLst>
                </a:gridCol>
                <a:gridCol w="493776">
                  <a:extLst>
                    <a:ext uri="{9D8B030D-6E8A-4147-A177-3AD203B41FA5}">
                      <a16:colId xmlns:a16="http://schemas.microsoft.com/office/drawing/2014/main" val="2555528649"/>
                    </a:ext>
                  </a:extLst>
                </a:gridCol>
                <a:gridCol w="493776">
                  <a:extLst>
                    <a:ext uri="{9D8B030D-6E8A-4147-A177-3AD203B41FA5}">
                      <a16:colId xmlns:a16="http://schemas.microsoft.com/office/drawing/2014/main" val="27484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4495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- 2021-05-06 16:30:03</a:t>
                      </a:r>
                      <a:r>
                        <a:rPr kumimoji="0" lang="en-US" sz="1000" b="0" i="0" u="none" strike="noStrike" kern="1200" cap="none" spc="0" normalizeH="0" baseline="0" noProof="0">
                          <a:ln>
                            <a:noFill/>
                          </a:ln>
                          <a:solidFill>
                            <a:prstClr val="black"/>
                          </a:solidFill>
                          <a:effectLst/>
                          <a:uLnTx/>
                          <a:uFillTx/>
                          <a:latin typeface="+mn-lt"/>
                          <a:ea typeface="+mn-ea"/>
                          <a:cs typeface="+mn-cs"/>
                        </a:rPr>
                        <a:t>
 Votamos el #JugadorMotomel del mes de Abril y ¡podés ganarte una #BiciMotomel para vos y otra para el jugador elegido! 🔥⁣⁣⁣⁣⁣
⠀⠀⠀⠀⠀⠀⠀⠀⠀⠀⠀⠀⠀⠀⠀⠀⠀⠀⠀⠀⠀⠀⠀⠀⠀⠀⠀⠀⠀⠀⠀⠀⠀⠀⠀⠀⁣⁣⁣⁣⁣
Cada voto cuenta. Sólo tenés que:⁣⁣⁣⁣
✅ Seguirnos⁣⁣⁣
✅Darle like a la publicación⁣⁣⁣⁣
✅Elegir el #JugadorMotomel del mes⁣⁣⁣⁣
⁣⁣⁣⁣
Participan usuarios de: Facebook, Twitter o Instagram.⁣⁣⁣⁣⁣
⁣⁣⁣⁣⁣
Elegí entre los siguientes jugadores:⁣⁣⁣⁣⁣
👉 Carlos Tevez⁣
👉 Gabriel Rojas⁣
👉 Rafael Santos Borré ⁣
👉 Michael Santos⁣
⁣⁣⁣⁣⁣
¿Cuál tiene que ser el #JugadorMotomel del mes? ¡Comentá y ayudanos a elegirlo!⁣⁣⁣⁣⁣
⁣⁣⁣⁣⁣
Tenés tiempo hasta el 14/05. Bases y condiciones en el link de nuestra bio.⁣
⁣⁣⁣⁣⁣
#MotomelTeBanca #Sorteo #bici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01360806"/>
                  </a:ext>
                </a:extLst>
              </a:tr>
            </a:tbl>
          </a:graphicData>
        </a:graphic>
      </p:graphicFrame>
      <p:sp>
        <p:nvSpPr>
          <p:cNvPr id="4" name="Text Placeholder 3">
            <a:extLst>
              <a:ext uri="{FF2B5EF4-FFF2-40B4-BE49-F238E27FC236}">
                <a16:creationId xmlns:a16="http://schemas.microsoft.com/office/drawing/2014/main" id="{91356338-E561-4FF5-BED1-5EB38AB0301D}"/>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14021002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4A08D-B270-461C-B43C-D814C27B51ED}"/>
              </a:ext>
            </a:extLst>
          </p:cNvPr>
          <p:cNvSpPr>
            <a:spLocks noGrp="1"/>
          </p:cNvSpPr>
          <p:nvPr>
            <p:ph type="title"/>
          </p:nvPr>
        </p:nvSpPr>
        <p:spPr/>
        <p:txBody>
          <a:bodyPr/>
          <a:lstStyle/>
          <a:p>
            <a:r>
              <a:rPr lang="en-US"/>
              <a:t>Facebook Post Table + Reactions | Motomel - 3 of 23</a:t>
            </a:r>
          </a:p>
        </p:txBody>
      </p:sp>
      <p:graphicFrame>
        <p:nvGraphicFramePr>
          <p:cNvPr id="5" name="Table Placeholder 4">
            <a:extLst>
              <a:ext uri="{FF2B5EF4-FFF2-40B4-BE49-F238E27FC236}">
                <a16:creationId xmlns:a16="http://schemas.microsoft.com/office/drawing/2014/main" id="{91AD8C1F-0909-43BE-BE6B-E84B6A7A06F8}"/>
              </a:ext>
            </a:extLst>
          </p:cNvPr>
          <p:cNvGraphicFramePr>
            <a:graphicFrameLocks noGrp="1"/>
          </p:cNvGraphicFramePr>
          <p:nvPr>
            <p:ph type="tbl" sz="quarter" idx="13"/>
            <p:extLst>
              <p:ext uri="{D42A27DB-BD31-4B8C-83A1-F6EECF244321}">
                <p14:modId xmlns:p14="http://schemas.microsoft.com/office/powerpoint/2010/main" val="2850722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08959237"/>
                    </a:ext>
                  </a:extLst>
                </a:gridCol>
                <a:gridCol w="493776">
                  <a:extLst>
                    <a:ext uri="{9D8B030D-6E8A-4147-A177-3AD203B41FA5}">
                      <a16:colId xmlns:a16="http://schemas.microsoft.com/office/drawing/2014/main" val="4042405251"/>
                    </a:ext>
                  </a:extLst>
                </a:gridCol>
                <a:gridCol w="493776">
                  <a:extLst>
                    <a:ext uri="{9D8B030D-6E8A-4147-A177-3AD203B41FA5}">
                      <a16:colId xmlns:a16="http://schemas.microsoft.com/office/drawing/2014/main" val="1135938005"/>
                    </a:ext>
                  </a:extLst>
                </a:gridCol>
                <a:gridCol w="493776">
                  <a:extLst>
                    <a:ext uri="{9D8B030D-6E8A-4147-A177-3AD203B41FA5}">
                      <a16:colId xmlns:a16="http://schemas.microsoft.com/office/drawing/2014/main" val="1140774344"/>
                    </a:ext>
                  </a:extLst>
                </a:gridCol>
                <a:gridCol w="493776">
                  <a:extLst>
                    <a:ext uri="{9D8B030D-6E8A-4147-A177-3AD203B41FA5}">
                      <a16:colId xmlns:a16="http://schemas.microsoft.com/office/drawing/2014/main" val="2437601162"/>
                    </a:ext>
                  </a:extLst>
                </a:gridCol>
                <a:gridCol w="493776">
                  <a:extLst>
                    <a:ext uri="{9D8B030D-6E8A-4147-A177-3AD203B41FA5}">
                      <a16:colId xmlns:a16="http://schemas.microsoft.com/office/drawing/2014/main" val="2196462265"/>
                    </a:ext>
                  </a:extLst>
                </a:gridCol>
                <a:gridCol w="493776">
                  <a:extLst>
                    <a:ext uri="{9D8B030D-6E8A-4147-A177-3AD203B41FA5}">
                      <a16:colId xmlns:a16="http://schemas.microsoft.com/office/drawing/2014/main" val="2324089645"/>
                    </a:ext>
                  </a:extLst>
                </a:gridCol>
                <a:gridCol w="493776">
                  <a:extLst>
                    <a:ext uri="{9D8B030D-6E8A-4147-A177-3AD203B41FA5}">
                      <a16:colId xmlns:a16="http://schemas.microsoft.com/office/drawing/2014/main" val="2169770889"/>
                    </a:ext>
                  </a:extLst>
                </a:gridCol>
                <a:gridCol w="493776">
                  <a:extLst>
                    <a:ext uri="{9D8B030D-6E8A-4147-A177-3AD203B41FA5}">
                      <a16:colId xmlns:a16="http://schemas.microsoft.com/office/drawing/2014/main" val="2691639408"/>
                    </a:ext>
                  </a:extLst>
                </a:gridCol>
                <a:gridCol w="493776">
                  <a:extLst>
                    <a:ext uri="{9D8B030D-6E8A-4147-A177-3AD203B41FA5}">
                      <a16:colId xmlns:a16="http://schemas.microsoft.com/office/drawing/2014/main" val="3157389416"/>
                    </a:ext>
                  </a:extLst>
                </a:gridCol>
                <a:gridCol w="493776">
                  <a:extLst>
                    <a:ext uri="{9D8B030D-6E8A-4147-A177-3AD203B41FA5}">
                      <a16:colId xmlns:a16="http://schemas.microsoft.com/office/drawing/2014/main" val="1081259717"/>
                    </a:ext>
                  </a:extLst>
                </a:gridCol>
                <a:gridCol w="493776">
                  <a:extLst>
                    <a:ext uri="{9D8B030D-6E8A-4147-A177-3AD203B41FA5}">
                      <a16:colId xmlns:a16="http://schemas.microsoft.com/office/drawing/2014/main" val="1699921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2012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Motomel - 2021-05-03 17:22:39</a:t>
                      </a:r>
                      <a:r>
                        <a:rPr kumimoji="0" lang="nl-N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14242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- 2021-04-20 17:00:48</a:t>
                      </a:r>
                      <a:r>
                        <a:rPr kumimoji="0" lang="es-ES" sz="1000" b="0" i="0" u="none" strike="noStrike" kern="1200" cap="none" spc="0" normalizeH="0" baseline="0" noProof="0">
                          <a:ln>
                            <a:noFill/>
                          </a:ln>
                          <a:solidFill>
                            <a:prstClr val="black"/>
                          </a:solidFill>
                          <a:effectLst/>
                          <a:uLnTx/>
                          <a:uFillTx/>
                          <a:latin typeface="+mn-lt"/>
                          <a:ea typeface="+mn-ea"/>
                          <a:cs typeface="+mn-cs"/>
                        </a:rPr>
                        <a:t>
 La #𝐒𝐤𝐮𝐚𝟏𝟓𝟎 es la moto on-off perfecta para tu estilo de vida.⁣
⁣
Confiable y potente te banca en la cuidad, en la tierra o en cualquier terreno. Gran autonomía y calidad en sus componentes.⁣
⁣
Y vos, ¿A dónde llevarías tu Skua 150?⁣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91724560"/>
                  </a:ext>
                </a:extLst>
              </a:tr>
            </a:tbl>
          </a:graphicData>
        </a:graphic>
      </p:graphicFrame>
      <p:sp>
        <p:nvSpPr>
          <p:cNvPr id="4" name="Text Placeholder 3">
            <a:extLst>
              <a:ext uri="{FF2B5EF4-FFF2-40B4-BE49-F238E27FC236}">
                <a16:creationId xmlns:a16="http://schemas.microsoft.com/office/drawing/2014/main" id="{3F0611E0-FB48-4897-A97B-EACD3C25D426}"/>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81838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619F2-3948-4E74-B6DA-7B54B758D72A}"/>
              </a:ext>
            </a:extLst>
          </p:cNvPr>
          <p:cNvSpPr>
            <a:spLocks noGrp="1"/>
          </p:cNvSpPr>
          <p:nvPr>
            <p:ph type="title"/>
          </p:nvPr>
        </p:nvSpPr>
        <p:spPr/>
        <p:txBody>
          <a:bodyPr/>
          <a:lstStyle/>
          <a:p>
            <a:r>
              <a:rPr lang="en-US"/>
              <a:t>Facebook Post Table + Reactions | Motomel - 4 of 23</a:t>
            </a:r>
          </a:p>
        </p:txBody>
      </p:sp>
      <p:graphicFrame>
        <p:nvGraphicFramePr>
          <p:cNvPr id="5" name="Table Placeholder 4">
            <a:extLst>
              <a:ext uri="{FF2B5EF4-FFF2-40B4-BE49-F238E27FC236}">
                <a16:creationId xmlns:a16="http://schemas.microsoft.com/office/drawing/2014/main" id="{D4CA648A-E554-40E9-9F62-E3782E0FD83C}"/>
              </a:ext>
            </a:extLst>
          </p:cNvPr>
          <p:cNvGraphicFramePr>
            <a:graphicFrameLocks noGrp="1"/>
          </p:cNvGraphicFramePr>
          <p:nvPr>
            <p:ph type="tbl" sz="quarter" idx="13"/>
            <p:extLst>
              <p:ext uri="{D42A27DB-BD31-4B8C-83A1-F6EECF244321}">
                <p14:modId xmlns:p14="http://schemas.microsoft.com/office/powerpoint/2010/main" val="3759887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83141952"/>
                    </a:ext>
                  </a:extLst>
                </a:gridCol>
                <a:gridCol w="493776">
                  <a:extLst>
                    <a:ext uri="{9D8B030D-6E8A-4147-A177-3AD203B41FA5}">
                      <a16:colId xmlns:a16="http://schemas.microsoft.com/office/drawing/2014/main" val="3931339137"/>
                    </a:ext>
                  </a:extLst>
                </a:gridCol>
                <a:gridCol w="493776">
                  <a:extLst>
                    <a:ext uri="{9D8B030D-6E8A-4147-A177-3AD203B41FA5}">
                      <a16:colId xmlns:a16="http://schemas.microsoft.com/office/drawing/2014/main" val="3327134119"/>
                    </a:ext>
                  </a:extLst>
                </a:gridCol>
                <a:gridCol w="493776">
                  <a:extLst>
                    <a:ext uri="{9D8B030D-6E8A-4147-A177-3AD203B41FA5}">
                      <a16:colId xmlns:a16="http://schemas.microsoft.com/office/drawing/2014/main" val="2390737346"/>
                    </a:ext>
                  </a:extLst>
                </a:gridCol>
                <a:gridCol w="493776">
                  <a:extLst>
                    <a:ext uri="{9D8B030D-6E8A-4147-A177-3AD203B41FA5}">
                      <a16:colId xmlns:a16="http://schemas.microsoft.com/office/drawing/2014/main" val="5811344"/>
                    </a:ext>
                  </a:extLst>
                </a:gridCol>
                <a:gridCol w="493776">
                  <a:extLst>
                    <a:ext uri="{9D8B030D-6E8A-4147-A177-3AD203B41FA5}">
                      <a16:colId xmlns:a16="http://schemas.microsoft.com/office/drawing/2014/main" val="3515871334"/>
                    </a:ext>
                  </a:extLst>
                </a:gridCol>
                <a:gridCol w="493776">
                  <a:extLst>
                    <a:ext uri="{9D8B030D-6E8A-4147-A177-3AD203B41FA5}">
                      <a16:colId xmlns:a16="http://schemas.microsoft.com/office/drawing/2014/main" val="2785593859"/>
                    </a:ext>
                  </a:extLst>
                </a:gridCol>
                <a:gridCol w="493776">
                  <a:extLst>
                    <a:ext uri="{9D8B030D-6E8A-4147-A177-3AD203B41FA5}">
                      <a16:colId xmlns:a16="http://schemas.microsoft.com/office/drawing/2014/main" val="3157427730"/>
                    </a:ext>
                  </a:extLst>
                </a:gridCol>
                <a:gridCol w="493776">
                  <a:extLst>
                    <a:ext uri="{9D8B030D-6E8A-4147-A177-3AD203B41FA5}">
                      <a16:colId xmlns:a16="http://schemas.microsoft.com/office/drawing/2014/main" val="555198532"/>
                    </a:ext>
                  </a:extLst>
                </a:gridCol>
                <a:gridCol w="493776">
                  <a:extLst>
                    <a:ext uri="{9D8B030D-6E8A-4147-A177-3AD203B41FA5}">
                      <a16:colId xmlns:a16="http://schemas.microsoft.com/office/drawing/2014/main" val="338023167"/>
                    </a:ext>
                  </a:extLst>
                </a:gridCol>
                <a:gridCol w="493776">
                  <a:extLst>
                    <a:ext uri="{9D8B030D-6E8A-4147-A177-3AD203B41FA5}">
                      <a16:colId xmlns:a16="http://schemas.microsoft.com/office/drawing/2014/main" val="229248649"/>
                    </a:ext>
                  </a:extLst>
                </a:gridCol>
                <a:gridCol w="493776">
                  <a:extLst>
                    <a:ext uri="{9D8B030D-6E8A-4147-A177-3AD203B41FA5}">
                      <a16:colId xmlns:a16="http://schemas.microsoft.com/office/drawing/2014/main" val="3124677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1066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- 2021-05-10 17:22:47</a:t>
                      </a:r>
                      <a:r>
                        <a:rPr kumimoji="0" lang="es-ES" sz="1000" b="0" i="0" u="none" strike="noStrike" kern="1200" cap="none" spc="0" normalizeH="0" baseline="0" noProof="0">
                          <a:ln>
                            <a:noFill/>
                          </a:ln>
                          <a:solidFill>
                            <a:prstClr val="black"/>
                          </a:solidFill>
                          <a:effectLst/>
                          <a:uLnTx/>
                          <a:uFillTx/>
                          <a:latin typeface="+mn-lt"/>
                          <a:ea typeface="+mn-ea"/>
                          <a:cs typeface="+mn-cs"/>
                        </a:rPr>
                        <a:t>
 La #S2 es una alternativa de medio de transporte o trabajo más que óptima. Deslizá y conocé todos sus detalles.⁣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48262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- 2021-04-21 15:59:58</a:t>
                      </a:r>
                      <a:r>
                        <a:rPr kumimoji="0" lang="es-ES" sz="1000" b="0" i="0" u="none" strike="noStrike" kern="1200" cap="none" spc="0" normalizeH="0" baseline="0" noProof="0">
                          <a:ln>
                            <a:noFill/>
                          </a:ln>
                          <a:solidFill>
                            <a:prstClr val="black"/>
                          </a:solidFill>
                          <a:effectLst/>
                          <a:uLnTx/>
                          <a:uFillTx/>
                          <a:latin typeface="+mn-lt"/>
                          <a:ea typeface="+mn-ea"/>
                          <a:cs typeface="+mn-cs"/>
                        </a:rPr>
                        <a:t>
 La #S2 posee un asiento antideslizante de doble textura el cual permite que vayas disfrutando de la máxima comodidad. Además posee un agarre trasero para el acompañante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03977599"/>
                  </a:ext>
                </a:extLst>
              </a:tr>
            </a:tbl>
          </a:graphicData>
        </a:graphic>
      </p:graphicFrame>
      <p:sp>
        <p:nvSpPr>
          <p:cNvPr id="4" name="Text Placeholder 3">
            <a:extLst>
              <a:ext uri="{FF2B5EF4-FFF2-40B4-BE49-F238E27FC236}">
                <a16:creationId xmlns:a16="http://schemas.microsoft.com/office/drawing/2014/main" id="{E0DE2B24-2903-4F7D-8E5C-6EA8B8C3B9B3}"/>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409471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F6229-EBA8-4912-85A7-33C3C8F5D186}"/>
              </a:ext>
            </a:extLst>
          </p:cNvPr>
          <p:cNvSpPr>
            <a:spLocks noGrp="1"/>
          </p:cNvSpPr>
          <p:nvPr>
            <p:ph type="title"/>
          </p:nvPr>
        </p:nvSpPr>
        <p:spPr/>
        <p:txBody>
          <a:bodyPr/>
          <a:lstStyle/>
          <a:p>
            <a:r>
              <a:rPr lang="en-US"/>
              <a:t>Facebook Post Table + Reactions | Motomel - 5 of 23</a:t>
            </a:r>
          </a:p>
        </p:txBody>
      </p:sp>
      <p:graphicFrame>
        <p:nvGraphicFramePr>
          <p:cNvPr id="5" name="Table Placeholder 4">
            <a:extLst>
              <a:ext uri="{FF2B5EF4-FFF2-40B4-BE49-F238E27FC236}">
                <a16:creationId xmlns:a16="http://schemas.microsoft.com/office/drawing/2014/main" id="{779BD9B7-F686-451A-87DB-71CC4A102183}"/>
              </a:ext>
            </a:extLst>
          </p:cNvPr>
          <p:cNvGraphicFramePr>
            <a:graphicFrameLocks noGrp="1"/>
          </p:cNvGraphicFramePr>
          <p:nvPr>
            <p:ph type="tbl" sz="quarter" idx="13"/>
            <p:extLst>
              <p:ext uri="{D42A27DB-BD31-4B8C-83A1-F6EECF244321}">
                <p14:modId xmlns:p14="http://schemas.microsoft.com/office/powerpoint/2010/main" val="2476036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63175094"/>
                    </a:ext>
                  </a:extLst>
                </a:gridCol>
                <a:gridCol w="493776">
                  <a:extLst>
                    <a:ext uri="{9D8B030D-6E8A-4147-A177-3AD203B41FA5}">
                      <a16:colId xmlns:a16="http://schemas.microsoft.com/office/drawing/2014/main" val="141343300"/>
                    </a:ext>
                  </a:extLst>
                </a:gridCol>
                <a:gridCol w="493776">
                  <a:extLst>
                    <a:ext uri="{9D8B030D-6E8A-4147-A177-3AD203B41FA5}">
                      <a16:colId xmlns:a16="http://schemas.microsoft.com/office/drawing/2014/main" val="4093887676"/>
                    </a:ext>
                  </a:extLst>
                </a:gridCol>
                <a:gridCol w="493776">
                  <a:extLst>
                    <a:ext uri="{9D8B030D-6E8A-4147-A177-3AD203B41FA5}">
                      <a16:colId xmlns:a16="http://schemas.microsoft.com/office/drawing/2014/main" val="1952156263"/>
                    </a:ext>
                  </a:extLst>
                </a:gridCol>
                <a:gridCol w="493776">
                  <a:extLst>
                    <a:ext uri="{9D8B030D-6E8A-4147-A177-3AD203B41FA5}">
                      <a16:colId xmlns:a16="http://schemas.microsoft.com/office/drawing/2014/main" val="1491430044"/>
                    </a:ext>
                  </a:extLst>
                </a:gridCol>
                <a:gridCol w="493776">
                  <a:extLst>
                    <a:ext uri="{9D8B030D-6E8A-4147-A177-3AD203B41FA5}">
                      <a16:colId xmlns:a16="http://schemas.microsoft.com/office/drawing/2014/main" val="4037678042"/>
                    </a:ext>
                  </a:extLst>
                </a:gridCol>
                <a:gridCol w="493776">
                  <a:extLst>
                    <a:ext uri="{9D8B030D-6E8A-4147-A177-3AD203B41FA5}">
                      <a16:colId xmlns:a16="http://schemas.microsoft.com/office/drawing/2014/main" val="2706238060"/>
                    </a:ext>
                  </a:extLst>
                </a:gridCol>
                <a:gridCol w="493776">
                  <a:extLst>
                    <a:ext uri="{9D8B030D-6E8A-4147-A177-3AD203B41FA5}">
                      <a16:colId xmlns:a16="http://schemas.microsoft.com/office/drawing/2014/main" val="1610587912"/>
                    </a:ext>
                  </a:extLst>
                </a:gridCol>
                <a:gridCol w="493776">
                  <a:extLst>
                    <a:ext uri="{9D8B030D-6E8A-4147-A177-3AD203B41FA5}">
                      <a16:colId xmlns:a16="http://schemas.microsoft.com/office/drawing/2014/main" val="825896976"/>
                    </a:ext>
                  </a:extLst>
                </a:gridCol>
                <a:gridCol w="493776">
                  <a:extLst>
                    <a:ext uri="{9D8B030D-6E8A-4147-A177-3AD203B41FA5}">
                      <a16:colId xmlns:a16="http://schemas.microsoft.com/office/drawing/2014/main" val="3665835899"/>
                    </a:ext>
                  </a:extLst>
                </a:gridCol>
                <a:gridCol w="493776">
                  <a:extLst>
                    <a:ext uri="{9D8B030D-6E8A-4147-A177-3AD203B41FA5}">
                      <a16:colId xmlns:a16="http://schemas.microsoft.com/office/drawing/2014/main" val="29327078"/>
                    </a:ext>
                  </a:extLst>
                </a:gridCol>
                <a:gridCol w="493776">
                  <a:extLst>
                    <a:ext uri="{9D8B030D-6E8A-4147-A177-3AD203B41FA5}">
                      <a16:colId xmlns:a16="http://schemas.microsoft.com/office/drawing/2014/main" val="2435750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501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- 2021-05-03 16:00:49</a:t>
                      </a:r>
                      <a:r>
                        <a:rPr kumimoji="0" lang="en-US" sz="1000" b="0" i="0" u="none" strike="noStrike" kern="1200" cap="none" spc="0" normalizeH="0" baseline="0" noProof="0">
                          <a:ln>
                            <a:noFill/>
                          </a:ln>
                          <a:solidFill>
                            <a:prstClr val="black"/>
                          </a:solidFill>
                          <a:effectLst/>
                          <a:uLnTx/>
                          <a:uFillTx/>
                          <a:latin typeface="+mn-lt"/>
                          <a:ea typeface="+mn-ea"/>
                          <a:cs typeface="+mn-cs"/>
                        </a:rPr>
                        <a:t>
 SMASH 110 FULL 🏁💥
☑️ Motor 4 tiempos
☑️ Transmisión 4 marchas
☑️ Freno delantero de disco, trasero a tambor
☑️ Encendido electronico y pedal
¿Te gustaría saber más? Podés consultanos por nuestras redes o ingresando a: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85460404"/>
                  </a:ext>
                </a:extLst>
              </a:tr>
            </a:tbl>
          </a:graphicData>
        </a:graphic>
      </p:graphicFrame>
      <p:sp>
        <p:nvSpPr>
          <p:cNvPr id="4" name="Text Placeholder 3">
            <a:extLst>
              <a:ext uri="{FF2B5EF4-FFF2-40B4-BE49-F238E27FC236}">
                <a16:creationId xmlns:a16="http://schemas.microsoft.com/office/drawing/2014/main" id="{40F39EA5-66BD-4A43-8CEF-EB003A0CAC7A}"/>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18278472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119B7-07AB-4C8E-8351-1247ECD3AB8F}"/>
              </a:ext>
            </a:extLst>
          </p:cNvPr>
          <p:cNvSpPr>
            <a:spLocks noGrp="1"/>
          </p:cNvSpPr>
          <p:nvPr>
            <p:ph type="title"/>
          </p:nvPr>
        </p:nvSpPr>
        <p:spPr/>
        <p:txBody>
          <a:bodyPr/>
          <a:lstStyle/>
          <a:p>
            <a:r>
              <a:rPr lang="en-US"/>
              <a:t>Facebook Post Table + Reactions | Motomel - 6 of 23</a:t>
            </a:r>
          </a:p>
        </p:txBody>
      </p:sp>
      <p:graphicFrame>
        <p:nvGraphicFramePr>
          <p:cNvPr id="5" name="Table Placeholder 4">
            <a:extLst>
              <a:ext uri="{FF2B5EF4-FFF2-40B4-BE49-F238E27FC236}">
                <a16:creationId xmlns:a16="http://schemas.microsoft.com/office/drawing/2014/main" id="{FD28E389-7DFF-4A02-A7FC-032CE3055380}"/>
              </a:ext>
            </a:extLst>
          </p:cNvPr>
          <p:cNvGraphicFramePr>
            <a:graphicFrameLocks noGrp="1"/>
          </p:cNvGraphicFramePr>
          <p:nvPr>
            <p:ph type="tbl" sz="quarter" idx="13"/>
            <p:extLst>
              <p:ext uri="{D42A27DB-BD31-4B8C-83A1-F6EECF244321}">
                <p14:modId xmlns:p14="http://schemas.microsoft.com/office/powerpoint/2010/main" val="1594990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5522881"/>
                    </a:ext>
                  </a:extLst>
                </a:gridCol>
                <a:gridCol w="493776">
                  <a:extLst>
                    <a:ext uri="{9D8B030D-6E8A-4147-A177-3AD203B41FA5}">
                      <a16:colId xmlns:a16="http://schemas.microsoft.com/office/drawing/2014/main" val="3712961703"/>
                    </a:ext>
                  </a:extLst>
                </a:gridCol>
                <a:gridCol w="493776">
                  <a:extLst>
                    <a:ext uri="{9D8B030D-6E8A-4147-A177-3AD203B41FA5}">
                      <a16:colId xmlns:a16="http://schemas.microsoft.com/office/drawing/2014/main" val="851651943"/>
                    </a:ext>
                  </a:extLst>
                </a:gridCol>
                <a:gridCol w="493776">
                  <a:extLst>
                    <a:ext uri="{9D8B030D-6E8A-4147-A177-3AD203B41FA5}">
                      <a16:colId xmlns:a16="http://schemas.microsoft.com/office/drawing/2014/main" val="570289325"/>
                    </a:ext>
                  </a:extLst>
                </a:gridCol>
                <a:gridCol w="493776">
                  <a:extLst>
                    <a:ext uri="{9D8B030D-6E8A-4147-A177-3AD203B41FA5}">
                      <a16:colId xmlns:a16="http://schemas.microsoft.com/office/drawing/2014/main" val="2057227582"/>
                    </a:ext>
                  </a:extLst>
                </a:gridCol>
                <a:gridCol w="493776">
                  <a:extLst>
                    <a:ext uri="{9D8B030D-6E8A-4147-A177-3AD203B41FA5}">
                      <a16:colId xmlns:a16="http://schemas.microsoft.com/office/drawing/2014/main" val="1718858148"/>
                    </a:ext>
                  </a:extLst>
                </a:gridCol>
                <a:gridCol w="493776">
                  <a:extLst>
                    <a:ext uri="{9D8B030D-6E8A-4147-A177-3AD203B41FA5}">
                      <a16:colId xmlns:a16="http://schemas.microsoft.com/office/drawing/2014/main" val="1400681358"/>
                    </a:ext>
                  </a:extLst>
                </a:gridCol>
                <a:gridCol w="493776">
                  <a:extLst>
                    <a:ext uri="{9D8B030D-6E8A-4147-A177-3AD203B41FA5}">
                      <a16:colId xmlns:a16="http://schemas.microsoft.com/office/drawing/2014/main" val="830095320"/>
                    </a:ext>
                  </a:extLst>
                </a:gridCol>
                <a:gridCol w="493776">
                  <a:extLst>
                    <a:ext uri="{9D8B030D-6E8A-4147-A177-3AD203B41FA5}">
                      <a16:colId xmlns:a16="http://schemas.microsoft.com/office/drawing/2014/main" val="2548119943"/>
                    </a:ext>
                  </a:extLst>
                </a:gridCol>
                <a:gridCol w="493776">
                  <a:extLst>
                    <a:ext uri="{9D8B030D-6E8A-4147-A177-3AD203B41FA5}">
                      <a16:colId xmlns:a16="http://schemas.microsoft.com/office/drawing/2014/main" val="1062492411"/>
                    </a:ext>
                  </a:extLst>
                </a:gridCol>
                <a:gridCol w="493776">
                  <a:extLst>
                    <a:ext uri="{9D8B030D-6E8A-4147-A177-3AD203B41FA5}">
                      <a16:colId xmlns:a16="http://schemas.microsoft.com/office/drawing/2014/main" val="3380023123"/>
                    </a:ext>
                  </a:extLst>
                </a:gridCol>
                <a:gridCol w="493776">
                  <a:extLst>
                    <a:ext uri="{9D8B030D-6E8A-4147-A177-3AD203B41FA5}">
                      <a16:colId xmlns:a16="http://schemas.microsoft.com/office/drawing/2014/main" val="931181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7044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- 2021-04-26 17:10:00</a:t>
                      </a:r>
                      <a:r>
                        <a:rPr kumimoji="0" lang="es-ES" sz="1000" b="0" i="0" u="none" strike="noStrike" kern="1200" cap="none" spc="0" normalizeH="0" baseline="0" noProof="0">
                          <a:ln>
                            <a:noFill/>
                          </a:ln>
                          <a:solidFill>
                            <a:prstClr val="black"/>
                          </a:solidFill>
                          <a:effectLst/>
                          <a:uLnTx/>
                          <a:uFillTx/>
                          <a:latin typeface="+mn-lt"/>
                          <a:ea typeface="+mn-ea"/>
                          <a:cs typeface="+mn-cs"/>
                        </a:rPr>
                        <a:t>
 La #𝐒𝐤𝐮𝐚𝟏𝟓𝟎 es reconocida por ser una moto on-off confiable, con un motor de calidad y buena potencia.⁣
¡Descubrila!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69088797"/>
                  </a:ext>
                </a:extLst>
              </a:tr>
            </a:tbl>
          </a:graphicData>
        </a:graphic>
      </p:graphicFrame>
      <p:sp>
        <p:nvSpPr>
          <p:cNvPr id="4" name="Text Placeholder 3">
            <a:extLst>
              <a:ext uri="{FF2B5EF4-FFF2-40B4-BE49-F238E27FC236}">
                <a16:creationId xmlns:a16="http://schemas.microsoft.com/office/drawing/2014/main" id="{E18BAD2B-C69C-467E-8EC2-FF79B42DA780}"/>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35769863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B37EC-5FAA-4C21-ADBC-D5B94B59A7E6}"/>
              </a:ext>
            </a:extLst>
          </p:cNvPr>
          <p:cNvSpPr>
            <a:spLocks noGrp="1"/>
          </p:cNvSpPr>
          <p:nvPr>
            <p:ph type="title"/>
          </p:nvPr>
        </p:nvSpPr>
        <p:spPr/>
        <p:txBody>
          <a:bodyPr/>
          <a:lstStyle/>
          <a:p>
            <a:r>
              <a:rPr lang="en-US"/>
              <a:t>Facebook Post Table + Reactions | Motomel - 7 of 23</a:t>
            </a:r>
          </a:p>
        </p:txBody>
      </p:sp>
      <p:graphicFrame>
        <p:nvGraphicFramePr>
          <p:cNvPr id="5" name="Table Placeholder 4">
            <a:extLst>
              <a:ext uri="{FF2B5EF4-FFF2-40B4-BE49-F238E27FC236}">
                <a16:creationId xmlns:a16="http://schemas.microsoft.com/office/drawing/2014/main" id="{3F1C3AC4-8F49-421B-9732-DC082C8A013F}"/>
              </a:ext>
            </a:extLst>
          </p:cNvPr>
          <p:cNvGraphicFramePr>
            <a:graphicFrameLocks noGrp="1"/>
          </p:cNvGraphicFramePr>
          <p:nvPr>
            <p:ph type="tbl" sz="quarter" idx="13"/>
            <p:extLst>
              <p:ext uri="{D42A27DB-BD31-4B8C-83A1-F6EECF244321}">
                <p14:modId xmlns:p14="http://schemas.microsoft.com/office/powerpoint/2010/main" val="3481119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1584777"/>
                    </a:ext>
                  </a:extLst>
                </a:gridCol>
                <a:gridCol w="493776">
                  <a:extLst>
                    <a:ext uri="{9D8B030D-6E8A-4147-A177-3AD203B41FA5}">
                      <a16:colId xmlns:a16="http://schemas.microsoft.com/office/drawing/2014/main" val="3076360563"/>
                    </a:ext>
                  </a:extLst>
                </a:gridCol>
                <a:gridCol w="493776">
                  <a:extLst>
                    <a:ext uri="{9D8B030D-6E8A-4147-A177-3AD203B41FA5}">
                      <a16:colId xmlns:a16="http://schemas.microsoft.com/office/drawing/2014/main" val="325496288"/>
                    </a:ext>
                  </a:extLst>
                </a:gridCol>
                <a:gridCol w="493776">
                  <a:extLst>
                    <a:ext uri="{9D8B030D-6E8A-4147-A177-3AD203B41FA5}">
                      <a16:colId xmlns:a16="http://schemas.microsoft.com/office/drawing/2014/main" val="2703328122"/>
                    </a:ext>
                  </a:extLst>
                </a:gridCol>
                <a:gridCol w="493776">
                  <a:extLst>
                    <a:ext uri="{9D8B030D-6E8A-4147-A177-3AD203B41FA5}">
                      <a16:colId xmlns:a16="http://schemas.microsoft.com/office/drawing/2014/main" val="4237564206"/>
                    </a:ext>
                  </a:extLst>
                </a:gridCol>
                <a:gridCol w="493776">
                  <a:extLst>
                    <a:ext uri="{9D8B030D-6E8A-4147-A177-3AD203B41FA5}">
                      <a16:colId xmlns:a16="http://schemas.microsoft.com/office/drawing/2014/main" val="344382406"/>
                    </a:ext>
                  </a:extLst>
                </a:gridCol>
                <a:gridCol w="493776">
                  <a:extLst>
                    <a:ext uri="{9D8B030D-6E8A-4147-A177-3AD203B41FA5}">
                      <a16:colId xmlns:a16="http://schemas.microsoft.com/office/drawing/2014/main" val="1353220676"/>
                    </a:ext>
                  </a:extLst>
                </a:gridCol>
                <a:gridCol w="493776">
                  <a:extLst>
                    <a:ext uri="{9D8B030D-6E8A-4147-A177-3AD203B41FA5}">
                      <a16:colId xmlns:a16="http://schemas.microsoft.com/office/drawing/2014/main" val="3845413340"/>
                    </a:ext>
                  </a:extLst>
                </a:gridCol>
                <a:gridCol w="493776">
                  <a:extLst>
                    <a:ext uri="{9D8B030D-6E8A-4147-A177-3AD203B41FA5}">
                      <a16:colId xmlns:a16="http://schemas.microsoft.com/office/drawing/2014/main" val="1107136077"/>
                    </a:ext>
                  </a:extLst>
                </a:gridCol>
                <a:gridCol w="493776">
                  <a:extLst>
                    <a:ext uri="{9D8B030D-6E8A-4147-A177-3AD203B41FA5}">
                      <a16:colId xmlns:a16="http://schemas.microsoft.com/office/drawing/2014/main" val="3222459721"/>
                    </a:ext>
                  </a:extLst>
                </a:gridCol>
                <a:gridCol w="493776">
                  <a:extLst>
                    <a:ext uri="{9D8B030D-6E8A-4147-A177-3AD203B41FA5}">
                      <a16:colId xmlns:a16="http://schemas.microsoft.com/office/drawing/2014/main" val="3695595344"/>
                    </a:ext>
                  </a:extLst>
                </a:gridCol>
                <a:gridCol w="493776">
                  <a:extLst>
                    <a:ext uri="{9D8B030D-6E8A-4147-A177-3AD203B41FA5}">
                      <a16:colId xmlns:a16="http://schemas.microsoft.com/office/drawing/2014/main" val="698272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0216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- 2021-04-21 16:35:38</a:t>
                      </a:r>
                      <a:r>
                        <a:rPr kumimoji="0" lang="en-US" sz="1000" b="0" i="0" u="none" strike="noStrike" kern="1200" cap="none" spc="0" normalizeH="0" baseline="0" noProof="0">
                          <a:ln>
                            <a:noFill/>
                          </a:ln>
                          <a:solidFill>
                            <a:prstClr val="black"/>
                          </a:solidFill>
                          <a:effectLst/>
                          <a:uLnTx/>
                          <a:uFillTx/>
                          <a:latin typeface="+mn-lt"/>
                          <a:ea typeface="+mn-ea"/>
                          <a:cs typeface="+mn-cs"/>
                        </a:rPr>
                        <a:t>
 💣💥 Smash x125 💣💥 
☑️ Motor 4 tiempos
☑️ Frenos a disco delantero
☑️ Motor Monocilíndrico
☑️ Encendido electrónico  y pedal
¿Te gustaría conocer más? Encontrá todos los detalles en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05601347"/>
                  </a:ext>
                </a:extLst>
              </a:tr>
            </a:tbl>
          </a:graphicData>
        </a:graphic>
      </p:graphicFrame>
      <p:sp>
        <p:nvSpPr>
          <p:cNvPr id="4" name="Text Placeholder 3">
            <a:extLst>
              <a:ext uri="{FF2B5EF4-FFF2-40B4-BE49-F238E27FC236}">
                <a16:creationId xmlns:a16="http://schemas.microsoft.com/office/drawing/2014/main" id="{C7D3D018-0438-45B3-A9FE-06B065BCBD2B}"/>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12912544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104DF-17CD-4FD4-BADE-6E96A88FA05F}"/>
              </a:ext>
            </a:extLst>
          </p:cNvPr>
          <p:cNvSpPr>
            <a:spLocks noGrp="1"/>
          </p:cNvSpPr>
          <p:nvPr>
            <p:ph type="title"/>
          </p:nvPr>
        </p:nvSpPr>
        <p:spPr/>
        <p:txBody>
          <a:bodyPr/>
          <a:lstStyle/>
          <a:p>
            <a:r>
              <a:rPr lang="en-US"/>
              <a:t>Facebook Post Table + Reactions | Motomel - 8 of 23</a:t>
            </a:r>
          </a:p>
        </p:txBody>
      </p:sp>
      <p:graphicFrame>
        <p:nvGraphicFramePr>
          <p:cNvPr id="5" name="Table Placeholder 4">
            <a:extLst>
              <a:ext uri="{FF2B5EF4-FFF2-40B4-BE49-F238E27FC236}">
                <a16:creationId xmlns:a16="http://schemas.microsoft.com/office/drawing/2014/main" id="{CF3EC433-9FE7-4845-88AE-05187D499AC7}"/>
              </a:ext>
            </a:extLst>
          </p:cNvPr>
          <p:cNvGraphicFramePr>
            <a:graphicFrameLocks noGrp="1"/>
          </p:cNvGraphicFramePr>
          <p:nvPr>
            <p:ph type="tbl" sz="quarter" idx="13"/>
            <p:extLst>
              <p:ext uri="{D42A27DB-BD31-4B8C-83A1-F6EECF244321}">
                <p14:modId xmlns:p14="http://schemas.microsoft.com/office/powerpoint/2010/main" val="1715597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74316927"/>
                    </a:ext>
                  </a:extLst>
                </a:gridCol>
                <a:gridCol w="493776">
                  <a:extLst>
                    <a:ext uri="{9D8B030D-6E8A-4147-A177-3AD203B41FA5}">
                      <a16:colId xmlns:a16="http://schemas.microsoft.com/office/drawing/2014/main" val="898208708"/>
                    </a:ext>
                  </a:extLst>
                </a:gridCol>
                <a:gridCol w="493776">
                  <a:extLst>
                    <a:ext uri="{9D8B030D-6E8A-4147-A177-3AD203B41FA5}">
                      <a16:colId xmlns:a16="http://schemas.microsoft.com/office/drawing/2014/main" val="3371787916"/>
                    </a:ext>
                  </a:extLst>
                </a:gridCol>
                <a:gridCol w="493776">
                  <a:extLst>
                    <a:ext uri="{9D8B030D-6E8A-4147-A177-3AD203B41FA5}">
                      <a16:colId xmlns:a16="http://schemas.microsoft.com/office/drawing/2014/main" val="468055822"/>
                    </a:ext>
                  </a:extLst>
                </a:gridCol>
                <a:gridCol w="493776">
                  <a:extLst>
                    <a:ext uri="{9D8B030D-6E8A-4147-A177-3AD203B41FA5}">
                      <a16:colId xmlns:a16="http://schemas.microsoft.com/office/drawing/2014/main" val="2614502944"/>
                    </a:ext>
                  </a:extLst>
                </a:gridCol>
                <a:gridCol w="493776">
                  <a:extLst>
                    <a:ext uri="{9D8B030D-6E8A-4147-A177-3AD203B41FA5}">
                      <a16:colId xmlns:a16="http://schemas.microsoft.com/office/drawing/2014/main" val="1248698584"/>
                    </a:ext>
                  </a:extLst>
                </a:gridCol>
                <a:gridCol w="493776">
                  <a:extLst>
                    <a:ext uri="{9D8B030D-6E8A-4147-A177-3AD203B41FA5}">
                      <a16:colId xmlns:a16="http://schemas.microsoft.com/office/drawing/2014/main" val="1445993118"/>
                    </a:ext>
                  </a:extLst>
                </a:gridCol>
                <a:gridCol w="493776">
                  <a:extLst>
                    <a:ext uri="{9D8B030D-6E8A-4147-A177-3AD203B41FA5}">
                      <a16:colId xmlns:a16="http://schemas.microsoft.com/office/drawing/2014/main" val="959328825"/>
                    </a:ext>
                  </a:extLst>
                </a:gridCol>
                <a:gridCol w="493776">
                  <a:extLst>
                    <a:ext uri="{9D8B030D-6E8A-4147-A177-3AD203B41FA5}">
                      <a16:colId xmlns:a16="http://schemas.microsoft.com/office/drawing/2014/main" val="969760985"/>
                    </a:ext>
                  </a:extLst>
                </a:gridCol>
                <a:gridCol w="493776">
                  <a:extLst>
                    <a:ext uri="{9D8B030D-6E8A-4147-A177-3AD203B41FA5}">
                      <a16:colId xmlns:a16="http://schemas.microsoft.com/office/drawing/2014/main" val="1558093388"/>
                    </a:ext>
                  </a:extLst>
                </a:gridCol>
                <a:gridCol w="493776">
                  <a:extLst>
                    <a:ext uri="{9D8B030D-6E8A-4147-A177-3AD203B41FA5}">
                      <a16:colId xmlns:a16="http://schemas.microsoft.com/office/drawing/2014/main" val="137368730"/>
                    </a:ext>
                  </a:extLst>
                </a:gridCol>
                <a:gridCol w="493776">
                  <a:extLst>
                    <a:ext uri="{9D8B030D-6E8A-4147-A177-3AD203B41FA5}">
                      <a16:colId xmlns:a16="http://schemas.microsoft.com/office/drawing/2014/main" val="2557899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6010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- 2021-05-04 17:08:12</a:t>
                      </a:r>
                      <a:r>
                        <a:rPr kumimoji="0" lang="es-ES" sz="1000" b="0" i="0" u="none" strike="noStrike" kern="1200" cap="none" spc="0" normalizeH="0" baseline="0" noProof="0">
                          <a:ln>
                            <a:noFill/>
                          </a:ln>
                          <a:solidFill>
                            <a:prstClr val="black"/>
                          </a:solidFill>
                          <a:effectLst/>
                          <a:uLnTx/>
                          <a:uFillTx/>
                          <a:latin typeface="+mn-lt"/>
                          <a:ea typeface="+mn-ea"/>
                          <a:cs typeface="+mn-cs"/>
                        </a:rPr>
                        <a:t>
 La #S2 Aleación te da todo lo que necesitás para el desplazamiento urbano.⁣
⁣
Viví la experiencia Motomel, movete fácil.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3246270"/>
                  </a:ext>
                </a:extLst>
              </a:tr>
            </a:tbl>
          </a:graphicData>
        </a:graphic>
      </p:graphicFrame>
      <p:sp>
        <p:nvSpPr>
          <p:cNvPr id="4" name="Text Placeholder 3">
            <a:extLst>
              <a:ext uri="{FF2B5EF4-FFF2-40B4-BE49-F238E27FC236}">
                <a16:creationId xmlns:a16="http://schemas.microsoft.com/office/drawing/2014/main" id="{A529AB4C-DD6F-46BA-9667-DD149818080D}"/>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36370394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5CEA5-746B-4CB8-A5ED-C9B611FEE268}"/>
              </a:ext>
            </a:extLst>
          </p:cNvPr>
          <p:cNvSpPr>
            <a:spLocks noGrp="1"/>
          </p:cNvSpPr>
          <p:nvPr>
            <p:ph type="title"/>
          </p:nvPr>
        </p:nvSpPr>
        <p:spPr/>
        <p:txBody>
          <a:bodyPr/>
          <a:lstStyle/>
          <a:p>
            <a:r>
              <a:rPr lang="en-US"/>
              <a:t>Facebook Post Table + Reactions | Motomel - 9 of 23</a:t>
            </a:r>
          </a:p>
        </p:txBody>
      </p:sp>
      <p:graphicFrame>
        <p:nvGraphicFramePr>
          <p:cNvPr id="5" name="Table Placeholder 4">
            <a:extLst>
              <a:ext uri="{FF2B5EF4-FFF2-40B4-BE49-F238E27FC236}">
                <a16:creationId xmlns:a16="http://schemas.microsoft.com/office/drawing/2014/main" id="{DB3AF810-A7A9-4EE5-A377-89146022D98B}"/>
              </a:ext>
            </a:extLst>
          </p:cNvPr>
          <p:cNvGraphicFramePr>
            <a:graphicFrameLocks noGrp="1"/>
          </p:cNvGraphicFramePr>
          <p:nvPr>
            <p:ph type="tbl" sz="quarter" idx="13"/>
            <p:extLst>
              <p:ext uri="{D42A27DB-BD31-4B8C-83A1-F6EECF244321}">
                <p14:modId xmlns:p14="http://schemas.microsoft.com/office/powerpoint/2010/main" val="1711284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92803259"/>
                    </a:ext>
                  </a:extLst>
                </a:gridCol>
                <a:gridCol w="493776">
                  <a:extLst>
                    <a:ext uri="{9D8B030D-6E8A-4147-A177-3AD203B41FA5}">
                      <a16:colId xmlns:a16="http://schemas.microsoft.com/office/drawing/2014/main" val="2739423509"/>
                    </a:ext>
                  </a:extLst>
                </a:gridCol>
                <a:gridCol w="493776">
                  <a:extLst>
                    <a:ext uri="{9D8B030D-6E8A-4147-A177-3AD203B41FA5}">
                      <a16:colId xmlns:a16="http://schemas.microsoft.com/office/drawing/2014/main" val="74545636"/>
                    </a:ext>
                  </a:extLst>
                </a:gridCol>
                <a:gridCol w="493776">
                  <a:extLst>
                    <a:ext uri="{9D8B030D-6E8A-4147-A177-3AD203B41FA5}">
                      <a16:colId xmlns:a16="http://schemas.microsoft.com/office/drawing/2014/main" val="2276286328"/>
                    </a:ext>
                  </a:extLst>
                </a:gridCol>
                <a:gridCol w="493776">
                  <a:extLst>
                    <a:ext uri="{9D8B030D-6E8A-4147-A177-3AD203B41FA5}">
                      <a16:colId xmlns:a16="http://schemas.microsoft.com/office/drawing/2014/main" val="451176648"/>
                    </a:ext>
                  </a:extLst>
                </a:gridCol>
                <a:gridCol w="493776">
                  <a:extLst>
                    <a:ext uri="{9D8B030D-6E8A-4147-A177-3AD203B41FA5}">
                      <a16:colId xmlns:a16="http://schemas.microsoft.com/office/drawing/2014/main" val="3162164124"/>
                    </a:ext>
                  </a:extLst>
                </a:gridCol>
                <a:gridCol w="493776">
                  <a:extLst>
                    <a:ext uri="{9D8B030D-6E8A-4147-A177-3AD203B41FA5}">
                      <a16:colId xmlns:a16="http://schemas.microsoft.com/office/drawing/2014/main" val="644258429"/>
                    </a:ext>
                  </a:extLst>
                </a:gridCol>
                <a:gridCol w="493776">
                  <a:extLst>
                    <a:ext uri="{9D8B030D-6E8A-4147-A177-3AD203B41FA5}">
                      <a16:colId xmlns:a16="http://schemas.microsoft.com/office/drawing/2014/main" val="3436554461"/>
                    </a:ext>
                  </a:extLst>
                </a:gridCol>
                <a:gridCol w="493776">
                  <a:extLst>
                    <a:ext uri="{9D8B030D-6E8A-4147-A177-3AD203B41FA5}">
                      <a16:colId xmlns:a16="http://schemas.microsoft.com/office/drawing/2014/main" val="2565401182"/>
                    </a:ext>
                  </a:extLst>
                </a:gridCol>
                <a:gridCol w="493776">
                  <a:extLst>
                    <a:ext uri="{9D8B030D-6E8A-4147-A177-3AD203B41FA5}">
                      <a16:colId xmlns:a16="http://schemas.microsoft.com/office/drawing/2014/main" val="1552470300"/>
                    </a:ext>
                  </a:extLst>
                </a:gridCol>
                <a:gridCol w="493776">
                  <a:extLst>
                    <a:ext uri="{9D8B030D-6E8A-4147-A177-3AD203B41FA5}">
                      <a16:colId xmlns:a16="http://schemas.microsoft.com/office/drawing/2014/main" val="3699743155"/>
                    </a:ext>
                  </a:extLst>
                </a:gridCol>
                <a:gridCol w="493776">
                  <a:extLst>
                    <a:ext uri="{9D8B030D-6E8A-4147-A177-3AD203B41FA5}">
                      <a16:colId xmlns:a16="http://schemas.microsoft.com/office/drawing/2014/main" val="1943594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3415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- 2021-04-30 16:56:42</a:t>
                      </a:r>
                      <a:r>
                        <a:rPr kumimoji="0" lang="en-US" sz="1000" b="0" i="0" u="none" strike="noStrike" kern="1200" cap="none" spc="0" normalizeH="0" baseline="0" noProof="0">
                          <a:ln>
                            <a:noFill/>
                          </a:ln>
                          <a:solidFill>
                            <a:prstClr val="black"/>
                          </a:solidFill>
                          <a:effectLst/>
                          <a:uLnTx/>
                          <a:uFillTx/>
                          <a:latin typeface="+mn-lt"/>
                          <a:ea typeface="+mn-ea"/>
                          <a:cs typeface="+mn-cs"/>
                        </a:rPr>
                        <a:t>
 ¿Estás listo para recorrer la ciudad con estilo? 😎 Enamórate del diseño retro de la PICCOLA 150.
✔ Motor Monocilíndrico
✔ 4 tiempos, refrigerado por aire
✔ Frenos delanteros de disco
✔ Encendido electrónico y por pedal
Ingresá a 💻 www.gilera.com.ar y conoce todos sus detalles.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79597988"/>
                  </a:ext>
                </a:extLst>
              </a:tr>
            </a:tbl>
          </a:graphicData>
        </a:graphic>
      </p:graphicFrame>
      <p:sp>
        <p:nvSpPr>
          <p:cNvPr id="4" name="Text Placeholder 3">
            <a:extLst>
              <a:ext uri="{FF2B5EF4-FFF2-40B4-BE49-F238E27FC236}">
                <a16:creationId xmlns:a16="http://schemas.microsoft.com/office/drawing/2014/main" id="{6FA760CB-2663-4712-ACAD-752BAF79F7B0}"/>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10437349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237B6-C6E7-492E-BF47-C2081EF9326D}"/>
              </a:ext>
            </a:extLst>
          </p:cNvPr>
          <p:cNvSpPr>
            <a:spLocks noGrp="1"/>
          </p:cNvSpPr>
          <p:nvPr>
            <p:ph type="title"/>
          </p:nvPr>
        </p:nvSpPr>
        <p:spPr/>
        <p:txBody>
          <a:bodyPr/>
          <a:lstStyle/>
          <a:p>
            <a:r>
              <a:rPr lang="en-US"/>
              <a:t>Facebook Post Table + Reactions | Motomel - 10 of 23</a:t>
            </a:r>
          </a:p>
        </p:txBody>
      </p:sp>
      <p:graphicFrame>
        <p:nvGraphicFramePr>
          <p:cNvPr id="5" name="Table Placeholder 4">
            <a:extLst>
              <a:ext uri="{FF2B5EF4-FFF2-40B4-BE49-F238E27FC236}">
                <a16:creationId xmlns:a16="http://schemas.microsoft.com/office/drawing/2014/main" id="{681BFD85-CBB4-4F8E-B035-450977D9A93A}"/>
              </a:ext>
            </a:extLst>
          </p:cNvPr>
          <p:cNvGraphicFramePr>
            <a:graphicFrameLocks noGrp="1"/>
          </p:cNvGraphicFramePr>
          <p:nvPr>
            <p:ph type="tbl" sz="quarter" idx="13"/>
            <p:extLst>
              <p:ext uri="{D42A27DB-BD31-4B8C-83A1-F6EECF244321}">
                <p14:modId xmlns:p14="http://schemas.microsoft.com/office/powerpoint/2010/main" val="769742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01406657"/>
                    </a:ext>
                  </a:extLst>
                </a:gridCol>
                <a:gridCol w="493776">
                  <a:extLst>
                    <a:ext uri="{9D8B030D-6E8A-4147-A177-3AD203B41FA5}">
                      <a16:colId xmlns:a16="http://schemas.microsoft.com/office/drawing/2014/main" val="1744209873"/>
                    </a:ext>
                  </a:extLst>
                </a:gridCol>
                <a:gridCol w="493776">
                  <a:extLst>
                    <a:ext uri="{9D8B030D-6E8A-4147-A177-3AD203B41FA5}">
                      <a16:colId xmlns:a16="http://schemas.microsoft.com/office/drawing/2014/main" val="3699185138"/>
                    </a:ext>
                  </a:extLst>
                </a:gridCol>
                <a:gridCol w="493776">
                  <a:extLst>
                    <a:ext uri="{9D8B030D-6E8A-4147-A177-3AD203B41FA5}">
                      <a16:colId xmlns:a16="http://schemas.microsoft.com/office/drawing/2014/main" val="4056327976"/>
                    </a:ext>
                  </a:extLst>
                </a:gridCol>
                <a:gridCol w="493776">
                  <a:extLst>
                    <a:ext uri="{9D8B030D-6E8A-4147-A177-3AD203B41FA5}">
                      <a16:colId xmlns:a16="http://schemas.microsoft.com/office/drawing/2014/main" val="1942253012"/>
                    </a:ext>
                  </a:extLst>
                </a:gridCol>
                <a:gridCol w="493776">
                  <a:extLst>
                    <a:ext uri="{9D8B030D-6E8A-4147-A177-3AD203B41FA5}">
                      <a16:colId xmlns:a16="http://schemas.microsoft.com/office/drawing/2014/main" val="3196432081"/>
                    </a:ext>
                  </a:extLst>
                </a:gridCol>
                <a:gridCol w="493776">
                  <a:extLst>
                    <a:ext uri="{9D8B030D-6E8A-4147-A177-3AD203B41FA5}">
                      <a16:colId xmlns:a16="http://schemas.microsoft.com/office/drawing/2014/main" val="1892452245"/>
                    </a:ext>
                  </a:extLst>
                </a:gridCol>
                <a:gridCol w="493776">
                  <a:extLst>
                    <a:ext uri="{9D8B030D-6E8A-4147-A177-3AD203B41FA5}">
                      <a16:colId xmlns:a16="http://schemas.microsoft.com/office/drawing/2014/main" val="3569047719"/>
                    </a:ext>
                  </a:extLst>
                </a:gridCol>
                <a:gridCol w="493776">
                  <a:extLst>
                    <a:ext uri="{9D8B030D-6E8A-4147-A177-3AD203B41FA5}">
                      <a16:colId xmlns:a16="http://schemas.microsoft.com/office/drawing/2014/main" val="269177117"/>
                    </a:ext>
                  </a:extLst>
                </a:gridCol>
                <a:gridCol w="493776">
                  <a:extLst>
                    <a:ext uri="{9D8B030D-6E8A-4147-A177-3AD203B41FA5}">
                      <a16:colId xmlns:a16="http://schemas.microsoft.com/office/drawing/2014/main" val="1711759963"/>
                    </a:ext>
                  </a:extLst>
                </a:gridCol>
                <a:gridCol w="493776">
                  <a:extLst>
                    <a:ext uri="{9D8B030D-6E8A-4147-A177-3AD203B41FA5}">
                      <a16:colId xmlns:a16="http://schemas.microsoft.com/office/drawing/2014/main" val="3481220582"/>
                    </a:ext>
                  </a:extLst>
                </a:gridCol>
                <a:gridCol w="493776">
                  <a:extLst>
                    <a:ext uri="{9D8B030D-6E8A-4147-A177-3AD203B41FA5}">
                      <a16:colId xmlns:a16="http://schemas.microsoft.com/office/drawing/2014/main" val="2801958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4062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- 2021-04-28 17:00:10</a:t>
                      </a:r>
                      <a:r>
                        <a:rPr kumimoji="0" lang="es-ES" sz="1000" b="0" i="0" u="none" strike="noStrike" kern="1200" cap="none" spc="0" normalizeH="0" baseline="0" noProof="0">
                          <a:ln>
                            <a:noFill/>
                          </a:ln>
                          <a:solidFill>
                            <a:prstClr val="black"/>
                          </a:solidFill>
                          <a:effectLst/>
                          <a:uLnTx/>
                          <a:uFillTx/>
                          <a:latin typeface="+mn-lt"/>
                          <a:ea typeface="+mn-ea"/>
                          <a:cs typeface="+mn-cs"/>
                        </a:rPr>
                        <a:t>
 La #S2 es una opción más que óptima a la hora de buscar una alternativa de medio de transporte o trabajo.⁣
✅ Bajo consumo.⁣
✅ Bajo mantenimiento.⁣
⁣
Posee una excelente pintura perlada con protección UV y un tablero con doble reloj análogo. Trasladate de manera eficiente.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06466043"/>
                  </a:ext>
                </a:extLst>
              </a:tr>
            </a:tbl>
          </a:graphicData>
        </a:graphic>
      </p:graphicFrame>
      <p:sp>
        <p:nvSpPr>
          <p:cNvPr id="4" name="Text Placeholder 3">
            <a:extLst>
              <a:ext uri="{FF2B5EF4-FFF2-40B4-BE49-F238E27FC236}">
                <a16:creationId xmlns:a16="http://schemas.microsoft.com/office/drawing/2014/main" id="{A0B03623-23A0-4B84-BF2B-2264865B55C2}"/>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3198099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5890B-2E07-407E-9FCC-ACCE5211626B}"/>
              </a:ext>
            </a:extLst>
          </p:cNvPr>
          <p:cNvSpPr>
            <a:spLocks noGrp="1"/>
          </p:cNvSpPr>
          <p:nvPr>
            <p:ph type="title"/>
          </p:nvPr>
        </p:nvSpPr>
        <p:spPr/>
        <p:txBody>
          <a:bodyPr/>
          <a:lstStyle/>
          <a:p>
            <a:r>
              <a:rPr lang="en-US"/>
              <a:t>Facebook Post Table + Reactions | Motomel - 11 of 23</a:t>
            </a:r>
          </a:p>
        </p:txBody>
      </p:sp>
      <p:graphicFrame>
        <p:nvGraphicFramePr>
          <p:cNvPr id="5" name="Table Placeholder 4">
            <a:extLst>
              <a:ext uri="{FF2B5EF4-FFF2-40B4-BE49-F238E27FC236}">
                <a16:creationId xmlns:a16="http://schemas.microsoft.com/office/drawing/2014/main" id="{3D3C600D-111B-4F06-B7AD-92361982481F}"/>
              </a:ext>
            </a:extLst>
          </p:cNvPr>
          <p:cNvGraphicFramePr>
            <a:graphicFrameLocks noGrp="1"/>
          </p:cNvGraphicFramePr>
          <p:nvPr>
            <p:ph type="tbl" sz="quarter" idx="13"/>
            <p:extLst>
              <p:ext uri="{D42A27DB-BD31-4B8C-83A1-F6EECF244321}">
                <p14:modId xmlns:p14="http://schemas.microsoft.com/office/powerpoint/2010/main" val="1480444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88236256"/>
                    </a:ext>
                  </a:extLst>
                </a:gridCol>
                <a:gridCol w="493776">
                  <a:extLst>
                    <a:ext uri="{9D8B030D-6E8A-4147-A177-3AD203B41FA5}">
                      <a16:colId xmlns:a16="http://schemas.microsoft.com/office/drawing/2014/main" val="2193231729"/>
                    </a:ext>
                  </a:extLst>
                </a:gridCol>
                <a:gridCol w="493776">
                  <a:extLst>
                    <a:ext uri="{9D8B030D-6E8A-4147-A177-3AD203B41FA5}">
                      <a16:colId xmlns:a16="http://schemas.microsoft.com/office/drawing/2014/main" val="2874957564"/>
                    </a:ext>
                  </a:extLst>
                </a:gridCol>
                <a:gridCol w="493776">
                  <a:extLst>
                    <a:ext uri="{9D8B030D-6E8A-4147-A177-3AD203B41FA5}">
                      <a16:colId xmlns:a16="http://schemas.microsoft.com/office/drawing/2014/main" val="1952393971"/>
                    </a:ext>
                  </a:extLst>
                </a:gridCol>
                <a:gridCol w="493776">
                  <a:extLst>
                    <a:ext uri="{9D8B030D-6E8A-4147-A177-3AD203B41FA5}">
                      <a16:colId xmlns:a16="http://schemas.microsoft.com/office/drawing/2014/main" val="1807512801"/>
                    </a:ext>
                  </a:extLst>
                </a:gridCol>
                <a:gridCol w="493776">
                  <a:extLst>
                    <a:ext uri="{9D8B030D-6E8A-4147-A177-3AD203B41FA5}">
                      <a16:colId xmlns:a16="http://schemas.microsoft.com/office/drawing/2014/main" val="4239811794"/>
                    </a:ext>
                  </a:extLst>
                </a:gridCol>
                <a:gridCol w="493776">
                  <a:extLst>
                    <a:ext uri="{9D8B030D-6E8A-4147-A177-3AD203B41FA5}">
                      <a16:colId xmlns:a16="http://schemas.microsoft.com/office/drawing/2014/main" val="4196797410"/>
                    </a:ext>
                  </a:extLst>
                </a:gridCol>
                <a:gridCol w="493776">
                  <a:extLst>
                    <a:ext uri="{9D8B030D-6E8A-4147-A177-3AD203B41FA5}">
                      <a16:colId xmlns:a16="http://schemas.microsoft.com/office/drawing/2014/main" val="1062885701"/>
                    </a:ext>
                  </a:extLst>
                </a:gridCol>
                <a:gridCol w="493776">
                  <a:extLst>
                    <a:ext uri="{9D8B030D-6E8A-4147-A177-3AD203B41FA5}">
                      <a16:colId xmlns:a16="http://schemas.microsoft.com/office/drawing/2014/main" val="3557292537"/>
                    </a:ext>
                  </a:extLst>
                </a:gridCol>
                <a:gridCol w="493776">
                  <a:extLst>
                    <a:ext uri="{9D8B030D-6E8A-4147-A177-3AD203B41FA5}">
                      <a16:colId xmlns:a16="http://schemas.microsoft.com/office/drawing/2014/main" val="3073486857"/>
                    </a:ext>
                  </a:extLst>
                </a:gridCol>
                <a:gridCol w="493776">
                  <a:extLst>
                    <a:ext uri="{9D8B030D-6E8A-4147-A177-3AD203B41FA5}">
                      <a16:colId xmlns:a16="http://schemas.microsoft.com/office/drawing/2014/main" val="3050624453"/>
                    </a:ext>
                  </a:extLst>
                </a:gridCol>
                <a:gridCol w="493776">
                  <a:extLst>
                    <a:ext uri="{9D8B030D-6E8A-4147-A177-3AD203B41FA5}">
                      <a16:colId xmlns:a16="http://schemas.microsoft.com/office/drawing/2014/main" val="45018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1101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- 2021-05-07 16:02:58</a:t>
                      </a:r>
                      <a:r>
                        <a:rPr kumimoji="0" lang="es-ES" sz="1000" b="0" i="0" u="none" strike="noStrike" kern="1200" cap="none" spc="0" normalizeH="0" baseline="0" noProof="0">
                          <a:ln>
                            <a:noFill/>
                          </a:ln>
                          <a:solidFill>
                            <a:prstClr val="black"/>
                          </a:solidFill>
                          <a:effectLst/>
                          <a:uLnTx/>
                          <a:uFillTx/>
                          <a:latin typeface="+mn-lt"/>
                          <a:ea typeface="+mn-ea"/>
                          <a:cs typeface="+mn-cs"/>
                        </a:rPr>
                        <a:t>
 Un #scooter que hará más simple tu día a día.⁣
⁣
La 𝐒𝐭𝐫𝐚𝐭𝐨 𝐀𝐥𝐩𝐢𝐧𝐨 se destaca en una gama de innovadores colores y combina tecnología, seguridad y comodidad con un equipamiento único: luces led, apoya pies automático y amplio baúl.⁣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56804980"/>
                  </a:ext>
                </a:extLst>
              </a:tr>
            </a:tbl>
          </a:graphicData>
        </a:graphic>
      </p:graphicFrame>
      <p:sp>
        <p:nvSpPr>
          <p:cNvPr id="4" name="Text Placeholder 3">
            <a:extLst>
              <a:ext uri="{FF2B5EF4-FFF2-40B4-BE49-F238E27FC236}">
                <a16:creationId xmlns:a16="http://schemas.microsoft.com/office/drawing/2014/main" id="{50D04F44-7A96-406E-8EF9-7F8F54A959B8}"/>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40170936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15F18-4079-4060-B71E-9E0D6A47C09E}"/>
              </a:ext>
            </a:extLst>
          </p:cNvPr>
          <p:cNvSpPr>
            <a:spLocks noGrp="1"/>
          </p:cNvSpPr>
          <p:nvPr>
            <p:ph type="title"/>
          </p:nvPr>
        </p:nvSpPr>
        <p:spPr/>
        <p:txBody>
          <a:bodyPr/>
          <a:lstStyle/>
          <a:p>
            <a:r>
              <a:rPr lang="en-US"/>
              <a:t>Facebook Post Table + Reactions | Motomel - 12 of 23</a:t>
            </a:r>
          </a:p>
        </p:txBody>
      </p:sp>
      <p:graphicFrame>
        <p:nvGraphicFramePr>
          <p:cNvPr id="5" name="Table Placeholder 4">
            <a:extLst>
              <a:ext uri="{FF2B5EF4-FFF2-40B4-BE49-F238E27FC236}">
                <a16:creationId xmlns:a16="http://schemas.microsoft.com/office/drawing/2014/main" id="{2D72D861-BEA2-40AD-91AC-760DA71987B7}"/>
              </a:ext>
            </a:extLst>
          </p:cNvPr>
          <p:cNvGraphicFramePr>
            <a:graphicFrameLocks noGrp="1"/>
          </p:cNvGraphicFramePr>
          <p:nvPr>
            <p:ph type="tbl" sz="quarter" idx="13"/>
            <p:extLst>
              <p:ext uri="{D42A27DB-BD31-4B8C-83A1-F6EECF244321}">
                <p14:modId xmlns:p14="http://schemas.microsoft.com/office/powerpoint/2010/main" val="1289643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03890696"/>
                    </a:ext>
                  </a:extLst>
                </a:gridCol>
                <a:gridCol w="493776">
                  <a:extLst>
                    <a:ext uri="{9D8B030D-6E8A-4147-A177-3AD203B41FA5}">
                      <a16:colId xmlns:a16="http://schemas.microsoft.com/office/drawing/2014/main" val="3605951685"/>
                    </a:ext>
                  </a:extLst>
                </a:gridCol>
                <a:gridCol w="493776">
                  <a:extLst>
                    <a:ext uri="{9D8B030D-6E8A-4147-A177-3AD203B41FA5}">
                      <a16:colId xmlns:a16="http://schemas.microsoft.com/office/drawing/2014/main" val="1421835160"/>
                    </a:ext>
                  </a:extLst>
                </a:gridCol>
                <a:gridCol w="493776">
                  <a:extLst>
                    <a:ext uri="{9D8B030D-6E8A-4147-A177-3AD203B41FA5}">
                      <a16:colId xmlns:a16="http://schemas.microsoft.com/office/drawing/2014/main" val="4017025573"/>
                    </a:ext>
                  </a:extLst>
                </a:gridCol>
                <a:gridCol w="493776">
                  <a:extLst>
                    <a:ext uri="{9D8B030D-6E8A-4147-A177-3AD203B41FA5}">
                      <a16:colId xmlns:a16="http://schemas.microsoft.com/office/drawing/2014/main" val="4235538495"/>
                    </a:ext>
                  </a:extLst>
                </a:gridCol>
                <a:gridCol w="493776">
                  <a:extLst>
                    <a:ext uri="{9D8B030D-6E8A-4147-A177-3AD203B41FA5}">
                      <a16:colId xmlns:a16="http://schemas.microsoft.com/office/drawing/2014/main" val="330262788"/>
                    </a:ext>
                  </a:extLst>
                </a:gridCol>
                <a:gridCol w="493776">
                  <a:extLst>
                    <a:ext uri="{9D8B030D-6E8A-4147-A177-3AD203B41FA5}">
                      <a16:colId xmlns:a16="http://schemas.microsoft.com/office/drawing/2014/main" val="3722514540"/>
                    </a:ext>
                  </a:extLst>
                </a:gridCol>
                <a:gridCol w="493776">
                  <a:extLst>
                    <a:ext uri="{9D8B030D-6E8A-4147-A177-3AD203B41FA5}">
                      <a16:colId xmlns:a16="http://schemas.microsoft.com/office/drawing/2014/main" val="1531829193"/>
                    </a:ext>
                  </a:extLst>
                </a:gridCol>
                <a:gridCol w="493776">
                  <a:extLst>
                    <a:ext uri="{9D8B030D-6E8A-4147-A177-3AD203B41FA5}">
                      <a16:colId xmlns:a16="http://schemas.microsoft.com/office/drawing/2014/main" val="591754424"/>
                    </a:ext>
                  </a:extLst>
                </a:gridCol>
                <a:gridCol w="493776">
                  <a:extLst>
                    <a:ext uri="{9D8B030D-6E8A-4147-A177-3AD203B41FA5}">
                      <a16:colId xmlns:a16="http://schemas.microsoft.com/office/drawing/2014/main" val="2398460814"/>
                    </a:ext>
                  </a:extLst>
                </a:gridCol>
                <a:gridCol w="493776">
                  <a:extLst>
                    <a:ext uri="{9D8B030D-6E8A-4147-A177-3AD203B41FA5}">
                      <a16:colId xmlns:a16="http://schemas.microsoft.com/office/drawing/2014/main" val="2625949191"/>
                    </a:ext>
                  </a:extLst>
                </a:gridCol>
                <a:gridCol w="493776">
                  <a:extLst>
                    <a:ext uri="{9D8B030D-6E8A-4147-A177-3AD203B41FA5}">
                      <a16:colId xmlns:a16="http://schemas.microsoft.com/office/drawing/2014/main" val="2922365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518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- 2021-05-12 18:22:45</a:t>
                      </a:r>
                      <a:r>
                        <a:rPr kumimoji="0" lang="es-ES" sz="1000" b="0" i="0" u="none" strike="noStrike" kern="1200" cap="none" spc="0" normalizeH="0" baseline="0" noProof="0">
                          <a:ln>
                            <a:noFill/>
                          </a:ln>
                          <a:solidFill>
                            <a:prstClr val="black"/>
                          </a:solidFill>
                          <a:effectLst/>
                          <a:uLnTx/>
                          <a:uFillTx/>
                          <a:latin typeface="+mn-lt"/>
                          <a:ea typeface="+mn-ea"/>
                          <a:cs typeface="+mn-cs"/>
                        </a:rPr>
                        <a:t>
 #Blitz es ideal para las mujeres riders. ⁣
⁣
Es fácil de manejar, económica te acompaña en tu día a día y con un estilo joven y urbano. Una moto que te banca.⁣
⁣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72428739"/>
                  </a:ext>
                </a:extLst>
              </a:tr>
            </a:tbl>
          </a:graphicData>
        </a:graphic>
      </p:graphicFrame>
      <p:sp>
        <p:nvSpPr>
          <p:cNvPr id="4" name="Text Placeholder 3">
            <a:extLst>
              <a:ext uri="{FF2B5EF4-FFF2-40B4-BE49-F238E27FC236}">
                <a16:creationId xmlns:a16="http://schemas.microsoft.com/office/drawing/2014/main" id="{576A6706-7BEE-4D5A-BB6D-73088B46F72B}"/>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34174652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F3BAF-82F7-421B-B43C-8A51455E10A2}"/>
              </a:ext>
            </a:extLst>
          </p:cNvPr>
          <p:cNvSpPr>
            <a:spLocks noGrp="1"/>
          </p:cNvSpPr>
          <p:nvPr>
            <p:ph type="title"/>
          </p:nvPr>
        </p:nvSpPr>
        <p:spPr/>
        <p:txBody>
          <a:bodyPr/>
          <a:lstStyle/>
          <a:p>
            <a:r>
              <a:rPr lang="en-US"/>
              <a:t>Facebook Post Table + Reactions | Motomel - 13 of 23</a:t>
            </a:r>
          </a:p>
        </p:txBody>
      </p:sp>
      <p:graphicFrame>
        <p:nvGraphicFramePr>
          <p:cNvPr id="5" name="Table Placeholder 4">
            <a:extLst>
              <a:ext uri="{FF2B5EF4-FFF2-40B4-BE49-F238E27FC236}">
                <a16:creationId xmlns:a16="http://schemas.microsoft.com/office/drawing/2014/main" id="{00EB8F84-C21D-47B2-8797-7E3CE44B6C06}"/>
              </a:ext>
            </a:extLst>
          </p:cNvPr>
          <p:cNvGraphicFramePr>
            <a:graphicFrameLocks noGrp="1"/>
          </p:cNvGraphicFramePr>
          <p:nvPr>
            <p:ph type="tbl" sz="quarter" idx="13"/>
            <p:extLst>
              <p:ext uri="{D42A27DB-BD31-4B8C-83A1-F6EECF244321}">
                <p14:modId xmlns:p14="http://schemas.microsoft.com/office/powerpoint/2010/main" val="3856037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11130856"/>
                    </a:ext>
                  </a:extLst>
                </a:gridCol>
                <a:gridCol w="493776">
                  <a:extLst>
                    <a:ext uri="{9D8B030D-6E8A-4147-A177-3AD203B41FA5}">
                      <a16:colId xmlns:a16="http://schemas.microsoft.com/office/drawing/2014/main" val="1106695537"/>
                    </a:ext>
                  </a:extLst>
                </a:gridCol>
                <a:gridCol w="493776">
                  <a:extLst>
                    <a:ext uri="{9D8B030D-6E8A-4147-A177-3AD203B41FA5}">
                      <a16:colId xmlns:a16="http://schemas.microsoft.com/office/drawing/2014/main" val="529736349"/>
                    </a:ext>
                  </a:extLst>
                </a:gridCol>
                <a:gridCol w="493776">
                  <a:extLst>
                    <a:ext uri="{9D8B030D-6E8A-4147-A177-3AD203B41FA5}">
                      <a16:colId xmlns:a16="http://schemas.microsoft.com/office/drawing/2014/main" val="18102675"/>
                    </a:ext>
                  </a:extLst>
                </a:gridCol>
                <a:gridCol w="493776">
                  <a:extLst>
                    <a:ext uri="{9D8B030D-6E8A-4147-A177-3AD203B41FA5}">
                      <a16:colId xmlns:a16="http://schemas.microsoft.com/office/drawing/2014/main" val="1318366658"/>
                    </a:ext>
                  </a:extLst>
                </a:gridCol>
                <a:gridCol w="493776">
                  <a:extLst>
                    <a:ext uri="{9D8B030D-6E8A-4147-A177-3AD203B41FA5}">
                      <a16:colId xmlns:a16="http://schemas.microsoft.com/office/drawing/2014/main" val="1229913888"/>
                    </a:ext>
                  </a:extLst>
                </a:gridCol>
                <a:gridCol w="493776">
                  <a:extLst>
                    <a:ext uri="{9D8B030D-6E8A-4147-A177-3AD203B41FA5}">
                      <a16:colId xmlns:a16="http://schemas.microsoft.com/office/drawing/2014/main" val="3064681473"/>
                    </a:ext>
                  </a:extLst>
                </a:gridCol>
                <a:gridCol w="493776">
                  <a:extLst>
                    <a:ext uri="{9D8B030D-6E8A-4147-A177-3AD203B41FA5}">
                      <a16:colId xmlns:a16="http://schemas.microsoft.com/office/drawing/2014/main" val="3989363169"/>
                    </a:ext>
                  </a:extLst>
                </a:gridCol>
                <a:gridCol w="493776">
                  <a:extLst>
                    <a:ext uri="{9D8B030D-6E8A-4147-A177-3AD203B41FA5}">
                      <a16:colId xmlns:a16="http://schemas.microsoft.com/office/drawing/2014/main" val="4028490313"/>
                    </a:ext>
                  </a:extLst>
                </a:gridCol>
                <a:gridCol w="493776">
                  <a:extLst>
                    <a:ext uri="{9D8B030D-6E8A-4147-A177-3AD203B41FA5}">
                      <a16:colId xmlns:a16="http://schemas.microsoft.com/office/drawing/2014/main" val="2428890557"/>
                    </a:ext>
                  </a:extLst>
                </a:gridCol>
                <a:gridCol w="493776">
                  <a:extLst>
                    <a:ext uri="{9D8B030D-6E8A-4147-A177-3AD203B41FA5}">
                      <a16:colId xmlns:a16="http://schemas.microsoft.com/office/drawing/2014/main" val="44255560"/>
                    </a:ext>
                  </a:extLst>
                </a:gridCol>
                <a:gridCol w="493776">
                  <a:extLst>
                    <a:ext uri="{9D8B030D-6E8A-4147-A177-3AD203B41FA5}">
                      <a16:colId xmlns:a16="http://schemas.microsoft.com/office/drawing/2014/main" val="273022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3501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- 2021-04-28 20:29:39</a:t>
                      </a:r>
                      <a:r>
                        <a:rPr kumimoji="0" lang="es-ES" sz="1000" b="0" i="0" u="none" strike="noStrike" kern="1200" cap="none" spc="0" normalizeH="0" baseline="0" noProof="0">
                          <a:ln>
                            <a:noFill/>
                          </a:ln>
                          <a:solidFill>
                            <a:prstClr val="black"/>
                          </a:solidFill>
                          <a:effectLst/>
                          <a:uLnTx/>
                          <a:uFillTx/>
                          <a:latin typeface="+mn-lt"/>
                          <a:ea typeface="+mn-ea"/>
                          <a:cs typeface="+mn-cs"/>
                        </a:rPr>
                        <a:t>
 La TRIAX 250 TOURING tiene el equipamiento más completo para disfrutar el viaje y adueñarte del camino.
#YaSabésADóndeIr
Tenela en 18 cuotas sin interés.
Consultá precios y planes de financiación en el link de la bio.
#Corven #Motos #Triax #Tourring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0241742"/>
                  </a:ext>
                </a:extLst>
              </a:tr>
            </a:tbl>
          </a:graphicData>
        </a:graphic>
      </p:graphicFrame>
      <p:sp>
        <p:nvSpPr>
          <p:cNvPr id="4" name="Text Placeholder 3">
            <a:extLst>
              <a:ext uri="{FF2B5EF4-FFF2-40B4-BE49-F238E27FC236}">
                <a16:creationId xmlns:a16="http://schemas.microsoft.com/office/drawing/2014/main" id="{C469E288-0F37-4256-A365-2567C370A6C4}"/>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34640597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C3908-8393-41BD-8656-1DBDD2B71189}"/>
              </a:ext>
            </a:extLst>
          </p:cNvPr>
          <p:cNvSpPr>
            <a:spLocks noGrp="1"/>
          </p:cNvSpPr>
          <p:nvPr>
            <p:ph type="title"/>
          </p:nvPr>
        </p:nvSpPr>
        <p:spPr/>
        <p:txBody>
          <a:bodyPr/>
          <a:lstStyle/>
          <a:p>
            <a:r>
              <a:rPr lang="en-US"/>
              <a:t>Facebook Post Table + Reactions | Motomel - 14 of 23</a:t>
            </a:r>
          </a:p>
        </p:txBody>
      </p:sp>
      <p:graphicFrame>
        <p:nvGraphicFramePr>
          <p:cNvPr id="5" name="Table Placeholder 4">
            <a:extLst>
              <a:ext uri="{FF2B5EF4-FFF2-40B4-BE49-F238E27FC236}">
                <a16:creationId xmlns:a16="http://schemas.microsoft.com/office/drawing/2014/main" id="{0799548E-8B51-4D91-A1BC-782EB3A24875}"/>
              </a:ext>
            </a:extLst>
          </p:cNvPr>
          <p:cNvGraphicFramePr>
            <a:graphicFrameLocks noGrp="1"/>
          </p:cNvGraphicFramePr>
          <p:nvPr>
            <p:ph type="tbl" sz="quarter" idx="13"/>
            <p:extLst>
              <p:ext uri="{D42A27DB-BD31-4B8C-83A1-F6EECF244321}">
                <p14:modId xmlns:p14="http://schemas.microsoft.com/office/powerpoint/2010/main" val="1687435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8700009"/>
                    </a:ext>
                  </a:extLst>
                </a:gridCol>
                <a:gridCol w="493776">
                  <a:extLst>
                    <a:ext uri="{9D8B030D-6E8A-4147-A177-3AD203B41FA5}">
                      <a16:colId xmlns:a16="http://schemas.microsoft.com/office/drawing/2014/main" val="489635453"/>
                    </a:ext>
                  </a:extLst>
                </a:gridCol>
                <a:gridCol w="493776">
                  <a:extLst>
                    <a:ext uri="{9D8B030D-6E8A-4147-A177-3AD203B41FA5}">
                      <a16:colId xmlns:a16="http://schemas.microsoft.com/office/drawing/2014/main" val="3819973299"/>
                    </a:ext>
                  </a:extLst>
                </a:gridCol>
                <a:gridCol w="493776">
                  <a:extLst>
                    <a:ext uri="{9D8B030D-6E8A-4147-A177-3AD203B41FA5}">
                      <a16:colId xmlns:a16="http://schemas.microsoft.com/office/drawing/2014/main" val="3116041798"/>
                    </a:ext>
                  </a:extLst>
                </a:gridCol>
                <a:gridCol w="493776">
                  <a:extLst>
                    <a:ext uri="{9D8B030D-6E8A-4147-A177-3AD203B41FA5}">
                      <a16:colId xmlns:a16="http://schemas.microsoft.com/office/drawing/2014/main" val="4014214168"/>
                    </a:ext>
                  </a:extLst>
                </a:gridCol>
                <a:gridCol w="493776">
                  <a:extLst>
                    <a:ext uri="{9D8B030D-6E8A-4147-A177-3AD203B41FA5}">
                      <a16:colId xmlns:a16="http://schemas.microsoft.com/office/drawing/2014/main" val="1691967028"/>
                    </a:ext>
                  </a:extLst>
                </a:gridCol>
                <a:gridCol w="493776">
                  <a:extLst>
                    <a:ext uri="{9D8B030D-6E8A-4147-A177-3AD203B41FA5}">
                      <a16:colId xmlns:a16="http://schemas.microsoft.com/office/drawing/2014/main" val="50642103"/>
                    </a:ext>
                  </a:extLst>
                </a:gridCol>
                <a:gridCol w="493776">
                  <a:extLst>
                    <a:ext uri="{9D8B030D-6E8A-4147-A177-3AD203B41FA5}">
                      <a16:colId xmlns:a16="http://schemas.microsoft.com/office/drawing/2014/main" val="2701066045"/>
                    </a:ext>
                  </a:extLst>
                </a:gridCol>
                <a:gridCol w="493776">
                  <a:extLst>
                    <a:ext uri="{9D8B030D-6E8A-4147-A177-3AD203B41FA5}">
                      <a16:colId xmlns:a16="http://schemas.microsoft.com/office/drawing/2014/main" val="2754953717"/>
                    </a:ext>
                  </a:extLst>
                </a:gridCol>
                <a:gridCol w="493776">
                  <a:extLst>
                    <a:ext uri="{9D8B030D-6E8A-4147-A177-3AD203B41FA5}">
                      <a16:colId xmlns:a16="http://schemas.microsoft.com/office/drawing/2014/main" val="786883372"/>
                    </a:ext>
                  </a:extLst>
                </a:gridCol>
                <a:gridCol w="493776">
                  <a:extLst>
                    <a:ext uri="{9D8B030D-6E8A-4147-A177-3AD203B41FA5}">
                      <a16:colId xmlns:a16="http://schemas.microsoft.com/office/drawing/2014/main" val="429271799"/>
                    </a:ext>
                  </a:extLst>
                </a:gridCol>
                <a:gridCol w="493776">
                  <a:extLst>
                    <a:ext uri="{9D8B030D-6E8A-4147-A177-3AD203B41FA5}">
                      <a16:colId xmlns:a16="http://schemas.microsoft.com/office/drawing/2014/main" val="1983524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0786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- 2021-05-14 10:25:05</a:t>
                      </a:r>
                      <a:r>
                        <a:rPr kumimoji="0" lang="es-ES" sz="1000" b="0" i="0" u="none" strike="noStrike" kern="1200" cap="none" spc="0" normalizeH="0" baseline="0" noProof="0">
                          <a:ln>
                            <a:noFill/>
                          </a:ln>
                          <a:solidFill>
                            <a:prstClr val="black"/>
                          </a:solidFill>
                          <a:effectLst/>
                          <a:uLnTx/>
                          <a:uFillTx/>
                          <a:latin typeface="+mn-lt"/>
                          <a:ea typeface="+mn-ea"/>
                          <a:cs typeface="+mn-cs"/>
                        </a:rPr>
                        <a:t>
 La TRIAX 250 TOURING tiene el equipamiento más completo para disfrutar el viaje y adueñarte del camino.
#YaSabésADóndeIr
Tenela en 18 cuotas sin interés.
Consultá precios y planes de financiación en el link de la bio.
#Corven #Motos #Triax #Touring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21175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- 2021-05-01 10:00:27</a:t>
                      </a:r>
                      <a:r>
                        <a:rPr kumimoji="0" lang="es-ES" sz="1000" b="0" i="0" u="none" strike="noStrike" kern="1200" cap="none" spc="0" normalizeH="0" baseline="0" noProof="0">
                          <a:ln>
                            <a:noFill/>
                          </a:ln>
                          <a:solidFill>
                            <a:prstClr val="black"/>
                          </a:solidFill>
                          <a:effectLst/>
                          <a:uLnTx/>
                          <a:uFillTx/>
                          <a:latin typeface="+mn-lt"/>
                          <a:ea typeface="+mn-ea"/>
                          <a:cs typeface="+mn-cs"/>
                        </a:rPr>
                        <a:t>
 Los que día a día la bancan para salir adelante. Los que con su esfuerzo y perseverancia construyen un mejor futuro. ⁣
⁣
¡Feliz día trabajadores!
¡Arrobá a tu amigo para saludarlo en su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94991311"/>
                  </a:ext>
                </a:extLst>
              </a:tr>
            </a:tbl>
          </a:graphicData>
        </a:graphic>
      </p:graphicFrame>
      <p:sp>
        <p:nvSpPr>
          <p:cNvPr id="4" name="Text Placeholder 3">
            <a:extLst>
              <a:ext uri="{FF2B5EF4-FFF2-40B4-BE49-F238E27FC236}">
                <a16:creationId xmlns:a16="http://schemas.microsoft.com/office/drawing/2014/main" id="{D68BF35C-7B23-406C-8BC8-43810369C4F3}"/>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3905537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36D7-4BE6-4CCC-B3E0-4F0DCBBD5970}"/>
              </a:ext>
            </a:extLst>
          </p:cNvPr>
          <p:cNvSpPr>
            <a:spLocks noGrp="1"/>
          </p:cNvSpPr>
          <p:nvPr>
            <p:ph type="title"/>
          </p:nvPr>
        </p:nvSpPr>
        <p:spPr/>
        <p:txBody>
          <a:bodyPr/>
          <a:lstStyle/>
          <a:p>
            <a:r>
              <a:rPr lang="en-US"/>
              <a:t>Facebook Post Table + Reactions | Motomel - 15 of 23</a:t>
            </a:r>
          </a:p>
        </p:txBody>
      </p:sp>
      <p:graphicFrame>
        <p:nvGraphicFramePr>
          <p:cNvPr id="5" name="Table Placeholder 4">
            <a:extLst>
              <a:ext uri="{FF2B5EF4-FFF2-40B4-BE49-F238E27FC236}">
                <a16:creationId xmlns:a16="http://schemas.microsoft.com/office/drawing/2014/main" id="{46FCCE85-9AD2-44BA-BC73-5C99D24BCF19}"/>
              </a:ext>
            </a:extLst>
          </p:cNvPr>
          <p:cNvGraphicFramePr>
            <a:graphicFrameLocks noGrp="1"/>
          </p:cNvGraphicFramePr>
          <p:nvPr>
            <p:ph type="tbl" sz="quarter" idx="13"/>
            <p:extLst>
              <p:ext uri="{D42A27DB-BD31-4B8C-83A1-F6EECF244321}">
                <p14:modId xmlns:p14="http://schemas.microsoft.com/office/powerpoint/2010/main" val="2301149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76795393"/>
                    </a:ext>
                  </a:extLst>
                </a:gridCol>
                <a:gridCol w="493776">
                  <a:extLst>
                    <a:ext uri="{9D8B030D-6E8A-4147-A177-3AD203B41FA5}">
                      <a16:colId xmlns:a16="http://schemas.microsoft.com/office/drawing/2014/main" val="464768104"/>
                    </a:ext>
                  </a:extLst>
                </a:gridCol>
                <a:gridCol w="493776">
                  <a:extLst>
                    <a:ext uri="{9D8B030D-6E8A-4147-A177-3AD203B41FA5}">
                      <a16:colId xmlns:a16="http://schemas.microsoft.com/office/drawing/2014/main" val="2517687279"/>
                    </a:ext>
                  </a:extLst>
                </a:gridCol>
                <a:gridCol w="493776">
                  <a:extLst>
                    <a:ext uri="{9D8B030D-6E8A-4147-A177-3AD203B41FA5}">
                      <a16:colId xmlns:a16="http://schemas.microsoft.com/office/drawing/2014/main" val="930240961"/>
                    </a:ext>
                  </a:extLst>
                </a:gridCol>
                <a:gridCol w="493776">
                  <a:extLst>
                    <a:ext uri="{9D8B030D-6E8A-4147-A177-3AD203B41FA5}">
                      <a16:colId xmlns:a16="http://schemas.microsoft.com/office/drawing/2014/main" val="4201413753"/>
                    </a:ext>
                  </a:extLst>
                </a:gridCol>
                <a:gridCol w="493776">
                  <a:extLst>
                    <a:ext uri="{9D8B030D-6E8A-4147-A177-3AD203B41FA5}">
                      <a16:colId xmlns:a16="http://schemas.microsoft.com/office/drawing/2014/main" val="320478452"/>
                    </a:ext>
                  </a:extLst>
                </a:gridCol>
                <a:gridCol w="493776">
                  <a:extLst>
                    <a:ext uri="{9D8B030D-6E8A-4147-A177-3AD203B41FA5}">
                      <a16:colId xmlns:a16="http://schemas.microsoft.com/office/drawing/2014/main" val="1079752022"/>
                    </a:ext>
                  </a:extLst>
                </a:gridCol>
                <a:gridCol w="493776">
                  <a:extLst>
                    <a:ext uri="{9D8B030D-6E8A-4147-A177-3AD203B41FA5}">
                      <a16:colId xmlns:a16="http://schemas.microsoft.com/office/drawing/2014/main" val="3204588243"/>
                    </a:ext>
                  </a:extLst>
                </a:gridCol>
                <a:gridCol w="493776">
                  <a:extLst>
                    <a:ext uri="{9D8B030D-6E8A-4147-A177-3AD203B41FA5}">
                      <a16:colId xmlns:a16="http://schemas.microsoft.com/office/drawing/2014/main" val="115909976"/>
                    </a:ext>
                  </a:extLst>
                </a:gridCol>
                <a:gridCol w="493776">
                  <a:extLst>
                    <a:ext uri="{9D8B030D-6E8A-4147-A177-3AD203B41FA5}">
                      <a16:colId xmlns:a16="http://schemas.microsoft.com/office/drawing/2014/main" val="2100166328"/>
                    </a:ext>
                  </a:extLst>
                </a:gridCol>
                <a:gridCol w="493776">
                  <a:extLst>
                    <a:ext uri="{9D8B030D-6E8A-4147-A177-3AD203B41FA5}">
                      <a16:colId xmlns:a16="http://schemas.microsoft.com/office/drawing/2014/main" val="1692401662"/>
                    </a:ext>
                  </a:extLst>
                </a:gridCol>
                <a:gridCol w="493776">
                  <a:extLst>
                    <a:ext uri="{9D8B030D-6E8A-4147-A177-3AD203B41FA5}">
                      <a16:colId xmlns:a16="http://schemas.microsoft.com/office/drawing/2014/main" val="231168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5566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- 2021-05-13 16:00:26</a:t>
                      </a:r>
                      <a:r>
                        <a:rPr kumimoji="0" lang="en-US" sz="1000" b="0" i="0" u="none" strike="noStrike" kern="1200" cap="none" spc="0" normalizeH="0" baseline="0" noProof="0">
                          <a:ln>
                            <a:noFill/>
                          </a:ln>
                          <a:solidFill>
                            <a:prstClr val="black"/>
                          </a:solidFill>
                          <a:effectLst/>
                          <a:uLnTx/>
                          <a:uFillTx/>
                          <a:latin typeface="+mn-lt"/>
                          <a:ea typeface="+mn-ea"/>
                          <a:cs typeface="+mn-cs"/>
                        </a:rPr>
                        <a:t>
 Tu nueva SMASH X125 0km te está esperando en nuestros concesionarios oficiales! 💥😎
Encontrá el más cercano en 💻 www.gilera.com/concesionarios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52080726"/>
                  </a:ext>
                </a:extLst>
              </a:tr>
            </a:tbl>
          </a:graphicData>
        </a:graphic>
      </p:graphicFrame>
      <p:sp>
        <p:nvSpPr>
          <p:cNvPr id="4" name="Text Placeholder 3">
            <a:extLst>
              <a:ext uri="{FF2B5EF4-FFF2-40B4-BE49-F238E27FC236}">
                <a16:creationId xmlns:a16="http://schemas.microsoft.com/office/drawing/2014/main" id="{116C1A53-9E1B-4FCF-B89D-C5B185C9B19C}"/>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37158523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FF764-354E-4BCD-AC65-A2D7F2E42E4D}"/>
              </a:ext>
            </a:extLst>
          </p:cNvPr>
          <p:cNvSpPr>
            <a:spLocks noGrp="1"/>
          </p:cNvSpPr>
          <p:nvPr>
            <p:ph type="title"/>
          </p:nvPr>
        </p:nvSpPr>
        <p:spPr/>
        <p:txBody>
          <a:bodyPr/>
          <a:lstStyle/>
          <a:p>
            <a:r>
              <a:rPr lang="en-US"/>
              <a:t>Facebook Post Table + Reactions | Motomel - 16 of 23</a:t>
            </a:r>
          </a:p>
        </p:txBody>
      </p:sp>
      <p:graphicFrame>
        <p:nvGraphicFramePr>
          <p:cNvPr id="5" name="Table Placeholder 4">
            <a:extLst>
              <a:ext uri="{FF2B5EF4-FFF2-40B4-BE49-F238E27FC236}">
                <a16:creationId xmlns:a16="http://schemas.microsoft.com/office/drawing/2014/main" id="{C1C0B74F-0992-47F5-988E-0A5F83B1272A}"/>
              </a:ext>
            </a:extLst>
          </p:cNvPr>
          <p:cNvGraphicFramePr>
            <a:graphicFrameLocks noGrp="1"/>
          </p:cNvGraphicFramePr>
          <p:nvPr>
            <p:ph type="tbl" sz="quarter" idx="13"/>
            <p:extLst>
              <p:ext uri="{D42A27DB-BD31-4B8C-83A1-F6EECF244321}">
                <p14:modId xmlns:p14="http://schemas.microsoft.com/office/powerpoint/2010/main" val="3975018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95578752"/>
                    </a:ext>
                  </a:extLst>
                </a:gridCol>
                <a:gridCol w="493776">
                  <a:extLst>
                    <a:ext uri="{9D8B030D-6E8A-4147-A177-3AD203B41FA5}">
                      <a16:colId xmlns:a16="http://schemas.microsoft.com/office/drawing/2014/main" val="1051608102"/>
                    </a:ext>
                  </a:extLst>
                </a:gridCol>
                <a:gridCol w="493776">
                  <a:extLst>
                    <a:ext uri="{9D8B030D-6E8A-4147-A177-3AD203B41FA5}">
                      <a16:colId xmlns:a16="http://schemas.microsoft.com/office/drawing/2014/main" val="205747065"/>
                    </a:ext>
                  </a:extLst>
                </a:gridCol>
                <a:gridCol w="493776">
                  <a:extLst>
                    <a:ext uri="{9D8B030D-6E8A-4147-A177-3AD203B41FA5}">
                      <a16:colId xmlns:a16="http://schemas.microsoft.com/office/drawing/2014/main" val="3835486420"/>
                    </a:ext>
                  </a:extLst>
                </a:gridCol>
                <a:gridCol w="493776">
                  <a:extLst>
                    <a:ext uri="{9D8B030D-6E8A-4147-A177-3AD203B41FA5}">
                      <a16:colId xmlns:a16="http://schemas.microsoft.com/office/drawing/2014/main" val="2818450070"/>
                    </a:ext>
                  </a:extLst>
                </a:gridCol>
                <a:gridCol w="493776">
                  <a:extLst>
                    <a:ext uri="{9D8B030D-6E8A-4147-A177-3AD203B41FA5}">
                      <a16:colId xmlns:a16="http://schemas.microsoft.com/office/drawing/2014/main" val="3982330790"/>
                    </a:ext>
                  </a:extLst>
                </a:gridCol>
                <a:gridCol w="493776">
                  <a:extLst>
                    <a:ext uri="{9D8B030D-6E8A-4147-A177-3AD203B41FA5}">
                      <a16:colId xmlns:a16="http://schemas.microsoft.com/office/drawing/2014/main" val="3175821775"/>
                    </a:ext>
                  </a:extLst>
                </a:gridCol>
                <a:gridCol w="493776">
                  <a:extLst>
                    <a:ext uri="{9D8B030D-6E8A-4147-A177-3AD203B41FA5}">
                      <a16:colId xmlns:a16="http://schemas.microsoft.com/office/drawing/2014/main" val="1236322225"/>
                    </a:ext>
                  </a:extLst>
                </a:gridCol>
                <a:gridCol w="493776">
                  <a:extLst>
                    <a:ext uri="{9D8B030D-6E8A-4147-A177-3AD203B41FA5}">
                      <a16:colId xmlns:a16="http://schemas.microsoft.com/office/drawing/2014/main" val="3151440914"/>
                    </a:ext>
                  </a:extLst>
                </a:gridCol>
                <a:gridCol w="493776">
                  <a:extLst>
                    <a:ext uri="{9D8B030D-6E8A-4147-A177-3AD203B41FA5}">
                      <a16:colId xmlns:a16="http://schemas.microsoft.com/office/drawing/2014/main" val="1081645119"/>
                    </a:ext>
                  </a:extLst>
                </a:gridCol>
                <a:gridCol w="493776">
                  <a:extLst>
                    <a:ext uri="{9D8B030D-6E8A-4147-A177-3AD203B41FA5}">
                      <a16:colId xmlns:a16="http://schemas.microsoft.com/office/drawing/2014/main" val="4083055968"/>
                    </a:ext>
                  </a:extLst>
                </a:gridCol>
                <a:gridCol w="493776">
                  <a:extLst>
                    <a:ext uri="{9D8B030D-6E8A-4147-A177-3AD203B41FA5}">
                      <a16:colId xmlns:a16="http://schemas.microsoft.com/office/drawing/2014/main" val="2524306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7987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- 2021-04-30 17:51:25</a:t>
                      </a:r>
                      <a:r>
                        <a:rPr kumimoji="0" lang="es-ES" sz="1000" b="0" i="0" u="none" strike="noStrike" kern="1200" cap="none" spc="0" normalizeH="0" baseline="0" noProof="0">
                          <a:ln>
                            <a:noFill/>
                          </a:ln>
                          <a:solidFill>
                            <a:prstClr val="black"/>
                          </a:solidFill>
                          <a:effectLst/>
                          <a:uLnTx/>
                          <a:uFillTx/>
                          <a:latin typeface="+mn-lt"/>
                          <a:ea typeface="+mn-ea"/>
                          <a:cs typeface="+mn-cs"/>
                        </a:rPr>
                        <a:t>
 Nico de la Cruz, el #JugadorMotomel elegido nos comparte su foto con la #BiciMotomel.⁣
⁣
Gracias idolo!⁣ @nicodelacruz10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78489216"/>
                  </a:ext>
                </a:extLst>
              </a:tr>
            </a:tbl>
          </a:graphicData>
        </a:graphic>
      </p:graphicFrame>
      <p:sp>
        <p:nvSpPr>
          <p:cNvPr id="4" name="Text Placeholder 3">
            <a:extLst>
              <a:ext uri="{FF2B5EF4-FFF2-40B4-BE49-F238E27FC236}">
                <a16:creationId xmlns:a16="http://schemas.microsoft.com/office/drawing/2014/main" id="{B6E17EA8-B75F-4C21-A47C-693EA6936D2F}"/>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13004419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A5D54-FF03-42E4-8310-5D86677B4F60}"/>
              </a:ext>
            </a:extLst>
          </p:cNvPr>
          <p:cNvSpPr>
            <a:spLocks noGrp="1"/>
          </p:cNvSpPr>
          <p:nvPr>
            <p:ph type="title"/>
          </p:nvPr>
        </p:nvSpPr>
        <p:spPr/>
        <p:txBody>
          <a:bodyPr/>
          <a:lstStyle/>
          <a:p>
            <a:r>
              <a:rPr lang="en-US"/>
              <a:t>Facebook Post Table + Reactions | Motomel - 17 of 23</a:t>
            </a:r>
          </a:p>
        </p:txBody>
      </p:sp>
      <p:graphicFrame>
        <p:nvGraphicFramePr>
          <p:cNvPr id="5" name="Table Placeholder 4">
            <a:extLst>
              <a:ext uri="{FF2B5EF4-FFF2-40B4-BE49-F238E27FC236}">
                <a16:creationId xmlns:a16="http://schemas.microsoft.com/office/drawing/2014/main" id="{B442FE24-687F-4FE7-B210-718B4666F252}"/>
              </a:ext>
            </a:extLst>
          </p:cNvPr>
          <p:cNvGraphicFramePr>
            <a:graphicFrameLocks noGrp="1"/>
          </p:cNvGraphicFramePr>
          <p:nvPr>
            <p:ph type="tbl" sz="quarter" idx="13"/>
            <p:extLst>
              <p:ext uri="{D42A27DB-BD31-4B8C-83A1-F6EECF244321}">
                <p14:modId xmlns:p14="http://schemas.microsoft.com/office/powerpoint/2010/main" val="1254703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4850849"/>
                    </a:ext>
                  </a:extLst>
                </a:gridCol>
                <a:gridCol w="493776">
                  <a:extLst>
                    <a:ext uri="{9D8B030D-6E8A-4147-A177-3AD203B41FA5}">
                      <a16:colId xmlns:a16="http://schemas.microsoft.com/office/drawing/2014/main" val="3231373597"/>
                    </a:ext>
                  </a:extLst>
                </a:gridCol>
                <a:gridCol w="493776">
                  <a:extLst>
                    <a:ext uri="{9D8B030D-6E8A-4147-A177-3AD203B41FA5}">
                      <a16:colId xmlns:a16="http://schemas.microsoft.com/office/drawing/2014/main" val="1126309548"/>
                    </a:ext>
                  </a:extLst>
                </a:gridCol>
                <a:gridCol w="493776">
                  <a:extLst>
                    <a:ext uri="{9D8B030D-6E8A-4147-A177-3AD203B41FA5}">
                      <a16:colId xmlns:a16="http://schemas.microsoft.com/office/drawing/2014/main" val="4237842535"/>
                    </a:ext>
                  </a:extLst>
                </a:gridCol>
                <a:gridCol w="493776">
                  <a:extLst>
                    <a:ext uri="{9D8B030D-6E8A-4147-A177-3AD203B41FA5}">
                      <a16:colId xmlns:a16="http://schemas.microsoft.com/office/drawing/2014/main" val="2080541399"/>
                    </a:ext>
                  </a:extLst>
                </a:gridCol>
                <a:gridCol w="493776">
                  <a:extLst>
                    <a:ext uri="{9D8B030D-6E8A-4147-A177-3AD203B41FA5}">
                      <a16:colId xmlns:a16="http://schemas.microsoft.com/office/drawing/2014/main" val="1342128929"/>
                    </a:ext>
                  </a:extLst>
                </a:gridCol>
                <a:gridCol w="493776">
                  <a:extLst>
                    <a:ext uri="{9D8B030D-6E8A-4147-A177-3AD203B41FA5}">
                      <a16:colId xmlns:a16="http://schemas.microsoft.com/office/drawing/2014/main" val="3159422496"/>
                    </a:ext>
                  </a:extLst>
                </a:gridCol>
                <a:gridCol w="493776">
                  <a:extLst>
                    <a:ext uri="{9D8B030D-6E8A-4147-A177-3AD203B41FA5}">
                      <a16:colId xmlns:a16="http://schemas.microsoft.com/office/drawing/2014/main" val="1071166711"/>
                    </a:ext>
                  </a:extLst>
                </a:gridCol>
                <a:gridCol w="493776">
                  <a:extLst>
                    <a:ext uri="{9D8B030D-6E8A-4147-A177-3AD203B41FA5}">
                      <a16:colId xmlns:a16="http://schemas.microsoft.com/office/drawing/2014/main" val="1738220324"/>
                    </a:ext>
                  </a:extLst>
                </a:gridCol>
                <a:gridCol w="493776">
                  <a:extLst>
                    <a:ext uri="{9D8B030D-6E8A-4147-A177-3AD203B41FA5}">
                      <a16:colId xmlns:a16="http://schemas.microsoft.com/office/drawing/2014/main" val="4290933729"/>
                    </a:ext>
                  </a:extLst>
                </a:gridCol>
                <a:gridCol w="493776">
                  <a:extLst>
                    <a:ext uri="{9D8B030D-6E8A-4147-A177-3AD203B41FA5}">
                      <a16:colId xmlns:a16="http://schemas.microsoft.com/office/drawing/2014/main" val="3563092736"/>
                    </a:ext>
                  </a:extLst>
                </a:gridCol>
                <a:gridCol w="493776">
                  <a:extLst>
                    <a:ext uri="{9D8B030D-6E8A-4147-A177-3AD203B41FA5}">
                      <a16:colId xmlns:a16="http://schemas.microsoft.com/office/drawing/2014/main" val="2389179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001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- 2021-04-19 22:06:55</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200 R3. 
Nueva gráficas, faros delanteros y traseros de nuevo diseño, guiños de LED, sistema de luces siempre encendidas, tablero con medidor de combustible, nuevo cubre escape y portaequipaje trasero en aluminio. 
Descubrí una excelente opción para transitar todo tipo de caminos, de forma segura y con estilo. 
Superate con la TRIAX 200 R3.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4804457"/>
                  </a:ext>
                </a:extLst>
              </a:tr>
            </a:tbl>
          </a:graphicData>
        </a:graphic>
      </p:graphicFrame>
      <p:sp>
        <p:nvSpPr>
          <p:cNvPr id="4" name="Text Placeholder 3">
            <a:extLst>
              <a:ext uri="{FF2B5EF4-FFF2-40B4-BE49-F238E27FC236}">
                <a16:creationId xmlns:a16="http://schemas.microsoft.com/office/drawing/2014/main" id="{DA8E518F-C2D6-4035-B54A-D322205C098A}"/>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6632133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D54AF-5FBB-4451-A255-0445F1193A20}"/>
              </a:ext>
            </a:extLst>
          </p:cNvPr>
          <p:cNvSpPr>
            <a:spLocks noGrp="1"/>
          </p:cNvSpPr>
          <p:nvPr>
            <p:ph type="title"/>
          </p:nvPr>
        </p:nvSpPr>
        <p:spPr/>
        <p:txBody>
          <a:bodyPr/>
          <a:lstStyle/>
          <a:p>
            <a:r>
              <a:rPr lang="en-US"/>
              <a:t>Facebook Post Table + Reactions | Motomel - 18 of 23</a:t>
            </a:r>
          </a:p>
        </p:txBody>
      </p:sp>
      <p:graphicFrame>
        <p:nvGraphicFramePr>
          <p:cNvPr id="5" name="Table Placeholder 4">
            <a:extLst>
              <a:ext uri="{FF2B5EF4-FFF2-40B4-BE49-F238E27FC236}">
                <a16:creationId xmlns:a16="http://schemas.microsoft.com/office/drawing/2014/main" id="{06D64AFF-EE32-4E00-81EE-1AA62C794E2A}"/>
              </a:ext>
            </a:extLst>
          </p:cNvPr>
          <p:cNvGraphicFramePr>
            <a:graphicFrameLocks noGrp="1"/>
          </p:cNvGraphicFramePr>
          <p:nvPr>
            <p:ph type="tbl" sz="quarter" idx="13"/>
            <p:extLst>
              <p:ext uri="{D42A27DB-BD31-4B8C-83A1-F6EECF244321}">
                <p14:modId xmlns:p14="http://schemas.microsoft.com/office/powerpoint/2010/main" val="3432754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39327708"/>
                    </a:ext>
                  </a:extLst>
                </a:gridCol>
                <a:gridCol w="493776">
                  <a:extLst>
                    <a:ext uri="{9D8B030D-6E8A-4147-A177-3AD203B41FA5}">
                      <a16:colId xmlns:a16="http://schemas.microsoft.com/office/drawing/2014/main" val="2383724859"/>
                    </a:ext>
                  </a:extLst>
                </a:gridCol>
                <a:gridCol w="493776">
                  <a:extLst>
                    <a:ext uri="{9D8B030D-6E8A-4147-A177-3AD203B41FA5}">
                      <a16:colId xmlns:a16="http://schemas.microsoft.com/office/drawing/2014/main" val="1509319209"/>
                    </a:ext>
                  </a:extLst>
                </a:gridCol>
                <a:gridCol w="493776">
                  <a:extLst>
                    <a:ext uri="{9D8B030D-6E8A-4147-A177-3AD203B41FA5}">
                      <a16:colId xmlns:a16="http://schemas.microsoft.com/office/drawing/2014/main" val="1524630024"/>
                    </a:ext>
                  </a:extLst>
                </a:gridCol>
                <a:gridCol w="493776">
                  <a:extLst>
                    <a:ext uri="{9D8B030D-6E8A-4147-A177-3AD203B41FA5}">
                      <a16:colId xmlns:a16="http://schemas.microsoft.com/office/drawing/2014/main" val="2654762722"/>
                    </a:ext>
                  </a:extLst>
                </a:gridCol>
                <a:gridCol w="493776">
                  <a:extLst>
                    <a:ext uri="{9D8B030D-6E8A-4147-A177-3AD203B41FA5}">
                      <a16:colId xmlns:a16="http://schemas.microsoft.com/office/drawing/2014/main" val="3353742637"/>
                    </a:ext>
                  </a:extLst>
                </a:gridCol>
                <a:gridCol w="493776">
                  <a:extLst>
                    <a:ext uri="{9D8B030D-6E8A-4147-A177-3AD203B41FA5}">
                      <a16:colId xmlns:a16="http://schemas.microsoft.com/office/drawing/2014/main" val="3572542412"/>
                    </a:ext>
                  </a:extLst>
                </a:gridCol>
                <a:gridCol w="493776">
                  <a:extLst>
                    <a:ext uri="{9D8B030D-6E8A-4147-A177-3AD203B41FA5}">
                      <a16:colId xmlns:a16="http://schemas.microsoft.com/office/drawing/2014/main" val="3700500222"/>
                    </a:ext>
                  </a:extLst>
                </a:gridCol>
                <a:gridCol w="493776">
                  <a:extLst>
                    <a:ext uri="{9D8B030D-6E8A-4147-A177-3AD203B41FA5}">
                      <a16:colId xmlns:a16="http://schemas.microsoft.com/office/drawing/2014/main" val="12807210"/>
                    </a:ext>
                  </a:extLst>
                </a:gridCol>
                <a:gridCol w="493776">
                  <a:extLst>
                    <a:ext uri="{9D8B030D-6E8A-4147-A177-3AD203B41FA5}">
                      <a16:colId xmlns:a16="http://schemas.microsoft.com/office/drawing/2014/main" val="3563955233"/>
                    </a:ext>
                  </a:extLst>
                </a:gridCol>
                <a:gridCol w="493776">
                  <a:extLst>
                    <a:ext uri="{9D8B030D-6E8A-4147-A177-3AD203B41FA5}">
                      <a16:colId xmlns:a16="http://schemas.microsoft.com/office/drawing/2014/main" val="2760144063"/>
                    </a:ext>
                  </a:extLst>
                </a:gridCol>
                <a:gridCol w="493776">
                  <a:extLst>
                    <a:ext uri="{9D8B030D-6E8A-4147-A177-3AD203B41FA5}">
                      <a16:colId xmlns:a16="http://schemas.microsoft.com/office/drawing/2014/main" val="3729506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879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- 2021-05-15 16:00:24</a:t>
                      </a:r>
                      <a:r>
                        <a:rPr kumimoji="0" lang="en-US" sz="1000" b="0" i="0" u="none" strike="noStrike" kern="1200" cap="none" spc="0" normalizeH="0" baseline="0" noProof="0">
                          <a:ln>
                            <a:noFill/>
                          </a:ln>
                          <a:solidFill>
                            <a:prstClr val="black"/>
                          </a:solidFill>
                          <a:effectLst/>
                          <a:uLnTx/>
                          <a:uFillTx/>
                          <a:latin typeface="+mn-lt"/>
                          <a:ea typeface="+mn-ea"/>
                          <a:cs typeface="+mn-cs"/>
                        </a:rPr>
                        <a:t>
 Dejate cautivar por la combinación de diseño retro y la tecnología de nuestra 🇮🇹PICCOLA 🇦🇷
✅ Motor monocilíndrico
✅ 4 tiempos, refrigerado por aire
✅ Freno delantero de disco
✅ Tablero analógico - digital
✅ Iluminación LED
Descubrí más detalles en 💻 www.gilera.com.ar/modelo
#Gilera #GileraMotors #GileraArgentina #InfinitosCaminosTeEsperan #motos #0km #LaMarcadeSiempre #piccolaargentina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6048583"/>
                  </a:ext>
                </a:extLst>
              </a:tr>
            </a:tbl>
          </a:graphicData>
        </a:graphic>
      </p:graphicFrame>
      <p:sp>
        <p:nvSpPr>
          <p:cNvPr id="4" name="Text Placeholder 3">
            <a:extLst>
              <a:ext uri="{FF2B5EF4-FFF2-40B4-BE49-F238E27FC236}">
                <a16:creationId xmlns:a16="http://schemas.microsoft.com/office/drawing/2014/main" id="{C8F8D77D-397B-4CE3-8E76-E9EABC23F639}"/>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31143107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9644B-5B18-4AE9-BE6C-3105E8062A6C}"/>
              </a:ext>
            </a:extLst>
          </p:cNvPr>
          <p:cNvSpPr>
            <a:spLocks noGrp="1"/>
          </p:cNvSpPr>
          <p:nvPr>
            <p:ph type="title"/>
          </p:nvPr>
        </p:nvSpPr>
        <p:spPr/>
        <p:txBody>
          <a:bodyPr/>
          <a:lstStyle/>
          <a:p>
            <a:r>
              <a:rPr lang="en-US"/>
              <a:t>Facebook Post Table + Reactions | Motomel - 19 of 23</a:t>
            </a:r>
          </a:p>
        </p:txBody>
      </p:sp>
      <p:graphicFrame>
        <p:nvGraphicFramePr>
          <p:cNvPr id="5" name="Table Placeholder 4">
            <a:extLst>
              <a:ext uri="{FF2B5EF4-FFF2-40B4-BE49-F238E27FC236}">
                <a16:creationId xmlns:a16="http://schemas.microsoft.com/office/drawing/2014/main" id="{BED3C34E-09BB-455D-984A-50FD27F13CA2}"/>
              </a:ext>
            </a:extLst>
          </p:cNvPr>
          <p:cNvGraphicFramePr>
            <a:graphicFrameLocks noGrp="1"/>
          </p:cNvGraphicFramePr>
          <p:nvPr>
            <p:ph type="tbl" sz="quarter" idx="13"/>
            <p:extLst>
              <p:ext uri="{D42A27DB-BD31-4B8C-83A1-F6EECF244321}">
                <p14:modId xmlns:p14="http://schemas.microsoft.com/office/powerpoint/2010/main" val="1354600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5240209"/>
                    </a:ext>
                  </a:extLst>
                </a:gridCol>
                <a:gridCol w="493776">
                  <a:extLst>
                    <a:ext uri="{9D8B030D-6E8A-4147-A177-3AD203B41FA5}">
                      <a16:colId xmlns:a16="http://schemas.microsoft.com/office/drawing/2014/main" val="3655893378"/>
                    </a:ext>
                  </a:extLst>
                </a:gridCol>
                <a:gridCol w="493776">
                  <a:extLst>
                    <a:ext uri="{9D8B030D-6E8A-4147-A177-3AD203B41FA5}">
                      <a16:colId xmlns:a16="http://schemas.microsoft.com/office/drawing/2014/main" val="1400609185"/>
                    </a:ext>
                  </a:extLst>
                </a:gridCol>
                <a:gridCol w="493776">
                  <a:extLst>
                    <a:ext uri="{9D8B030D-6E8A-4147-A177-3AD203B41FA5}">
                      <a16:colId xmlns:a16="http://schemas.microsoft.com/office/drawing/2014/main" val="1491076422"/>
                    </a:ext>
                  </a:extLst>
                </a:gridCol>
                <a:gridCol w="493776">
                  <a:extLst>
                    <a:ext uri="{9D8B030D-6E8A-4147-A177-3AD203B41FA5}">
                      <a16:colId xmlns:a16="http://schemas.microsoft.com/office/drawing/2014/main" val="1556324655"/>
                    </a:ext>
                  </a:extLst>
                </a:gridCol>
                <a:gridCol w="493776">
                  <a:extLst>
                    <a:ext uri="{9D8B030D-6E8A-4147-A177-3AD203B41FA5}">
                      <a16:colId xmlns:a16="http://schemas.microsoft.com/office/drawing/2014/main" val="3572793945"/>
                    </a:ext>
                  </a:extLst>
                </a:gridCol>
                <a:gridCol w="493776">
                  <a:extLst>
                    <a:ext uri="{9D8B030D-6E8A-4147-A177-3AD203B41FA5}">
                      <a16:colId xmlns:a16="http://schemas.microsoft.com/office/drawing/2014/main" val="405694989"/>
                    </a:ext>
                  </a:extLst>
                </a:gridCol>
                <a:gridCol w="493776">
                  <a:extLst>
                    <a:ext uri="{9D8B030D-6E8A-4147-A177-3AD203B41FA5}">
                      <a16:colId xmlns:a16="http://schemas.microsoft.com/office/drawing/2014/main" val="1581682853"/>
                    </a:ext>
                  </a:extLst>
                </a:gridCol>
                <a:gridCol w="493776">
                  <a:extLst>
                    <a:ext uri="{9D8B030D-6E8A-4147-A177-3AD203B41FA5}">
                      <a16:colId xmlns:a16="http://schemas.microsoft.com/office/drawing/2014/main" val="2990811398"/>
                    </a:ext>
                  </a:extLst>
                </a:gridCol>
                <a:gridCol w="493776">
                  <a:extLst>
                    <a:ext uri="{9D8B030D-6E8A-4147-A177-3AD203B41FA5}">
                      <a16:colId xmlns:a16="http://schemas.microsoft.com/office/drawing/2014/main" val="2560252986"/>
                    </a:ext>
                  </a:extLst>
                </a:gridCol>
                <a:gridCol w="493776">
                  <a:extLst>
                    <a:ext uri="{9D8B030D-6E8A-4147-A177-3AD203B41FA5}">
                      <a16:colId xmlns:a16="http://schemas.microsoft.com/office/drawing/2014/main" val="2327831360"/>
                    </a:ext>
                  </a:extLst>
                </a:gridCol>
                <a:gridCol w="493776">
                  <a:extLst>
                    <a:ext uri="{9D8B030D-6E8A-4147-A177-3AD203B41FA5}">
                      <a16:colId xmlns:a16="http://schemas.microsoft.com/office/drawing/2014/main" val="3662418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8823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- 2021-04-26 18:35:38</a:t>
                      </a:r>
                      <a:r>
                        <a:rPr kumimoji="0" lang="es-ES" sz="1000" b="0" i="0" u="none" strike="noStrike" kern="1200" cap="none" spc="0" normalizeH="0" baseline="0" noProof="0">
                          <a:ln>
                            <a:noFill/>
                          </a:ln>
                          <a:solidFill>
                            <a:prstClr val="black"/>
                          </a:solidFill>
                          <a:effectLst/>
                          <a:uLnTx/>
                          <a:uFillTx/>
                          <a:latin typeface="+mn-lt"/>
                          <a:ea typeface="+mn-ea"/>
                          <a:cs typeface="+mn-cs"/>
                        </a:rPr>
                        <a:t>
 Combiná agilidad y rendimiento con una ideal economía de uso en la ciudad. 
Sentí la diferencia con tu HUNTER 150.
#YaSabésADóndeIr
Consultá precios y planes de financiación en el link de la bio.
#Corven #Motos #Hunter150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52281486"/>
                  </a:ext>
                </a:extLst>
              </a:tr>
            </a:tbl>
          </a:graphicData>
        </a:graphic>
      </p:graphicFrame>
      <p:sp>
        <p:nvSpPr>
          <p:cNvPr id="4" name="Text Placeholder 3">
            <a:extLst>
              <a:ext uri="{FF2B5EF4-FFF2-40B4-BE49-F238E27FC236}">
                <a16:creationId xmlns:a16="http://schemas.microsoft.com/office/drawing/2014/main" id="{618F53C9-265B-4475-B16F-7133A8319C30}"/>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22614899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100B0-A39B-4FC1-B539-CC881E49D29C}"/>
              </a:ext>
            </a:extLst>
          </p:cNvPr>
          <p:cNvSpPr>
            <a:spLocks noGrp="1"/>
          </p:cNvSpPr>
          <p:nvPr>
            <p:ph type="title"/>
          </p:nvPr>
        </p:nvSpPr>
        <p:spPr/>
        <p:txBody>
          <a:bodyPr/>
          <a:lstStyle/>
          <a:p>
            <a:r>
              <a:rPr lang="en-US"/>
              <a:t>Facebook Post Table + Reactions | Motomel - 20 of 23</a:t>
            </a:r>
          </a:p>
        </p:txBody>
      </p:sp>
      <p:graphicFrame>
        <p:nvGraphicFramePr>
          <p:cNvPr id="5" name="Table Placeholder 4">
            <a:extLst>
              <a:ext uri="{FF2B5EF4-FFF2-40B4-BE49-F238E27FC236}">
                <a16:creationId xmlns:a16="http://schemas.microsoft.com/office/drawing/2014/main" id="{E1598F88-DBE5-4A60-9D4D-702B1D099F67}"/>
              </a:ext>
            </a:extLst>
          </p:cNvPr>
          <p:cNvGraphicFramePr>
            <a:graphicFrameLocks noGrp="1"/>
          </p:cNvGraphicFramePr>
          <p:nvPr>
            <p:ph type="tbl" sz="quarter" idx="13"/>
            <p:extLst>
              <p:ext uri="{D42A27DB-BD31-4B8C-83A1-F6EECF244321}">
                <p14:modId xmlns:p14="http://schemas.microsoft.com/office/powerpoint/2010/main" val="3594565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0023681"/>
                    </a:ext>
                  </a:extLst>
                </a:gridCol>
                <a:gridCol w="493776">
                  <a:extLst>
                    <a:ext uri="{9D8B030D-6E8A-4147-A177-3AD203B41FA5}">
                      <a16:colId xmlns:a16="http://schemas.microsoft.com/office/drawing/2014/main" val="1496951808"/>
                    </a:ext>
                  </a:extLst>
                </a:gridCol>
                <a:gridCol w="493776">
                  <a:extLst>
                    <a:ext uri="{9D8B030D-6E8A-4147-A177-3AD203B41FA5}">
                      <a16:colId xmlns:a16="http://schemas.microsoft.com/office/drawing/2014/main" val="2457499679"/>
                    </a:ext>
                  </a:extLst>
                </a:gridCol>
                <a:gridCol w="493776">
                  <a:extLst>
                    <a:ext uri="{9D8B030D-6E8A-4147-A177-3AD203B41FA5}">
                      <a16:colId xmlns:a16="http://schemas.microsoft.com/office/drawing/2014/main" val="2507268629"/>
                    </a:ext>
                  </a:extLst>
                </a:gridCol>
                <a:gridCol w="493776">
                  <a:extLst>
                    <a:ext uri="{9D8B030D-6E8A-4147-A177-3AD203B41FA5}">
                      <a16:colId xmlns:a16="http://schemas.microsoft.com/office/drawing/2014/main" val="3932168257"/>
                    </a:ext>
                  </a:extLst>
                </a:gridCol>
                <a:gridCol w="493776">
                  <a:extLst>
                    <a:ext uri="{9D8B030D-6E8A-4147-A177-3AD203B41FA5}">
                      <a16:colId xmlns:a16="http://schemas.microsoft.com/office/drawing/2014/main" val="1280165378"/>
                    </a:ext>
                  </a:extLst>
                </a:gridCol>
                <a:gridCol w="493776">
                  <a:extLst>
                    <a:ext uri="{9D8B030D-6E8A-4147-A177-3AD203B41FA5}">
                      <a16:colId xmlns:a16="http://schemas.microsoft.com/office/drawing/2014/main" val="742687803"/>
                    </a:ext>
                  </a:extLst>
                </a:gridCol>
                <a:gridCol w="493776">
                  <a:extLst>
                    <a:ext uri="{9D8B030D-6E8A-4147-A177-3AD203B41FA5}">
                      <a16:colId xmlns:a16="http://schemas.microsoft.com/office/drawing/2014/main" val="137506556"/>
                    </a:ext>
                  </a:extLst>
                </a:gridCol>
                <a:gridCol w="493776">
                  <a:extLst>
                    <a:ext uri="{9D8B030D-6E8A-4147-A177-3AD203B41FA5}">
                      <a16:colId xmlns:a16="http://schemas.microsoft.com/office/drawing/2014/main" val="3975864959"/>
                    </a:ext>
                  </a:extLst>
                </a:gridCol>
                <a:gridCol w="493776">
                  <a:extLst>
                    <a:ext uri="{9D8B030D-6E8A-4147-A177-3AD203B41FA5}">
                      <a16:colId xmlns:a16="http://schemas.microsoft.com/office/drawing/2014/main" val="2836898585"/>
                    </a:ext>
                  </a:extLst>
                </a:gridCol>
                <a:gridCol w="493776">
                  <a:extLst>
                    <a:ext uri="{9D8B030D-6E8A-4147-A177-3AD203B41FA5}">
                      <a16:colId xmlns:a16="http://schemas.microsoft.com/office/drawing/2014/main" val="1392485972"/>
                    </a:ext>
                  </a:extLst>
                </a:gridCol>
                <a:gridCol w="493776">
                  <a:extLst>
                    <a:ext uri="{9D8B030D-6E8A-4147-A177-3AD203B41FA5}">
                      <a16:colId xmlns:a16="http://schemas.microsoft.com/office/drawing/2014/main" val="2537988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0643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- 2021-04-30 21:05:48</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150 R3. 
Atractivo diseño de faros delanteros y traseros, guiños de LED, sistema de luces siempre encendidas, tablero con medidor de combustible, nuevo cubre escape y portaequipaje trasero en aluminio. 
Viajá seguro en todo tipo de camino. Con la TRIAX R3 la ruta la hacés vos.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54054169"/>
                  </a:ext>
                </a:extLst>
              </a:tr>
            </a:tbl>
          </a:graphicData>
        </a:graphic>
      </p:graphicFrame>
      <p:sp>
        <p:nvSpPr>
          <p:cNvPr id="4" name="Text Placeholder 3">
            <a:extLst>
              <a:ext uri="{FF2B5EF4-FFF2-40B4-BE49-F238E27FC236}">
                <a16:creationId xmlns:a16="http://schemas.microsoft.com/office/drawing/2014/main" id="{9C1A1E22-649F-4EBA-B5F8-46EF6FE296D4}"/>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35940138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50240-2746-4EF9-8EE0-E65D44F6F9A7}"/>
              </a:ext>
            </a:extLst>
          </p:cNvPr>
          <p:cNvSpPr>
            <a:spLocks noGrp="1"/>
          </p:cNvSpPr>
          <p:nvPr>
            <p:ph type="title"/>
          </p:nvPr>
        </p:nvSpPr>
        <p:spPr/>
        <p:txBody>
          <a:bodyPr/>
          <a:lstStyle/>
          <a:p>
            <a:r>
              <a:rPr lang="en-US"/>
              <a:t>Facebook Post Table + Reactions | Motomel - 21 of 23</a:t>
            </a:r>
          </a:p>
        </p:txBody>
      </p:sp>
      <p:graphicFrame>
        <p:nvGraphicFramePr>
          <p:cNvPr id="5" name="Table Placeholder 4">
            <a:extLst>
              <a:ext uri="{FF2B5EF4-FFF2-40B4-BE49-F238E27FC236}">
                <a16:creationId xmlns:a16="http://schemas.microsoft.com/office/drawing/2014/main" id="{8BE38875-24E6-455C-B421-0597BBEF1956}"/>
              </a:ext>
            </a:extLst>
          </p:cNvPr>
          <p:cNvGraphicFramePr>
            <a:graphicFrameLocks noGrp="1"/>
          </p:cNvGraphicFramePr>
          <p:nvPr>
            <p:ph type="tbl" sz="quarter" idx="13"/>
            <p:extLst>
              <p:ext uri="{D42A27DB-BD31-4B8C-83A1-F6EECF244321}">
                <p14:modId xmlns:p14="http://schemas.microsoft.com/office/powerpoint/2010/main" val="683456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5212034"/>
                    </a:ext>
                  </a:extLst>
                </a:gridCol>
                <a:gridCol w="493776">
                  <a:extLst>
                    <a:ext uri="{9D8B030D-6E8A-4147-A177-3AD203B41FA5}">
                      <a16:colId xmlns:a16="http://schemas.microsoft.com/office/drawing/2014/main" val="2935456773"/>
                    </a:ext>
                  </a:extLst>
                </a:gridCol>
                <a:gridCol w="493776">
                  <a:extLst>
                    <a:ext uri="{9D8B030D-6E8A-4147-A177-3AD203B41FA5}">
                      <a16:colId xmlns:a16="http://schemas.microsoft.com/office/drawing/2014/main" val="4201077633"/>
                    </a:ext>
                  </a:extLst>
                </a:gridCol>
                <a:gridCol w="493776">
                  <a:extLst>
                    <a:ext uri="{9D8B030D-6E8A-4147-A177-3AD203B41FA5}">
                      <a16:colId xmlns:a16="http://schemas.microsoft.com/office/drawing/2014/main" val="301430070"/>
                    </a:ext>
                  </a:extLst>
                </a:gridCol>
                <a:gridCol w="493776">
                  <a:extLst>
                    <a:ext uri="{9D8B030D-6E8A-4147-A177-3AD203B41FA5}">
                      <a16:colId xmlns:a16="http://schemas.microsoft.com/office/drawing/2014/main" val="3254272917"/>
                    </a:ext>
                  </a:extLst>
                </a:gridCol>
                <a:gridCol w="493776">
                  <a:extLst>
                    <a:ext uri="{9D8B030D-6E8A-4147-A177-3AD203B41FA5}">
                      <a16:colId xmlns:a16="http://schemas.microsoft.com/office/drawing/2014/main" val="4259695067"/>
                    </a:ext>
                  </a:extLst>
                </a:gridCol>
                <a:gridCol w="493776">
                  <a:extLst>
                    <a:ext uri="{9D8B030D-6E8A-4147-A177-3AD203B41FA5}">
                      <a16:colId xmlns:a16="http://schemas.microsoft.com/office/drawing/2014/main" val="3196014919"/>
                    </a:ext>
                  </a:extLst>
                </a:gridCol>
                <a:gridCol w="493776">
                  <a:extLst>
                    <a:ext uri="{9D8B030D-6E8A-4147-A177-3AD203B41FA5}">
                      <a16:colId xmlns:a16="http://schemas.microsoft.com/office/drawing/2014/main" val="2659071465"/>
                    </a:ext>
                  </a:extLst>
                </a:gridCol>
                <a:gridCol w="493776">
                  <a:extLst>
                    <a:ext uri="{9D8B030D-6E8A-4147-A177-3AD203B41FA5}">
                      <a16:colId xmlns:a16="http://schemas.microsoft.com/office/drawing/2014/main" val="1789613377"/>
                    </a:ext>
                  </a:extLst>
                </a:gridCol>
                <a:gridCol w="493776">
                  <a:extLst>
                    <a:ext uri="{9D8B030D-6E8A-4147-A177-3AD203B41FA5}">
                      <a16:colId xmlns:a16="http://schemas.microsoft.com/office/drawing/2014/main" val="3012228653"/>
                    </a:ext>
                  </a:extLst>
                </a:gridCol>
                <a:gridCol w="493776">
                  <a:extLst>
                    <a:ext uri="{9D8B030D-6E8A-4147-A177-3AD203B41FA5}">
                      <a16:colId xmlns:a16="http://schemas.microsoft.com/office/drawing/2014/main" val="3894555466"/>
                    </a:ext>
                  </a:extLst>
                </a:gridCol>
                <a:gridCol w="493776">
                  <a:extLst>
                    <a:ext uri="{9D8B030D-6E8A-4147-A177-3AD203B41FA5}">
                      <a16:colId xmlns:a16="http://schemas.microsoft.com/office/drawing/2014/main" val="1721217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006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- 2021-04-29 14:00:08</a:t>
                      </a:r>
                      <a:r>
                        <a:rPr kumimoji="0" lang="es-ES" sz="1000" b="0" i="0" u="none" strike="noStrike" kern="1200" cap="none" spc="0" normalizeH="0" baseline="0" noProof="0">
                          <a:ln>
                            <a:noFill/>
                          </a:ln>
                          <a:solidFill>
                            <a:prstClr val="black"/>
                          </a:solidFill>
                          <a:effectLst/>
                          <a:uLnTx/>
                          <a:uFillTx/>
                          <a:latin typeface="+mn-lt"/>
                          <a:ea typeface="+mn-ea"/>
                          <a:cs typeface="+mn-cs"/>
                        </a:rPr>
                        <a:t>
 El Mito es Falso
✅ Debes cambiar ambas cosas , el filtro retiene contaminantes que pueden ser perjudiciales para el motor incrementando el desgaste de sus partes móviles vitales .
Motomel utiliza y recomienda combustibles AXION energy y línea de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23150073"/>
                  </a:ext>
                </a:extLst>
              </a:tr>
            </a:tbl>
          </a:graphicData>
        </a:graphic>
      </p:graphicFrame>
      <p:sp>
        <p:nvSpPr>
          <p:cNvPr id="4" name="Text Placeholder 3">
            <a:extLst>
              <a:ext uri="{FF2B5EF4-FFF2-40B4-BE49-F238E27FC236}">
                <a16:creationId xmlns:a16="http://schemas.microsoft.com/office/drawing/2014/main" id="{3658634E-D0B8-41A2-A695-CA63F395E464}"/>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7077038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719C2-B44A-4DA9-AA62-FAF8CBB7F6A2}"/>
              </a:ext>
            </a:extLst>
          </p:cNvPr>
          <p:cNvSpPr>
            <a:spLocks noGrp="1"/>
          </p:cNvSpPr>
          <p:nvPr>
            <p:ph type="title"/>
          </p:nvPr>
        </p:nvSpPr>
        <p:spPr/>
        <p:txBody>
          <a:bodyPr/>
          <a:lstStyle/>
          <a:p>
            <a:r>
              <a:rPr lang="en-US"/>
              <a:t>Facebook Post Table + Reactions | Motomel - 22 of 23</a:t>
            </a:r>
          </a:p>
        </p:txBody>
      </p:sp>
      <p:graphicFrame>
        <p:nvGraphicFramePr>
          <p:cNvPr id="5" name="Table Placeholder 4">
            <a:extLst>
              <a:ext uri="{FF2B5EF4-FFF2-40B4-BE49-F238E27FC236}">
                <a16:creationId xmlns:a16="http://schemas.microsoft.com/office/drawing/2014/main" id="{3635AE8C-4DF6-461C-95B7-9618EF4F572B}"/>
              </a:ext>
            </a:extLst>
          </p:cNvPr>
          <p:cNvGraphicFramePr>
            <a:graphicFrameLocks noGrp="1"/>
          </p:cNvGraphicFramePr>
          <p:nvPr>
            <p:ph type="tbl" sz="quarter" idx="13"/>
            <p:extLst>
              <p:ext uri="{D42A27DB-BD31-4B8C-83A1-F6EECF244321}">
                <p14:modId xmlns:p14="http://schemas.microsoft.com/office/powerpoint/2010/main" val="1881715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178024"/>
                    </a:ext>
                  </a:extLst>
                </a:gridCol>
                <a:gridCol w="493776">
                  <a:extLst>
                    <a:ext uri="{9D8B030D-6E8A-4147-A177-3AD203B41FA5}">
                      <a16:colId xmlns:a16="http://schemas.microsoft.com/office/drawing/2014/main" val="1300303143"/>
                    </a:ext>
                  </a:extLst>
                </a:gridCol>
                <a:gridCol w="493776">
                  <a:extLst>
                    <a:ext uri="{9D8B030D-6E8A-4147-A177-3AD203B41FA5}">
                      <a16:colId xmlns:a16="http://schemas.microsoft.com/office/drawing/2014/main" val="3078908192"/>
                    </a:ext>
                  </a:extLst>
                </a:gridCol>
                <a:gridCol w="493776">
                  <a:extLst>
                    <a:ext uri="{9D8B030D-6E8A-4147-A177-3AD203B41FA5}">
                      <a16:colId xmlns:a16="http://schemas.microsoft.com/office/drawing/2014/main" val="3107200290"/>
                    </a:ext>
                  </a:extLst>
                </a:gridCol>
                <a:gridCol w="493776">
                  <a:extLst>
                    <a:ext uri="{9D8B030D-6E8A-4147-A177-3AD203B41FA5}">
                      <a16:colId xmlns:a16="http://schemas.microsoft.com/office/drawing/2014/main" val="3600477792"/>
                    </a:ext>
                  </a:extLst>
                </a:gridCol>
                <a:gridCol w="493776">
                  <a:extLst>
                    <a:ext uri="{9D8B030D-6E8A-4147-A177-3AD203B41FA5}">
                      <a16:colId xmlns:a16="http://schemas.microsoft.com/office/drawing/2014/main" val="1690523805"/>
                    </a:ext>
                  </a:extLst>
                </a:gridCol>
                <a:gridCol w="493776">
                  <a:extLst>
                    <a:ext uri="{9D8B030D-6E8A-4147-A177-3AD203B41FA5}">
                      <a16:colId xmlns:a16="http://schemas.microsoft.com/office/drawing/2014/main" val="983511730"/>
                    </a:ext>
                  </a:extLst>
                </a:gridCol>
                <a:gridCol w="493776">
                  <a:extLst>
                    <a:ext uri="{9D8B030D-6E8A-4147-A177-3AD203B41FA5}">
                      <a16:colId xmlns:a16="http://schemas.microsoft.com/office/drawing/2014/main" val="2632771188"/>
                    </a:ext>
                  </a:extLst>
                </a:gridCol>
                <a:gridCol w="493776">
                  <a:extLst>
                    <a:ext uri="{9D8B030D-6E8A-4147-A177-3AD203B41FA5}">
                      <a16:colId xmlns:a16="http://schemas.microsoft.com/office/drawing/2014/main" val="206420805"/>
                    </a:ext>
                  </a:extLst>
                </a:gridCol>
                <a:gridCol w="493776">
                  <a:extLst>
                    <a:ext uri="{9D8B030D-6E8A-4147-A177-3AD203B41FA5}">
                      <a16:colId xmlns:a16="http://schemas.microsoft.com/office/drawing/2014/main" val="1575776469"/>
                    </a:ext>
                  </a:extLst>
                </a:gridCol>
                <a:gridCol w="493776">
                  <a:extLst>
                    <a:ext uri="{9D8B030D-6E8A-4147-A177-3AD203B41FA5}">
                      <a16:colId xmlns:a16="http://schemas.microsoft.com/office/drawing/2014/main" val="3002315978"/>
                    </a:ext>
                  </a:extLst>
                </a:gridCol>
                <a:gridCol w="493776">
                  <a:extLst>
                    <a:ext uri="{9D8B030D-6E8A-4147-A177-3AD203B41FA5}">
                      <a16:colId xmlns:a16="http://schemas.microsoft.com/office/drawing/2014/main" val="911139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4256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- 2021-05-14 15:09:09</a:t>
                      </a:r>
                      <a:r>
                        <a:rPr kumimoji="0" lang="es-ES" sz="1000" b="0" i="0" u="none" strike="noStrike" kern="1200" cap="none" spc="0" normalizeH="0" baseline="0" noProof="0">
                          <a:ln>
                            <a:noFill/>
                          </a:ln>
                          <a:solidFill>
                            <a:prstClr val="black"/>
                          </a:solidFill>
                          <a:effectLst/>
                          <a:uLnTx/>
                          <a:uFillTx/>
                          <a:latin typeface="+mn-lt"/>
                          <a:ea typeface="+mn-ea"/>
                          <a:cs typeface="+mn-cs"/>
                        </a:rPr>
                        <a:t>
 Carlitos Tevez es el #JugadorMotomel elegido en el mes de Abril.⁣
⁣
Gracias a todos los que participaron del #SorteoMotomel y nos ayudaron a elegir a la figura del partido. @_carlitostevez y @guillevonderheyde se llevan ambos una #BiciMotomel.⁣
⁣
¡Atentos a nuestras redes que habrá más sorteos!⁣
⁣⁣
Bancamos el fútbol argentino.⁣⁣⁣
⁣⁣⁣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30462672"/>
                  </a:ext>
                </a:extLst>
              </a:tr>
            </a:tbl>
          </a:graphicData>
        </a:graphic>
      </p:graphicFrame>
      <p:sp>
        <p:nvSpPr>
          <p:cNvPr id="4" name="Text Placeholder 3">
            <a:extLst>
              <a:ext uri="{FF2B5EF4-FFF2-40B4-BE49-F238E27FC236}">
                <a16:creationId xmlns:a16="http://schemas.microsoft.com/office/drawing/2014/main" id="{79C2B6FF-4A47-4335-83DE-F708F902B7EC}"/>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19740040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E758F-89FB-4AD8-8061-B43ACCA20BB2}"/>
              </a:ext>
            </a:extLst>
          </p:cNvPr>
          <p:cNvSpPr>
            <a:spLocks noGrp="1"/>
          </p:cNvSpPr>
          <p:nvPr>
            <p:ph type="title"/>
          </p:nvPr>
        </p:nvSpPr>
        <p:spPr/>
        <p:txBody>
          <a:bodyPr/>
          <a:lstStyle/>
          <a:p>
            <a:r>
              <a:rPr lang="en-US"/>
              <a:t>Facebook Post Table + Reactions | Motomel - 23 of 23</a:t>
            </a:r>
          </a:p>
        </p:txBody>
      </p:sp>
      <p:graphicFrame>
        <p:nvGraphicFramePr>
          <p:cNvPr id="5" name="Table Placeholder 4">
            <a:extLst>
              <a:ext uri="{FF2B5EF4-FFF2-40B4-BE49-F238E27FC236}">
                <a16:creationId xmlns:a16="http://schemas.microsoft.com/office/drawing/2014/main" id="{650E2F3A-C8F8-49E4-B24E-499117E4844B}"/>
              </a:ext>
            </a:extLst>
          </p:cNvPr>
          <p:cNvGraphicFramePr>
            <a:graphicFrameLocks noGrp="1"/>
          </p:cNvGraphicFramePr>
          <p:nvPr>
            <p:ph type="tbl" sz="quarter" idx="13"/>
            <p:extLst>
              <p:ext uri="{D42A27DB-BD31-4B8C-83A1-F6EECF244321}">
                <p14:modId xmlns:p14="http://schemas.microsoft.com/office/powerpoint/2010/main" val="41000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39541665"/>
                    </a:ext>
                  </a:extLst>
                </a:gridCol>
                <a:gridCol w="493776">
                  <a:extLst>
                    <a:ext uri="{9D8B030D-6E8A-4147-A177-3AD203B41FA5}">
                      <a16:colId xmlns:a16="http://schemas.microsoft.com/office/drawing/2014/main" val="268496210"/>
                    </a:ext>
                  </a:extLst>
                </a:gridCol>
                <a:gridCol w="493776">
                  <a:extLst>
                    <a:ext uri="{9D8B030D-6E8A-4147-A177-3AD203B41FA5}">
                      <a16:colId xmlns:a16="http://schemas.microsoft.com/office/drawing/2014/main" val="444711423"/>
                    </a:ext>
                  </a:extLst>
                </a:gridCol>
                <a:gridCol w="493776">
                  <a:extLst>
                    <a:ext uri="{9D8B030D-6E8A-4147-A177-3AD203B41FA5}">
                      <a16:colId xmlns:a16="http://schemas.microsoft.com/office/drawing/2014/main" val="351982243"/>
                    </a:ext>
                  </a:extLst>
                </a:gridCol>
                <a:gridCol w="493776">
                  <a:extLst>
                    <a:ext uri="{9D8B030D-6E8A-4147-A177-3AD203B41FA5}">
                      <a16:colId xmlns:a16="http://schemas.microsoft.com/office/drawing/2014/main" val="2308233376"/>
                    </a:ext>
                  </a:extLst>
                </a:gridCol>
                <a:gridCol w="493776">
                  <a:extLst>
                    <a:ext uri="{9D8B030D-6E8A-4147-A177-3AD203B41FA5}">
                      <a16:colId xmlns:a16="http://schemas.microsoft.com/office/drawing/2014/main" val="4185220848"/>
                    </a:ext>
                  </a:extLst>
                </a:gridCol>
                <a:gridCol w="493776">
                  <a:extLst>
                    <a:ext uri="{9D8B030D-6E8A-4147-A177-3AD203B41FA5}">
                      <a16:colId xmlns:a16="http://schemas.microsoft.com/office/drawing/2014/main" val="1418651782"/>
                    </a:ext>
                  </a:extLst>
                </a:gridCol>
                <a:gridCol w="493776">
                  <a:extLst>
                    <a:ext uri="{9D8B030D-6E8A-4147-A177-3AD203B41FA5}">
                      <a16:colId xmlns:a16="http://schemas.microsoft.com/office/drawing/2014/main" val="883640415"/>
                    </a:ext>
                  </a:extLst>
                </a:gridCol>
                <a:gridCol w="493776">
                  <a:extLst>
                    <a:ext uri="{9D8B030D-6E8A-4147-A177-3AD203B41FA5}">
                      <a16:colId xmlns:a16="http://schemas.microsoft.com/office/drawing/2014/main" val="355514179"/>
                    </a:ext>
                  </a:extLst>
                </a:gridCol>
                <a:gridCol w="493776">
                  <a:extLst>
                    <a:ext uri="{9D8B030D-6E8A-4147-A177-3AD203B41FA5}">
                      <a16:colId xmlns:a16="http://schemas.microsoft.com/office/drawing/2014/main" val="1820806551"/>
                    </a:ext>
                  </a:extLst>
                </a:gridCol>
                <a:gridCol w="493776">
                  <a:extLst>
                    <a:ext uri="{9D8B030D-6E8A-4147-A177-3AD203B41FA5}">
                      <a16:colId xmlns:a16="http://schemas.microsoft.com/office/drawing/2014/main" val="1048591962"/>
                    </a:ext>
                  </a:extLst>
                </a:gridCol>
                <a:gridCol w="493776">
                  <a:extLst>
                    <a:ext uri="{9D8B030D-6E8A-4147-A177-3AD203B41FA5}">
                      <a16:colId xmlns:a16="http://schemas.microsoft.com/office/drawing/2014/main" val="2077835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4887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- 2021-04-27 22:01:22</a:t>
                      </a:r>
                      <a:r>
                        <a:rPr kumimoji="0" lang="es-ES" sz="1000" b="0" i="0" u="none" strike="noStrike" kern="1200" cap="none" spc="0" normalizeH="0" baseline="0" noProof="0">
                          <a:ln>
                            <a:noFill/>
                          </a:ln>
                          <a:solidFill>
                            <a:prstClr val="black"/>
                          </a:solidFill>
                          <a:effectLst/>
                          <a:uLnTx/>
                          <a:uFillTx/>
                          <a:latin typeface="+mn-lt"/>
                          <a:ea typeface="+mn-ea"/>
                          <a:cs typeface="+mn-cs"/>
                        </a:rPr>
                        <a:t>
 Combiná agilidad y rendimiento con una ideal economía de uso en la ciudad. 
Sentí la diferencia con tu HUNTER 150.
#YaSabésADóndeIr
Consultá precios y planes de financiación en el link de la bio.
#Corven #Motos #Hunter150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9820136"/>
                  </a:ext>
                </a:extLst>
              </a:tr>
            </a:tbl>
          </a:graphicData>
        </a:graphic>
      </p:graphicFrame>
      <p:sp>
        <p:nvSpPr>
          <p:cNvPr id="4" name="Text Placeholder 3">
            <a:extLst>
              <a:ext uri="{FF2B5EF4-FFF2-40B4-BE49-F238E27FC236}">
                <a16:creationId xmlns:a16="http://schemas.microsoft.com/office/drawing/2014/main" id="{FAD56EF5-53DB-4076-A505-0BF469151074}"/>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5987374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5FD4E-3DAA-411A-8A47-69226959DA9F}"/>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1991A8B1-8E9D-4E1D-991A-97DE7DC982EE}"/>
              </a:ext>
            </a:extLst>
          </p:cNvPr>
          <p:cNvGraphicFramePr>
            <a:graphicFrameLocks noGrp="1"/>
          </p:cNvGraphicFramePr>
          <p:nvPr>
            <p:ph type="chart" sz="quarter" idx="13"/>
            <p:extLst>
              <p:ext uri="{D42A27DB-BD31-4B8C-83A1-F6EECF244321}">
                <p14:modId xmlns:p14="http://schemas.microsoft.com/office/powerpoint/2010/main" val="333776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349FD7-64A5-407A-B14D-E4EFCF1D4D48}"/>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670F63C2-70F3-47DE-9334-F9901AD3AB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91616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49905-2537-4346-9AC6-1F0EE5EF93F7}"/>
              </a:ext>
            </a:extLst>
          </p:cNvPr>
          <p:cNvSpPr>
            <a:spLocks noGrp="1"/>
          </p:cNvSpPr>
          <p:nvPr>
            <p:ph type="title"/>
          </p:nvPr>
        </p:nvSpPr>
        <p:spPr/>
        <p:txBody>
          <a:bodyPr/>
          <a:lstStyle/>
          <a:p>
            <a:r>
              <a:rPr lang="en-US"/>
              <a:t>Facebook User Posts Table | Motomel - 1 of 3</a:t>
            </a:r>
          </a:p>
        </p:txBody>
      </p:sp>
      <p:graphicFrame>
        <p:nvGraphicFramePr>
          <p:cNvPr id="5" name="Table Placeholder 4">
            <a:extLst>
              <a:ext uri="{FF2B5EF4-FFF2-40B4-BE49-F238E27FC236}">
                <a16:creationId xmlns:a16="http://schemas.microsoft.com/office/drawing/2014/main" id="{8F39D4B6-5901-4F71-B773-7AB0066AAB01}"/>
              </a:ext>
            </a:extLst>
          </p:cNvPr>
          <p:cNvGraphicFramePr>
            <a:graphicFrameLocks noGrp="1"/>
          </p:cNvGraphicFramePr>
          <p:nvPr>
            <p:ph type="tbl" sz="quarter" idx="13"/>
            <p:extLst>
              <p:ext uri="{D42A27DB-BD31-4B8C-83A1-F6EECF244321}">
                <p14:modId xmlns:p14="http://schemas.microsoft.com/office/powerpoint/2010/main" val="1889962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203816673"/>
                    </a:ext>
                  </a:extLst>
                </a:gridCol>
                <a:gridCol w="1152144">
                  <a:extLst>
                    <a:ext uri="{9D8B030D-6E8A-4147-A177-3AD203B41FA5}">
                      <a16:colId xmlns:a16="http://schemas.microsoft.com/office/drawing/2014/main" val="2999922467"/>
                    </a:ext>
                  </a:extLst>
                </a:gridCol>
                <a:gridCol w="1152144">
                  <a:extLst>
                    <a:ext uri="{9D8B030D-6E8A-4147-A177-3AD203B41FA5}">
                      <a16:colId xmlns:a16="http://schemas.microsoft.com/office/drawing/2014/main" val="1569772657"/>
                    </a:ext>
                  </a:extLst>
                </a:gridCol>
                <a:gridCol w="1152144">
                  <a:extLst>
                    <a:ext uri="{9D8B030D-6E8A-4147-A177-3AD203B41FA5}">
                      <a16:colId xmlns:a16="http://schemas.microsoft.com/office/drawing/2014/main" val="3291650756"/>
                    </a:ext>
                  </a:extLst>
                </a:gridCol>
                <a:gridCol w="1152144">
                  <a:extLst>
                    <a:ext uri="{9D8B030D-6E8A-4147-A177-3AD203B41FA5}">
                      <a16:colId xmlns:a16="http://schemas.microsoft.com/office/drawing/2014/main" val="2580015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8710127"/>
                  </a:ext>
                </a:extLst>
              </a:tr>
            </a:tbl>
          </a:graphicData>
        </a:graphic>
      </p:graphicFrame>
      <p:sp>
        <p:nvSpPr>
          <p:cNvPr id="4" name="Text Placeholder 3">
            <a:extLst>
              <a:ext uri="{FF2B5EF4-FFF2-40B4-BE49-F238E27FC236}">
                <a16:creationId xmlns:a16="http://schemas.microsoft.com/office/drawing/2014/main" id="{D7ABDEF2-E913-44DD-9C48-2D4B47FE06F3}"/>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15403291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F00A6-5F55-4A00-A289-FAFBE51DC9B5}"/>
              </a:ext>
            </a:extLst>
          </p:cNvPr>
          <p:cNvSpPr>
            <a:spLocks noGrp="1"/>
          </p:cNvSpPr>
          <p:nvPr>
            <p:ph type="title"/>
          </p:nvPr>
        </p:nvSpPr>
        <p:spPr/>
        <p:txBody>
          <a:bodyPr/>
          <a:lstStyle/>
          <a:p>
            <a:r>
              <a:rPr lang="en-US"/>
              <a:t>Facebook User Posts Table | Motomel - 2 of 3</a:t>
            </a:r>
          </a:p>
        </p:txBody>
      </p:sp>
      <p:graphicFrame>
        <p:nvGraphicFramePr>
          <p:cNvPr id="5" name="Table Placeholder 4">
            <a:extLst>
              <a:ext uri="{FF2B5EF4-FFF2-40B4-BE49-F238E27FC236}">
                <a16:creationId xmlns:a16="http://schemas.microsoft.com/office/drawing/2014/main" id="{E9A04095-9DC3-43CA-A839-E930B838B459}"/>
              </a:ext>
            </a:extLst>
          </p:cNvPr>
          <p:cNvGraphicFramePr>
            <a:graphicFrameLocks noGrp="1"/>
          </p:cNvGraphicFramePr>
          <p:nvPr>
            <p:ph type="tbl" sz="quarter" idx="13"/>
            <p:extLst>
              <p:ext uri="{D42A27DB-BD31-4B8C-83A1-F6EECF244321}">
                <p14:modId xmlns:p14="http://schemas.microsoft.com/office/powerpoint/2010/main" val="2537308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296023858"/>
                    </a:ext>
                  </a:extLst>
                </a:gridCol>
                <a:gridCol w="1152144">
                  <a:extLst>
                    <a:ext uri="{9D8B030D-6E8A-4147-A177-3AD203B41FA5}">
                      <a16:colId xmlns:a16="http://schemas.microsoft.com/office/drawing/2014/main" val="1333413391"/>
                    </a:ext>
                  </a:extLst>
                </a:gridCol>
                <a:gridCol w="1152144">
                  <a:extLst>
                    <a:ext uri="{9D8B030D-6E8A-4147-A177-3AD203B41FA5}">
                      <a16:colId xmlns:a16="http://schemas.microsoft.com/office/drawing/2014/main" val="3289807342"/>
                    </a:ext>
                  </a:extLst>
                </a:gridCol>
                <a:gridCol w="1152144">
                  <a:extLst>
                    <a:ext uri="{9D8B030D-6E8A-4147-A177-3AD203B41FA5}">
                      <a16:colId xmlns:a16="http://schemas.microsoft.com/office/drawing/2014/main" val="416654624"/>
                    </a:ext>
                  </a:extLst>
                </a:gridCol>
                <a:gridCol w="1152144">
                  <a:extLst>
                    <a:ext uri="{9D8B030D-6E8A-4147-A177-3AD203B41FA5}">
                      <a16:colId xmlns:a16="http://schemas.microsoft.com/office/drawing/2014/main" val="240735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255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- 2021-04-26 10:58:42</a:t>
                      </a:r>
                      <a:r>
                        <a:rPr kumimoji="0" lang="es-ES" sz="1000" b="0" i="0" u="none" strike="noStrike" kern="1200" cap="none" spc="0" normalizeH="0" baseline="0" noProof="0">
                          <a:ln>
                            <a:noFill/>
                          </a:ln>
                          <a:solidFill>
                            <a:prstClr val="black"/>
                          </a:solidFill>
                          <a:effectLst/>
                          <a:uLnTx/>
                          <a:uFillTx/>
                          <a:latin typeface="+mn-lt"/>
                          <a:ea typeface="+mn-ea"/>
                          <a:cs typeface="+mn-cs"/>
                        </a:rPr>
                        <a:t>
 🎊 BONO CONTRIBUCION 2021 CON GRANDES PREMIOS 🎊 
▶️ Como todos los años, desde La Capi lanzamos un bono contribución que nos permite solventar los gastos corrientes para sostener la institución, más aún en estos periodos de pandemia. Cada bono cuenta con dos números y se podrá abonar en 4 cuotas mensuales, iguales y consecutivas. 
🏍️ En esta oportunidad regalamos estos excelentes premios de Corven Motos:
👉1er premio: Moto 0 KM Triax 150 cc 
👉2do premio: Moto 0 KM Energy 125 cc 
👉3er premio: Moto 0 KM Mirage 110 cc 
💰 ADEMAS, ofrecemos una orden de compra de .000 por única vez, para quienes cancelen la totalidad del bono antes del 30 de mayo de 2021.  
❗ Las motos se sortean con la última jugada de la quiniela provincial nocturna del mes de agosto, mientas que la orden de compra se entregará a quien tenga el número que coincida con el ultimo sorteo de la quiniela provincial nocturna de mayo. 
🙋🏻‍♂️PEDILE TU BONO a tu amiga o amigo capitalino. Colaborá con el club de tu barrio!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76914510"/>
                  </a:ext>
                </a:extLst>
              </a:tr>
            </a:tbl>
          </a:graphicData>
        </a:graphic>
      </p:graphicFrame>
      <p:sp>
        <p:nvSpPr>
          <p:cNvPr id="4" name="Text Placeholder 3">
            <a:extLst>
              <a:ext uri="{FF2B5EF4-FFF2-40B4-BE49-F238E27FC236}">
                <a16:creationId xmlns:a16="http://schemas.microsoft.com/office/drawing/2014/main" id="{EE8DFDAA-442C-4AAC-A465-D6E3543C1208}"/>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30474199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68C8B-63F4-4955-A90C-4DB1381316DF}"/>
              </a:ext>
            </a:extLst>
          </p:cNvPr>
          <p:cNvSpPr>
            <a:spLocks noGrp="1"/>
          </p:cNvSpPr>
          <p:nvPr>
            <p:ph type="title"/>
          </p:nvPr>
        </p:nvSpPr>
        <p:spPr/>
        <p:txBody>
          <a:bodyPr/>
          <a:lstStyle/>
          <a:p>
            <a:r>
              <a:rPr lang="en-US"/>
              <a:t>Facebook User Posts Table | Motomel - 3 of 3</a:t>
            </a:r>
          </a:p>
        </p:txBody>
      </p:sp>
      <p:graphicFrame>
        <p:nvGraphicFramePr>
          <p:cNvPr id="5" name="Table Placeholder 4">
            <a:extLst>
              <a:ext uri="{FF2B5EF4-FFF2-40B4-BE49-F238E27FC236}">
                <a16:creationId xmlns:a16="http://schemas.microsoft.com/office/drawing/2014/main" id="{8887F1AE-F8F9-4539-850D-DCE575AB5E74}"/>
              </a:ext>
            </a:extLst>
          </p:cNvPr>
          <p:cNvGraphicFramePr>
            <a:graphicFrameLocks noGrp="1"/>
          </p:cNvGraphicFramePr>
          <p:nvPr>
            <p:ph type="tbl" sz="quarter" idx="13"/>
            <p:extLst>
              <p:ext uri="{D42A27DB-BD31-4B8C-83A1-F6EECF244321}">
                <p14:modId xmlns:p14="http://schemas.microsoft.com/office/powerpoint/2010/main" val="633787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427432084"/>
                    </a:ext>
                  </a:extLst>
                </a:gridCol>
                <a:gridCol w="1152144">
                  <a:extLst>
                    <a:ext uri="{9D8B030D-6E8A-4147-A177-3AD203B41FA5}">
                      <a16:colId xmlns:a16="http://schemas.microsoft.com/office/drawing/2014/main" val="1012312180"/>
                    </a:ext>
                  </a:extLst>
                </a:gridCol>
                <a:gridCol w="1152144">
                  <a:extLst>
                    <a:ext uri="{9D8B030D-6E8A-4147-A177-3AD203B41FA5}">
                      <a16:colId xmlns:a16="http://schemas.microsoft.com/office/drawing/2014/main" val="2875168339"/>
                    </a:ext>
                  </a:extLst>
                </a:gridCol>
                <a:gridCol w="1152144">
                  <a:extLst>
                    <a:ext uri="{9D8B030D-6E8A-4147-A177-3AD203B41FA5}">
                      <a16:colId xmlns:a16="http://schemas.microsoft.com/office/drawing/2014/main" val="511710525"/>
                    </a:ext>
                  </a:extLst>
                </a:gridCol>
                <a:gridCol w="1152144">
                  <a:extLst>
                    <a:ext uri="{9D8B030D-6E8A-4147-A177-3AD203B41FA5}">
                      <a16:colId xmlns:a16="http://schemas.microsoft.com/office/drawing/2014/main" val="2575258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529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- 2021-04-25 02:39:21</a:t>
                      </a:r>
                      <a:r>
                        <a:rPr kumimoji="0" lang="es-ES" sz="1000" b="0" i="0" u="none" strike="noStrike" kern="1200" cap="none" spc="0" normalizeH="0" baseline="0" noProof="0">
                          <a:ln>
                            <a:noFill/>
                          </a:ln>
                          <a:solidFill>
                            <a:prstClr val="black"/>
                          </a:solidFill>
                          <a:effectLst/>
                          <a:uLnTx/>
                          <a:uFillTx/>
                          <a:latin typeface="+mn-lt"/>
                          <a:ea typeface="+mn-ea"/>
                          <a:cs typeface="+mn-cs"/>
                        </a:rPr>
                        <a:t>
 Les quiero comentar lo sorprendido que estoy para bien!! En el día de ayer, cruce la cuesta de Zapata!! Una de las más duras, y lindas del norte argentino!! Une las localidades de Londres y Tinogasta, en la provincia de Catamarca!!Este camino, por dónde se corrió el Dakar hace varios años atrás, hoy ya se encuentra abondonado e intransitable para autos y camionetas. Pero los que tenemos pasión por las motos los seguimos transitando, abriendo caminos dónde ya no los hay!! ! Cero problemas y muchas satisfacciones con mi corven triax 250 r3. En la foto, mirador de la cuesta de Zapata!!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71930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- 2021-05-02 22:36:11</a:t>
                      </a:r>
                      <a:r>
                        <a:rPr kumimoji="0" lang="es-ES" sz="1000" b="0" i="0" u="none" strike="noStrike" kern="1200" cap="none" spc="0" normalizeH="0" baseline="0" noProof="0">
                          <a:ln>
                            <a:noFill/>
                          </a:ln>
                          <a:solidFill>
                            <a:prstClr val="black"/>
                          </a:solidFill>
                          <a:effectLst/>
                          <a:uLnTx/>
                          <a:uFillTx/>
                          <a:latin typeface="+mn-lt"/>
                          <a:ea typeface="+mn-ea"/>
                          <a:cs typeface="+mn-cs"/>
                        </a:rPr>
                        <a:t>
 Viajando con la corven mirash!!!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91904643"/>
                  </a:ext>
                </a:extLst>
              </a:tr>
            </a:tbl>
          </a:graphicData>
        </a:graphic>
      </p:graphicFrame>
      <p:sp>
        <p:nvSpPr>
          <p:cNvPr id="4" name="Text Placeholder 3">
            <a:extLst>
              <a:ext uri="{FF2B5EF4-FFF2-40B4-BE49-F238E27FC236}">
                <a16:creationId xmlns:a16="http://schemas.microsoft.com/office/drawing/2014/main" id="{7203F61F-81E8-4D88-B954-59FB88A50BBE}"/>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28816270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1518</Words>
  <Application>Microsoft Office PowerPoint</Application>
  <PresentationFormat>On-screen Show (4:3)</PresentationFormat>
  <Paragraphs>832</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quintly_template</vt:lpstr>
      <vt:lpstr>FACEBOOK NUEVO - La emilia usar</vt:lpstr>
      <vt:lpstr>Facebook Key Metrics Table | Motomel</vt:lpstr>
      <vt:lpstr>Facebook Key Metrics Radar | Motomel</vt:lpstr>
      <vt:lpstr>Facebook Fan Distribution | Motomel</vt:lpstr>
      <vt:lpstr>Facebook +/- Fan Distribution | Motomel</vt:lpstr>
      <vt:lpstr>Facebook Posts Distribution | Motomel</vt:lpstr>
      <vt:lpstr>Facebook Interactions Distribution | Motomel</vt:lpstr>
      <vt:lpstr>Facebook Page Likes Total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Interactions Distribution | Motomel</vt:lpstr>
      <vt:lpstr>Facebook Post Type Distribution Per Profile | Motomel</vt:lpstr>
      <vt:lpstr>Facebook Interaction Rate By Weekday | Motomel</vt:lpstr>
      <vt:lpstr>Facebook Interaction Rate | Motomel</vt:lpstr>
      <vt:lpstr>Facebook Interaction Rate By Post Type | Motomel</vt:lpstr>
      <vt:lpstr>Facebook Interaction Rate By Hour | Motomel</vt:lpstr>
      <vt:lpstr>Facebook Hashtag Detection | Motomel</vt:lpstr>
      <vt:lpstr>Facebook Post Table + Reactions | Motomel - 1 of 23</vt:lpstr>
      <vt:lpstr>Facebook Post Table + Reactions | Motomel - 2 of 23</vt:lpstr>
      <vt:lpstr>Facebook Post Table + Reactions | Motomel - 3 of 23</vt:lpstr>
      <vt:lpstr>Facebook Post Table + Reactions | Motomel - 4 of 23</vt:lpstr>
      <vt:lpstr>Facebook Post Table + Reactions | Motomel - 5 of 23</vt:lpstr>
      <vt:lpstr>Facebook Post Table + Reactions | Motomel - 6 of 23</vt:lpstr>
      <vt:lpstr>Facebook Post Table + Reactions | Motomel - 7 of 23</vt:lpstr>
      <vt:lpstr>Facebook Post Table + Reactions | Motomel - 8 of 23</vt:lpstr>
      <vt:lpstr>Facebook Post Table + Reactions | Motomel - 9 of 23</vt:lpstr>
      <vt:lpstr>Facebook Post Table + Reactions | Motomel - 10 of 23</vt:lpstr>
      <vt:lpstr>Facebook Post Table + Reactions | Motomel - 11 of 23</vt:lpstr>
      <vt:lpstr>Facebook Post Table + Reactions | Motomel - 12 of 23</vt:lpstr>
      <vt:lpstr>Facebook Post Table + Reactions | Motomel - 13 of 23</vt:lpstr>
      <vt:lpstr>Facebook Post Table + Reactions | Motomel - 14 of 23</vt:lpstr>
      <vt:lpstr>Facebook Post Table + Reactions | Motomel - 15 of 23</vt:lpstr>
      <vt:lpstr>Facebook Post Table + Reactions | Motomel - 16 of 23</vt:lpstr>
      <vt:lpstr>Facebook Post Table + Reactions | Motomel - 17 of 23</vt:lpstr>
      <vt:lpstr>Facebook Post Table + Reactions | Motomel - 18 of 23</vt:lpstr>
      <vt:lpstr>Facebook Post Table + Reactions | Motomel - 19 of 23</vt:lpstr>
      <vt:lpstr>Facebook Post Table + Reactions | Motomel - 20 of 23</vt:lpstr>
      <vt:lpstr>Facebook Post Table + Reactions | Motomel - 21 of 23</vt:lpstr>
      <vt:lpstr>Facebook Post Table + Reactions | Motomel - 22 of 23</vt:lpstr>
      <vt:lpstr>Facebook Post Table + Reactions | Motomel - 23 of 23</vt:lpstr>
      <vt:lpstr>Facebook User Posts | Motomel</vt:lpstr>
      <vt:lpstr>Facebook User Posts Table | Motomel - 1 of 3</vt:lpstr>
      <vt:lpstr>Facebook User Posts Table | Motomel - 2 of 3</vt:lpstr>
      <vt:lpstr>Facebook User Posts Table | Motomel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2021-05-17T00:46:59Z</dcterms:created>
  <dcterms:modified xsi:type="dcterms:W3CDTF">2021-05-17T00:48:11Z</dcterms:modified>
</cp:coreProperties>
</file>