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3" r:id="rId47"/>
    <p:sldId id="304" r:id="rId48"/>
    <p:sldId id="305" r:id="rId49"/>
  </p:sldIdLst>
  <p:sldSz cx="9144000" cy="6858000" type="screen4x3"/>
  <p:notesSz cx="6858000" cy="9144000"/>
  <p:embeddedFontLst>
    <p:embeddedFont>
      <p:font typeface="Calibri" panose="020F0502020204030204" pitchFamily="34" charset="0"/>
      <p:regular r:id="rId50"/>
      <p:bold r:id="rId51"/>
      <p:italic r:id="rId52"/>
      <p:boldItalic r:id="rId5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1.fntdata"/><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2.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Motomel</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36.715800000000002</c:v>
                </c:pt>
                <c:pt idx="1">
                  <c:v>100</c:v>
                </c:pt>
                <c:pt idx="2">
                  <c:v>100</c:v>
                </c:pt>
                <c:pt idx="3">
                  <c:v>0</c:v>
                </c:pt>
                <c:pt idx="4">
                  <c:v>10.9396</c:v>
                </c:pt>
                <c:pt idx="5">
                  <c:v>100</c:v>
                </c:pt>
              </c:numCache>
            </c:numRef>
          </c:val>
          <c:extLst>
            <c:ext xmlns:c16="http://schemas.microsoft.com/office/drawing/2014/chart" uri="{C3380CC4-5D6E-409C-BE32-E72D297353CC}">
              <c16:uniqueId val="{00000000-63F0-4466-A926-082FF10A6C97}"/>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11.7836</c:v>
                </c:pt>
                <c:pt idx="1">
                  <c:v>40.909100000000002</c:v>
                </c:pt>
                <c:pt idx="2">
                  <c:v>22.113</c:v>
                </c:pt>
                <c:pt idx="3">
                  <c:v>0</c:v>
                </c:pt>
                <c:pt idx="4">
                  <c:v>18.382999999999999</c:v>
                </c:pt>
                <c:pt idx="5">
                  <c:v>10.146800000000001</c:v>
                </c:pt>
              </c:numCache>
            </c:numRef>
          </c:val>
          <c:extLst>
            <c:ext xmlns:c16="http://schemas.microsoft.com/office/drawing/2014/chart" uri="{C3380CC4-5D6E-409C-BE32-E72D297353CC}">
              <c16:uniqueId val="{00000001-63F0-4466-A926-082FF10A6C97}"/>
            </c:ext>
          </c:extLst>
        </c:ser>
        <c:ser>
          <c:idx val="2"/>
          <c:order val="2"/>
          <c:tx>
            <c:strRef>
              <c:f>Sheet1!$D$1</c:f>
              <c:strCache>
                <c:ptCount val="1"/>
                <c:pt idx="0">
                  <c:v>Zanella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0</c:v>
                </c:pt>
                <c:pt idx="2">
                  <c:v>0</c:v>
                </c:pt>
                <c:pt idx="3">
                  <c:v>0</c:v>
                </c:pt>
                <c:pt idx="4">
                  <c:v>0</c:v>
                </c:pt>
                <c:pt idx="5">
                  <c:v>-19.644100000000002</c:v>
                </c:pt>
              </c:numCache>
            </c:numRef>
          </c:val>
          <c:extLst>
            <c:ext xmlns:c16="http://schemas.microsoft.com/office/drawing/2014/chart" uri="{C3380CC4-5D6E-409C-BE32-E72D297353CC}">
              <c16:uniqueId val="{00000002-63F0-4466-A926-082FF10A6C97}"/>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4.5560999999999998</c:v>
                </c:pt>
                <c:pt idx="1">
                  <c:v>22.7273</c:v>
                </c:pt>
                <c:pt idx="2">
                  <c:v>25.798500000000001</c:v>
                </c:pt>
                <c:pt idx="3">
                  <c:v>0</c:v>
                </c:pt>
                <c:pt idx="4">
                  <c:v>100</c:v>
                </c:pt>
                <c:pt idx="5">
                  <c:v>71.796000000000006</c:v>
                </c:pt>
              </c:numCache>
            </c:numRef>
          </c:val>
          <c:extLst>
            <c:ext xmlns:c16="http://schemas.microsoft.com/office/drawing/2014/chart" uri="{C3380CC4-5D6E-409C-BE32-E72D297353CC}">
              <c16:uniqueId val="{00000003-63F0-4466-A926-082FF10A6C97}"/>
            </c:ext>
          </c:extLst>
        </c:ser>
        <c:dLbls>
          <c:showLegendKey val="0"/>
          <c:showVal val="0"/>
          <c:showCatName val="0"/>
          <c:showSerName val="0"/>
          <c:showPercent val="0"/>
          <c:showBubbleSize val="0"/>
        </c:dLbls>
        <c:axId val="319489016"/>
        <c:axId val="319486064"/>
      </c:radarChart>
      <c:catAx>
        <c:axId val="319489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486064"/>
        <c:crosses val="autoZero"/>
        <c:auto val="1"/>
        <c:lblAlgn val="ctr"/>
        <c:lblOffset val="100"/>
        <c:noMultiLvlLbl val="0"/>
      </c:catAx>
      <c:valAx>
        <c:axId val="319486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489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0">
                  <c:v>724373</c:v>
                </c:pt>
                <c:pt idx="1">
                  <c:v>265959</c:v>
                </c:pt>
                <c:pt idx="2">
                  <c:v>85357</c:v>
                </c:pt>
                <c:pt idx="3">
                  <c:v>33003</c:v>
                </c:pt>
              </c:numCache>
            </c:numRef>
          </c:val>
          <c:extLst>
            <c:ext xmlns:c16="http://schemas.microsoft.com/office/drawing/2014/chart" uri="{C3380CC4-5D6E-409C-BE32-E72D297353CC}">
              <c16:uniqueId val="{00000000-584E-4469-B493-D39003A65CF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0">
                  <c:v>-724</c:v>
                </c:pt>
                <c:pt idx="1">
                  <c:v>1345</c:v>
                </c:pt>
                <c:pt idx="2">
                  <c:v>44</c:v>
                </c:pt>
                <c:pt idx="3">
                  <c:v>120</c:v>
                </c:pt>
              </c:numCache>
            </c:numRef>
          </c:val>
          <c:extLst>
            <c:ext xmlns:c16="http://schemas.microsoft.com/office/drawing/2014/chart" uri="{C3380CC4-5D6E-409C-BE32-E72D297353CC}">
              <c16:uniqueId val="{00000000-40C0-4307-8DA0-6201D5A65EC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0">
                  <c:v>0</c:v>
                </c:pt>
                <c:pt idx="1">
                  <c:v>22</c:v>
                </c:pt>
                <c:pt idx="2">
                  <c:v>9</c:v>
                </c:pt>
                <c:pt idx="3">
                  <c:v>5</c:v>
                </c:pt>
              </c:numCache>
            </c:numRef>
          </c:val>
          <c:extLst>
            <c:ext xmlns:c16="http://schemas.microsoft.com/office/drawing/2014/chart" uri="{C3380CC4-5D6E-409C-BE32-E72D297353CC}">
              <c16:uniqueId val="{00000000-E758-4E51-B5E1-F56F84D1DE2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0">
                  <c:v>0</c:v>
                </c:pt>
                <c:pt idx="1">
                  <c:v>407</c:v>
                </c:pt>
                <c:pt idx="2">
                  <c:v>90</c:v>
                </c:pt>
                <c:pt idx="3">
                  <c:v>105</c:v>
                </c:pt>
              </c:numCache>
            </c:numRef>
          </c:val>
          <c:extLst>
            <c:ext xmlns:c16="http://schemas.microsoft.com/office/drawing/2014/chart" uri="{C3380CC4-5D6E-409C-BE32-E72D297353CC}">
              <c16:uniqueId val="{00000000-362C-4BF2-AC39-D3C353DD4778}"/>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Sheet1!$B$2:$B$31</c:f>
              <c:numCache>
                <c:formatCode>General</c:formatCode>
                <c:ptCount val="30"/>
                <c:pt idx="0">
                  <c:v>264687</c:v>
                </c:pt>
                <c:pt idx="1">
                  <c:v>264758</c:v>
                </c:pt>
                <c:pt idx="2">
                  <c:v>264809</c:v>
                </c:pt>
                <c:pt idx="3">
                  <c:v>264886</c:v>
                </c:pt>
                <c:pt idx="4">
                  <c:v>264984</c:v>
                </c:pt>
                <c:pt idx="5">
                  <c:v>265054</c:v>
                </c:pt>
                <c:pt idx="6">
                  <c:v>265095</c:v>
                </c:pt>
                <c:pt idx="7">
                  <c:v>265154</c:v>
                </c:pt>
                <c:pt idx="8">
                  <c:v>265203</c:v>
                </c:pt>
                <c:pt idx="9">
                  <c:v>265254</c:v>
                </c:pt>
                <c:pt idx="10">
                  <c:v>265334</c:v>
                </c:pt>
                <c:pt idx="11">
                  <c:v>265387</c:v>
                </c:pt>
                <c:pt idx="12">
                  <c:v>265413</c:v>
                </c:pt>
                <c:pt idx="13">
                  <c:v>265462</c:v>
                </c:pt>
                <c:pt idx="14">
                  <c:v>265473</c:v>
                </c:pt>
                <c:pt idx="15">
                  <c:v>265468</c:v>
                </c:pt>
                <c:pt idx="16">
                  <c:v>265494</c:v>
                </c:pt>
                <c:pt idx="17">
                  <c:v>265541</c:v>
                </c:pt>
                <c:pt idx="18">
                  <c:v>265587</c:v>
                </c:pt>
                <c:pt idx="19">
                  <c:v>265626</c:v>
                </c:pt>
                <c:pt idx="20">
                  <c:v>265652</c:v>
                </c:pt>
                <c:pt idx="21">
                  <c:v>265688</c:v>
                </c:pt>
                <c:pt idx="22">
                  <c:v>265729</c:v>
                </c:pt>
                <c:pt idx="23">
                  <c:v>265768</c:v>
                </c:pt>
                <c:pt idx="24">
                  <c:v>265796</c:v>
                </c:pt>
                <c:pt idx="25">
                  <c:v>265822</c:v>
                </c:pt>
                <c:pt idx="26">
                  <c:v>265857</c:v>
                </c:pt>
                <c:pt idx="27">
                  <c:v>265891</c:v>
                </c:pt>
                <c:pt idx="28">
                  <c:v>265929</c:v>
                </c:pt>
                <c:pt idx="29">
                  <c:v>265959</c:v>
                </c:pt>
              </c:numCache>
            </c:numRef>
          </c:val>
          <c:smooth val="0"/>
          <c:extLst>
            <c:ext xmlns:c16="http://schemas.microsoft.com/office/drawing/2014/chart" uri="{C3380CC4-5D6E-409C-BE32-E72D297353CC}">
              <c16:uniqueId val="{00000000-670D-4396-ACC8-EB16E870BC96}"/>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Sheet1!$C$2:$C$31</c:f>
              <c:numCache>
                <c:formatCode>General</c:formatCode>
                <c:ptCount val="30"/>
                <c:pt idx="0">
                  <c:v>85312</c:v>
                </c:pt>
                <c:pt idx="1">
                  <c:v>85309</c:v>
                </c:pt>
                <c:pt idx="2">
                  <c:v>85312</c:v>
                </c:pt>
                <c:pt idx="3">
                  <c:v>85312</c:v>
                </c:pt>
                <c:pt idx="4">
                  <c:v>85313</c:v>
                </c:pt>
                <c:pt idx="5">
                  <c:v>85320</c:v>
                </c:pt>
                <c:pt idx="6">
                  <c:v>85321</c:v>
                </c:pt>
                <c:pt idx="7">
                  <c:v>85319</c:v>
                </c:pt>
                <c:pt idx="8">
                  <c:v>85327</c:v>
                </c:pt>
                <c:pt idx="9">
                  <c:v>85326</c:v>
                </c:pt>
                <c:pt idx="10">
                  <c:v>85333</c:v>
                </c:pt>
                <c:pt idx="11">
                  <c:v>85330</c:v>
                </c:pt>
                <c:pt idx="12">
                  <c:v>85333</c:v>
                </c:pt>
                <c:pt idx="13">
                  <c:v>85338</c:v>
                </c:pt>
                <c:pt idx="14">
                  <c:v>85335</c:v>
                </c:pt>
                <c:pt idx="15">
                  <c:v>85333</c:v>
                </c:pt>
                <c:pt idx="16">
                  <c:v>85334</c:v>
                </c:pt>
                <c:pt idx="17">
                  <c:v>85335</c:v>
                </c:pt>
                <c:pt idx="18">
                  <c:v>85339</c:v>
                </c:pt>
                <c:pt idx="19">
                  <c:v>85342</c:v>
                </c:pt>
                <c:pt idx="20">
                  <c:v>85350</c:v>
                </c:pt>
                <c:pt idx="21">
                  <c:v>85354</c:v>
                </c:pt>
                <c:pt idx="22">
                  <c:v>85353</c:v>
                </c:pt>
                <c:pt idx="23">
                  <c:v>85358</c:v>
                </c:pt>
                <c:pt idx="24">
                  <c:v>85362</c:v>
                </c:pt>
                <c:pt idx="25">
                  <c:v>85359</c:v>
                </c:pt>
                <c:pt idx="26">
                  <c:v>85357</c:v>
                </c:pt>
                <c:pt idx="27">
                  <c:v>85354</c:v>
                </c:pt>
                <c:pt idx="28">
                  <c:v>85358</c:v>
                </c:pt>
                <c:pt idx="29">
                  <c:v>85357</c:v>
                </c:pt>
              </c:numCache>
            </c:numRef>
          </c:val>
          <c:smooth val="0"/>
          <c:extLst>
            <c:ext xmlns:c16="http://schemas.microsoft.com/office/drawing/2014/chart" uri="{C3380CC4-5D6E-409C-BE32-E72D297353CC}">
              <c16:uniqueId val="{00000001-670D-4396-ACC8-EB16E870BC96}"/>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Sheet1!$D$2:$D$31</c:f>
              <c:numCache>
                <c:formatCode>General</c:formatCode>
                <c:ptCount val="30"/>
                <c:pt idx="0">
                  <c:v>725066</c:v>
                </c:pt>
                <c:pt idx="1">
                  <c:v>725051</c:v>
                </c:pt>
                <c:pt idx="2">
                  <c:v>725021</c:v>
                </c:pt>
                <c:pt idx="3">
                  <c:v>725002</c:v>
                </c:pt>
                <c:pt idx="4">
                  <c:v>724971</c:v>
                </c:pt>
                <c:pt idx="5">
                  <c:v>724951</c:v>
                </c:pt>
                <c:pt idx="6">
                  <c:v>724929</c:v>
                </c:pt>
                <c:pt idx="7">
                  <c:v>724881</c:v>
                </c:pt>
                <c:pt idx="8">
                  <c:v>724857</c:v>
                </c:pt>
                <c:pt idx="9">
                  <c:v>724839</c:v>
                </c:pt>
                <c:pt idx="10">
                  <c:v>724821</c:v>
                </c:pt>
                <c:pt idx="11">
                  <c:v>724799</c:v>
                </c:pt>
                <c:pt idx="12">
                  <c:v>724774</c:v>
                </c:pt>
                <c:pt idx="13">
                  <c:v>724754</c:v>
                </c:pt>
                <c:pt idx="14">
                  <c:v>724723</c:v>
                </c:pt>
                <c:pt idx="15">
                  <c:v>724713</c:v>
                </c:pt>
                <c:pt idx="16">
                  <c:v>724694</c:v>
                </c:pt>
                <c:pt idx="17">
                  <c:v>724672</c:v>
                </c:pt>
                <c:pt idx="18">
                  <c:v>724636</c:v>
                </c:pt>
                <c:pt idx="19">
                  <c:v>724614</c:v>
                </c:pt>
                <c:pt idx="20">
                  <c:v>724593</c:v>
                </c:pt>
                <c:pt idx="21">
                  <c:v>724570</c:v>
                </c:pt>
                <c:pt idx="22">
                  <c:v>724550</c:v>
                </c:pt>
                <c:pt idx="23">
                  <c:v>724537</c:v>
                </c:pt>
                <c:pt idx="24">
                  <c:v>724527</c:v>
                </c:pt>
                <c:pt idx="25">
                  <c:v>724489</c:v>
                </c:pt>
                <c:pt idx="26">
                  <c:v>724451</c:v>
                </c:pt>
                <c:pt idx="27">
                  <c:v>724418</c:v>
                </c:pt>
                <c:pt idx="28">
                  <c:v>724389</c:v>
                </c:pt>
                <c:pt idx="29">
                  <c:v>724373</c:v>
                </c:pt>
              </c:numCache>
            </c:numRef>
          </c:val>
          <c:smooth val="0"/>
          <c:extLst>
            <c:ext xmlns:c16="http://schemas.microsoft.com/office/drawing/2014/chart" uri="{C3380CC4-5D6E-409C-BE32-E72D297353CC}">
              <c16:uniqueId val="{00000002-670D-4396-ACC8-EB16E870BC96}"/>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Sheet1!$E$2:$E$31</c:f>
              <c:numCache>
                <c:formatCode>General</c:formatCode>
                <c:ptCount val="30"/>
                <c:pt idx="0">
                  <c:v>32883</c:v>
                </c:pt>
                <c:pt idx="1">
                  <c:v>32894</c:v>
                </c:pt>
                <c:pt idx="2">
                  <c:v>32896</c:v>
                </c:pt>
                <c:pt idx="3">
                  <c:v>32898</c:v>
                </c:pt>
                <c:pt idx="4">
                  <c:v>32900</c:v>
                </c:pt>
                <c:pt idx="5">
                  <c:v>32904</c:v>
                </c:pt>
                <c:pt idx="6">
                  <c:v>32911</c:v>
                </c:pt>
                <c:pt idx="7">
                  <c:v>32914</c:v>
                </c:pt>
                <c:pt idx="8">
                  <c:v>32919</c:v>
                </c:pt>
                <c:pt idx="9">
                  <c:v>32918</c:v>
                </c:pt>
                <c:pt idx="10">
                  <c:v>32925</c:v>
                </c:pt>
                <c:pt idx="11">
                  <c:v>32928</c:v>
                </c:pt>
                <c:pt idx="12">
                  <c:v>32933</c:v>
                </c:pt>
                <c:pt idx="13">
                  <c:v>32940</c:v>
                </c:pt>
                <c:pt idx="14">
                  <c:v>32948</c:v>
                </c:pt>
                <c:pt idx="15">
                  <c:v>32951</c:v>
                </c:pt>
                <c:pt idx="16">
                  <c:v>32955</c:v>
                </c:pt>
                <c:pt idx="17">
                  <c:v>32960</c:v>
                </c:pt>
                <c:pt idx="18">
                  <c:v>32965</c:v>
                </c:pt>
                <c:pt idx="19">
                  <c:v>32970</c:v>
                </c:pt>
                <c:pt idx="20">
                  <c:v>32975</c:v>
                </c:pt>
                <c:pt idx="21">
                  <c:v>32975</c:v>
                </c:pt>
                <c:pt idx="22">
                  <c:v>32983</c:v>
                </c:pt>
                <c:pt idx="23">
                  <c:v>32987</c:v>
                </c:pt>
                <c:pt idx="24">
                  <c:v>32995</c:v>
                </c:pt>
                <c:pt idx="25">
                  <c:v>32999</c:v>
                </c:pt>
                <c:pt idx="26">
                  <c:v>33001</c:v>
                </c:pt>
                <c:pt idx="27">
                  <c:v>32999</c:v>
                </c:pt>
                <c:pt idx="28">
                  <c:v>33002</c:v>
                </c:pt>
                <c:pt idx="29">
                  <c:v>33003</c:v>
                </c:pt>
              </c:numCache>
            </c:numRef>
          </c:val>
          <c:smooth val="0"/>
          <c:extLst>
            <c:ext xmlns:c16="http://schemas.microsoft.com/office/drawing/2014/chart" uri="{C3380CC4-5D6E-409C-BE32-E72D297353CC}">
              <c16:uniqueId val="{00000003-670D-4396-ACC8-EB16E870BC96}"/>
            </c:ext>
          </c:extLst>
        </c:ser>
        <c:dLbls>
          <c:showLegendKey val="0"/>
          <c:showVal val="0"/>
          <c:showCatName val="0"/>
          <c:showSerName val="0"/>
          <c:showPercent val="0"/>
          <c:showBubbleSize val="0"/>
        </c:dLbls>
        <c:smooth val="0"/>
        <c:axId val="327487880"/>
        <c:axId val="327489192"/>
      </c:lineChart>
      <c:dateAx>
        <c:axId val="327487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489192"/>
        <c:crosses val="autoZero"/>
        <c:auto val="1"/>
        <c:lblOffset val="100"/>
        <c:baseTimeUnit val="days"/>
      </c:dateAx>
      <c:valAx>
        <c:axId val="327489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487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Sheet1!$B$2:$B$31</c:f>
              <c:numCache>
                <c:formatCode>General</c:formatCode>
                <c:ptCount val="30"/>
                <c:pt idx="0">
                  <c:v>73</c:v>
                </c:pt>
                <c:pt idx="1">
                  <c:v>71</c:v>
                </c:pt>
                <c:pt idx="2">
                  <c:v>51</c:v>
                </c:pt>
                <c:pt idx="3">
                  <c:v>77</c:v>
                </c:pt>
                <c:pt idx="4">
                  <c:v>98</c:v>
                </c:pt>
                <c:pt idx="5">
                  <c:v>70</c:v>
                </c:pt>
                <c:pt idx="6">
                  <c:v>41</c:v>
                </c:pt>
                <c:pt idx="7">
                  <c:v>59</c:v>
                </c:pt>
                <c:pt idx="8">
                  <c:v>49</c:v>
                </c:pt>
                <c:pt idx="9">
                  <c:v>51</c:v>
                </c:pt>
                <c:pt idx="10">
                  <c:v>80</c:v>
                </c:pt>
                <c:pt idx="11">
                  <c:v>53</c:v>
                </c:pt>
                <c:pt idx="12">
                  <c:v>26</c:v>
                </c:pt>
                <c:pt idx="13">
                  <c:v>49</c:v>
                </c:pt>
                <c:pt idx="14">
                  <c:v>11</c:v>
                </c:pt>
                <c:pt idx="15">
                  <c:v>-5</c:v>
                </c:pt>
                <c:pt idx="16">
                  <c:v>26</c:v>
                </c:pt>
                <c:pt idx="17">
                  <c:v>47</c:v>
                </c:pt>
                <c:pt idx="18">
                  <c:v>46</c:v>
                </c:pt>
                <c:pt idx="19">
                  <c:v>39</c:v>
                </c:pt>
                <c:pt idx="20">
                  <c:v>26</c:v>
                </c:pt>
                <c:pt idx="21">
                  <c:v>36</c:v>
                </c:pt>
                <c:pt idx="22">
                  <c:v>41</c:v>
                </c:pt>
                <c:pt idx="23">
                  <c:v>39</c:v>
                </c:pt>
                <c:pt idx="24">
                  <c:v>28</c:v>
                </c:pt>
                <c:pt idx="25">
                  <c:v>26</c:v>
                </c:pt>
                <c:pt idx="26">
                  <c:v>35</c:v>
                </c:pt>
                <c:pt idx="27">
                  <c:v>34</c:v>
                </c:pt>
                <c:pt idx="28">
                  <c:v>38</c:v>
                </c:pt>
                <c:pt idx="29">
                  <c:v>30</c:v>
                </c:pt>
              </c:numCache>
            </c:numRef>
          </c:val>
          <c:smooth val="0"/>
          <c:extLst>
            <c:ext xmlns:c16="http://schemas.microsoft.com/office/drawing/2014/chart" uri="{C3380CC4-5D6E-409C-BE32-E72D297353CC}">
              <c16:uniqueId val="{00000000-3F77-4D18-9141-A8A8BA6B724D}"/>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Sheet1!$C$2:$C$31</c:f>
              <c:numCache>
                <c:formatCode>General</c:formatCode>
                <c:ptCount val="30"/>
                <c:pt idx="0">
                  <c:v>-1</c:v>
                </c:pt>
                <c:pt idx="1">
                  <c:v>-3</c:v>
                </c:pt>
                <c:pt idx="2">
                  <c:v>3</c:v>
                </c:pt>
                <c:pt idx="3">
                  <c:v>0</c:v>
                </c:pt>
                <c:pt idx="4">
                  <c:v>1</c:v>
                </c:pt>
                <c:pt idx="5">
                  <c:v>7</c:v>
                </c:pt>
                <c:pt idx="6">
                  <c:v>1</c:v>
                </c:pt>
                <c:pt idx="7">
                  <c:v>-2</c:v>
                </c:pt>
                <c:pt idx="8">
                  <c:v>8</c:v>
                </c:pt>
                <c:pt idx="9">
                  <c:v>-1</c:v>
                </c:pt>
                <c:pt idx="10">
                  <c:v>7</c:v>
                </c:pt>
                <c:pt idx="11">
                  <c:v>-3</c:v>
                </c:pt>
                <c:pt idx="12">
                  <c:v>3</c:v>
                </c:pt>
                <c:pt idx="13">
                  <c:v>5</c:v>
                </c:pt>
                <c:pt idx="14">
                  <c:v>-3</c:v>
                </c:pt>
                <c:pt idx="15">
                  <c:v>-2</c:v>
                </c:pt>
                <c:pt idx="16">
                  <c:v>1</c:v>
                </c:pt>
                <c:pt idx="17">
                  <c:v>1</c:v>
                </c:pt>
                <c:pt idx="18">
                  <c:v>4</c:v>
                </c:pt>
                <c:pt idx="19">
                  <c:v>3</c:v>
                </c:pt>
                <c:pt idx="20">
                  <c:v>8</c:v>
                </c:pt>
                <c:pt idx="21">
                  <c:v>4</c:v>
                </c:pt>
                <c:pt idx="22">
                  <c:v>-1</c:v>
                </c:pt>
                <c:pt idx="23">
                  <c:v>5</c:v>
                </c:pt>
                <c:pt idx="24">
                  <c:v>4</c:v>
                </c:pt>
                <c:pt idx="25">
                  <c:v>-3</c:v>
                </c:pt>
                <c:pt idx="26">
                  <c:v>-2</c:v>
                </c:pt>
                <c:pt idx="27">
                  <c:v>-3</c:v>
                </c:pt>
                <c:pt idx="28">
                  <c:v>4</c:v>
                </c:pt>
                <c:pt idx="29">
                  <c:v>-1</c:v>
                </c:pt>
              </c:numCache>
            </c:numRef>
          </c:val>
          <c:smooth val="0"/>
          <c:extLst>
            <c:ext xmlns:c16="http://schemas.microsoft.com/office/drawing/2014/chart" uri="{C3380CC4-5D6E-409C-BE32-E72D297353CC}">
              <c16:uniqueId val="{00000001-3F77-4D18-9141-A8A8BA6B724D}"/>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Sheet1!$D$2:$D$31</c:f>
              <c:numCache>
                <c:formatCode>General</c:formatCode>
                <c:ptCount val="30"/>
                <c:pt idx="0">
                  <c:v>-31</c:v>
                </c:pt>
                <c:pt idx="1">
                  <c:v>-15</c:v>
                </c:pt>
                <c:pt idx="2">
                  <c:v>-30</c:v>
                </c:pt>
                <c:pt idx="3">
                  <c:v>-19</c:v>
                </c:pt>
                <c:pt idx="4">
                  <c:v>-31</c:v>
                </c:pt>
                <c:pt idx="5">
                  <c:v>-20</c:v>
                </c:pt>
                <c:pt idx="6">
                  <c:v>-22</c:v>
                </c:pt>
                <c:pt idx="7">
                  <c:v>-48</c:v>
                </c:pt>
                <c:pt idx="8">
                  <c:v>-24</c:v>
                </c:pt>
                <c:pt idx="9">
                  <c:v>-18</c:v>
                </c:pt>
                <c:pt idx="10">
                  <c:v>-18</c:v>
                </c:pt>
                <c:pt idx="11">
                  <c:v>-22</c:v>
                </c:pt>
                <c:pt idx="12">
                  <c:v>-25</c:v>
                </c:pt>
                <c:pt idx="13">
                  <c:v>-20</c:v>
                </c:pt>
                <c:pt idx="14">
                  <c:v>-31</c:v>
                </c:pt>
                <c:pt idx="15">
                  <c:v>-10</c:v>
                </c:pt>
                <c:pt idx="16">
                  <c:v>-19</c:v>
                </c:pt>
                <c:pt idx="17">
                  <c:v>-22</c:v>
                </c:pt>
                <c:pt idx="18">
                  <c:v>-36</c:v>
                </c:pt>
                <c:pt idx="19">
                  <c:v>-22</c:v>
                </c:pt>
                <c:pt idx="20">
                  <c:v>-21</c:v>
                </c:pt>
                <c:pt idx="21">
                  <c:v>-23</c:v>
                </c:pt>
                <c:pt idx="22">
                  <c:v>-20</c:v>
                </c:pt>
                <c:pt idx="23">
                  <c:v>-13</c:v>
                </c:pt>
                <c:pt idx="24">
                  <c:v>-10</c:v>
                </c:pt>
                <c:pt idx="25">
                  <c:v>-38</c:v>
                </c:pt>
                <c:pt idx="26">
                  <c:v>-38</c:v>
                </c:pt>
                <c:pt idx="27">
                  <c:v>-33</c:v>
                </c:pt>
                <c:pt idx="28">
                  <c:v>-29</c:v>
                </c:pt>
                <c:pt idx="29">
                  <c:v>-16</c:v>
                </c:pt>
              </c:numCache>
            </c:numRef>
          </c:val>
          <c:smooth val="0"/>
          <c:extLst>
            <c:ext xmlns:c16="http://schemas.microsoft.com/office/drawing/2014/chart" uri="{C3380CC4-5D6E-409C-BE32-E72D297353CC}">
              <c16:uniqueId val="{00000002-3F77-4D18-9141-A8A8BA6B724D}"/>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Sheet1!$E$2:$E$31</c:f>
              <c:numCache>
                <c:formatCode>General</c:formatCode>
                <c:ptCount val="30"/>
                <c:pt idx="0">
                  <c:v>0</c:v>
                </c:pt>
                <c:pt idx="1">
                  <c:v>11</c:v>
                </c:pt>
                <c:pt idx="2">
                  <c:v>2</c:v>
                </c:pt>
                <c:pt idx="3">
                  <c:v>2</c:v>
                </c:pt>
                <c:pt idx="4">
                  <c:v>2</c:v>
                </c:pt>
                <c:pt idx="5">
                  <c:v>4</c:v>
                </c:pt>
                <c:pt idx="6">
                  <c:v>7</c:v>
                </c:pt>
                <c:pt idx="7">
                  <c:v>3</c:v>
                </c:pt>
                <c:pt idx="8">
                  <c:v>5</c:v>
                </c:pt>
                <c:pt idx="9">
                  <c:v>-1</c:v>
                </c:pt>
                <c:pt idx="10">
                  <c:v>7</c:v>
                </c:pt>
                <c:pt idx="11">
                  <c:v>3</c:v>
                </c:pt>
                <c:pt idx="12">
                  <c:v>5</c:v>
                </c:pt>
                <c:pt idx="13">
                  <c:v>7</c:v>
                </c:pt>
                <c:pt idx="14">
                  <c:v>8</c:v>
                </c:pt>
                <c:pt idx="15">
                  <c:v>3</c:v>
                </c:pt>
                <c:pt idx="16">
                  <c:v>4</c:v>
                </c:pt>
                <c:pt idx="17">
                  <c:v>5</c:v>
                </c:pt>
                <c:pt idx="18">
                  <c:v>5</c:v>
                </c:pt>
                <c:pt idx="19">
                  <c:v>5</c:v>
                </c:pt>
                <c:pt idx="20">
                  <c:v>5</c:v>
                </c:pt>
                <c:pt idx="21">
                  <c:v>0</c:v>
                </c:pt>
                <c:pt idx="22">
                  <c:v>8</c:v>
                </c:pt>
                <c:pt idx="23">
                  <c:v>4</c:v>
                </c:pt>
                <c:pt idx="24">
                  <c:v>8</c:v>
                </c:pt>
                <c:pt idx="25">
                  <c:v>4</c:v>
                </c:pt>
                <c:pt idx="26">
                  <c:v>2</c:v>
                </c:pt>
                <c:pt idx="27">
                  <c:v>-2</c:v>
                </c:pt>
                <c:pt idx="28">
                  <c:v>3</c:v>
                </c:pt>
                <c:pt idx="29">
                  <c:v>1</c:v>
                </c:pt>
              </c:numCache>
            </c:numRef>
          </c:val>
          <c:smooth val="0"/>
          <c:extLst>
            <c:ext xmlns:c16="http://schemas.microsoft.com/office/drawing/2014/chart" uri="{C3380CC4-5D6E-409C-BE32-E72D297353CC}">
              <c16:uniqueId val="{00000003-3F77-4D18-9141-A8A8BA6B724D}"/>
            </c:ext>
          </c:extLst>
        </c:ser>
        <c:dLbls>
          <c:showLegendKey val="0"/>
          <c:showVal val="0"/>
          <c:showCatName val="0"/>
          <c:showSerName val="0"/>
          <c:showPercent val="0"/>
          <c:showBubbleSize val="0"/>
        </c:dLbls>
        <c:smooth val="0"/>
        <c:axId val="323293024"/>
        <c:axId val="323289088"/>
      </c:lineChart>
      <c:dateAx>
        <c:axId val="323293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289088"/>
        <c:crosses val="autoZero"/>
        <c:auto val="1"/>
        <c:lblOffset val="100"/>
        <c:baseTimeUnit val="days"/>
      </c:dateAx>
      <c:valAx>
        <c:axId val="323289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293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42</c:v>
                </c:pt>
                <c:pt idx="1">
                  <c:v>58</c:v>
                </c:pt>
                <c:pt idx="2">
                  <c:v>56</c:v>
                </c:pt>
                <c:pt idx="3">
                  <c:v>43</c:v>
                </c:pt>
                <c:pt idx="4">
                  <c:v>38</c:v>
                </c:pt>
                <c:pt idx="5">
                  <c:v>43</c:v>
                </c:pt>
                <c:pt idx="6">
                  <c:v>37</c:v>
                </c:pt>
              </c:numCache>
            </c:numRef>
          </c:val>
          <c:extLst>
            <c:ext xmlns:c16="http://schemas.microsoft.com/office/drawing/2014/chart" uri="{C3380CC4-5D6E-409C-BE32-E72D297353CC}">
              <c16:uniqueId val="{00000000-2A49-4E58-8394-FCBA73C3B0BE}"/>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3</c:v>
                </c:pt>
                <c:pt idx="2">
                  <c:v>0</c:v>
                </c:pt>
                <c:pt idx="3">
                  <c:v>3</c:v>
                </c:pt>
                <c:pt idx="4">
                  <c:v>3</c:v>
                </c:pt>
                <c:pt idx="5">
                  <c:v>0</c:v>
                </c:pt>
                <c:pt idx="6">
                  <c:v>0</c:v>
                </c:pt>
              </c:numCache>
            </c:numRef>
          </c:val>
          <c:extLst>
            <c:ext xmlns:c16="http://schemas.microsoft.com/office/drawing/2014/chart" uri="{C3380CC4-5D6E-409C-BE32-E72D297353CC}">
              <c16:uniqueId val="{00000001-2A49-4E58-8394-FCBA73C3B0BE}"/>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-20</c:v>
                </c:pt>
                <c:pt idx="1">
                  <c:v>-17</c:v>
                </c:pt>
                <c:pt idx="2">
                  <c:v>-32</c:v>
                </c:pt>
                <c:pt idx="3">
                  <c:v>-26</c:v>
                </c:pt>
                <c:pt idx="4">
                  <c:v>-24</c:v>
                </c:pt>
                <c:pt idx="5">
                  <c:v>-32</c:v>
                </c:pt>
                <c:pt idx="6">
                  <c:v>-17</c:v>
                </c:pt>
              </c:numCache>
            </c:numRef>
          </c:val>
          <c:extLst>
            <c:ext xmlns:c16="http://schemas.microsoft.com/office/drawing/2014/chart" uri="{C3380CC4-5D6E-409C-BE32-E72D297353CC}">
              <c16:uniqueId val="{00000002-2A49-4E58-8394-FCBA73C3B0BE}"/>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6</c:v>
                </c:pt>
                <c:pt idx="2">
                  <c:v>4</c:v>
                </c:pt>
                <c:pt idx="3">
                  <c:v>4</c:v>
                </c:pt>
                <c:pt idx="4">
                  <c:v>4</c:v>
                </c:pt>
                <c:pt idx="5">
                  <c:v>3</c:v>
                </c:pt>
                <c:pt idx="6">
                  <c:v>6</c:v>
                </c:pt>
              </c:numCache>
            </c:numRef>
          </c:val>
          <c:extLst>
            <c:ext xmlns:c16="http://schemas.microsoft.com/office/drawing/2014/chart" uri="{C3380CC4-5D6E-409C-BE32-E72D297353CC}">
              <c16:uniqueId val="{00000003-2A49-4E58-8394-FCBA73C3B0BE}"/>
            </c:ext>
          </c:extLst>
        </c:ser>
        <c:dLbls>
          <c:showLegendKey val="0"/>
          <c:showVal val="0"/>
          <c:showCatName val="0"/>
          <c:showSerName val="0"/>
          <c:showPercent val="0"/>
          <c:showBubbleSize val="0"/>
        </c:dLbls>
        <c:gapWidth val="219"/>
        <c:overlap val="-27"/>
        <c:axId val="323288104"/>
        <c:axId val="323288432"/>
      </c:barChart>
      <c:catAx>
        <c:axId val="323288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288432"/>
        <c:crosses val="autoZero"/>
        <c:auto val="1"/>
        <c:lblAlgn val="ctr"/>
        <c:lblOffset val="100"/>
        <c:noMultiLvlLbl val="0"/>
      </c:catAx>
      <c:valAx>
        <c:axId val="323288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288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Sheet1!$B$2:$B$31</c:f>
              <c:numCache>
                <c:formatCode>General</c:formatCode>
                <c:ptCount val="30"/>
                <c:pt idx="0">
                  <c:v>2.75873536547575E-2</c:v>
                </c:pt>
                <c:pt idx="1">
                  <c:v>2.68241356772339E-2</c:v>
                </c:pt>
                <c:pt idx="2">
                  <c:v>1.92628740208039E-2</c:v>
                </c:pt>
                <c:pt idx="3">
                  <c:v>2.9077561563239901E-2</c:v>
                </c:pt>
                <c:pt idx="4">
                  <c:v>3.6997047786595003E-2</c:v>
                </c:pt>
                <c:pt idx="5">
                  <c:v>2.64166893095432E-2</c:v>
                </c:pt>
                <c:pt idx="6">
                  <c:v>1.5468546032129301E-2</c:v>
                </c:pt>
                <c:pt idx="7">
                  <c:v>2.2256172315585E-2</c:v>
                </c:pt>
                <c:pt idx="8">
                  <c:v>1.8479826817622998E-2</c:v>
                </c:pt>
                <c:pt idx="9">
                  <c:v>1.92305516905917E-2</c:v>
                </c:pt>
                <c:pt idx="10">
                  <c:v>3.0159771388932902E-2</c:v>
                </c:pt>
                <c:pt idx="11">
                  <c:v>1.9974824183858798E-2</c:v>
                </c:pt>
                <c:pt idx="12">
                  <c:v>9.7970134181403004E-3</c:v>
                </c:pt>
                <c:pt idx="13">
                  <c:v>1.8461793506723501E-2</c:v>
                </c:pt>
                <c:pt idx="14">
                  <c:v>4.1437192517196396E-3</c:v>
                </c:pt>
                <c:pt idx="15">
                  <c:v>-1.8834307067008701E-3</c:v>
                </c:pt>
                <c:pt idx="16">
                  <c:v>9.7940241385025707E-3</c:v>
                </c:pt>
                <c:pt idx="17">
                  <c:v>1.77028482752906E-2</c:v>
                </c:pt>
                <c:pt idx="18">
                  <c:v>1.7323125242429599E-2</c:v>
                </c:pt>
                <c:pt idx="19">
                  <c:v>1.46844536818444E-2</c:v>
                </c:pt>
                <c:pt idx="20">
                  <c:v>9.7881984444293905E-3</c:v>
                </c:pt>
                <c:pt idx="21">
                  <c:v>1.3551563699878E-2</c:v>
                </c:pt>
                <c:pt idx="22">
                  <c:v>1.54316340971365E-2</c:v>
                </c:pt>
                <c:pt idx="23">
                  <c:v>1.46766066180206E-2</c:v>
                </c:pt>
                <c:pt idx="24">
                  <c:v>1.05355046506728E-2</c:v>
                </c:pt>
                <c:pt idx="25">
                  <c:v>9.7819380276603102E-3</c:v>
                </c:pt>
                <c:pt idx="26">
                  <c:v>1.31667055397973E-2</c:v>
                </c:pt>
                <c:pt idx="27">
                  <c:v>1.2788830085346601E-2</c:v>
                </c:pt>
                <c:pt idx="28">
                  <c:v>1.42915706060002E-2</c:v>
                </c:pt>
                <c:pt idx="29">
                  <c:v>1.1281206637862E-2</c:v>
                </c:pt>
              </c:numCache>
            </c:numRef>
          </c:val>
          <c:smooth val="0"/>
          <c:extLst>
            <c:ext xmlns:c16="http://schemas.microsoft.com/office/drawing/2014/chart" uri="{C3380CC4-5D6E-409C-BE32-E72D297353CC}">
              <c16:uniqueId val="{00000000-1057-42AC-9678-91D00FD5C35A}"/>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Sheet1!$C$2:$C$31</c:f>
              <c:numCache>
                <c:formatCode>General</c:formatCode>
                <c:ptCount val="30"/>
                <c:pt idx="0">
                  <c:v>-1.1721543023923699E-3</c:v>
                </c:pt>
                <c:pt idx="1">
                  <c:v>-3.51650412603151E-3</c:v>
                </c:pt>
                <c:pt idx="2">
                  <c:v>3.5166277883927799E-3</c:v>
                </c:pt>
                <c:pt idx="3">
                  <c:v>0</c:v>
                </c:pt>
                <c:pt idx="4">
                  <c:v>1.1721680420105E-3</c:v>
                </c:pt>
                <c:pt idx="5">
                  <c:v>8.2050801167465708E-3</c:v>
                </c:pt>
                <c:pt idx="6">
                  <c:v>1.17205813408345E-3</c:v>
                </c:pt>
                <c:pt idx="7">
                  <c:v>-2.3440887940835201E-3</c:v>
                </c:pt>
                <c:pt idx="8">
                  <c:v>9.37657497157726E-3</c:v>
                </c:pt>
                <c:pt idx="9">
                  <c:v>-1.17196198155332E-3</c:v>
                </c:pt>
                <c:pt idx="10">
                  <c:v>8.2038300166420598E-3</c:v>
                </c:pt>
                <c:pt idx="11">
                  <c:v>-3.5156387329638001E-3</c:v>
                </c:pt>
                <c:pt idx="12">
                  <c:v>3.51576233446619E-3</c:v>
                </c:pt>
                <c:pt idx="13">
                  <c:v>5.859397888273E-3</c:v>
                </c:pt>
                <c:pt idx="14">
                  <c:v>-3.5154327497714999E-3</c:v>
                </c:pt>
                <c:pt idx="15">
                  <c:v>-2.3437042245268601E-3</c:v>
                </c:pt>
                <c:pt idx="16">
                  <c:v>1.1718795776546E-3</c:v>
                </c:pt>
                <c:pt idx="17">
                  <c:v>1.17186584479809E-3</c:v>
                </c:pt>
                <c:pt idx="18">
                  <c:v>4.6874084490537296E-3</c:v>
                </c:pt>
                <c:pt idx="19">
                  <c:v>3.5153915560294799E-3</c:v>
                </c:pt>
                <c:pt idx="20">
                  <c:v>9.3740479482552607E-3</c:v>
                </c:pt>
                <c:pt idx="21">
                  <c:v>4.68658465143527E-3</c:v>
                </c:pt>
                <c:pt idx="22">
                  <c:v>-1.1715912552428701E-3</c:v>
                </c:pt>
                <c:pt idx="23">
                  <c:v>5.8580249083219097E-3</c:v>
                </c:pt>
                <c:pt idx="24">
                  <c:v>4.6861454110921101E-3</c:v>
                </c:pt>
                <c:pt idx="25">
                  <c:v>-3.5144443663456802E-3</c:v>
                </c:pt>
                <c:pt idx="26">
                  <c:v>-2.3430452559191199E-3</c:v>
                </c:pt>
                <c:pt idx="27">
                  <c:v>-3.5146502337242399E-3</c:v>
                </c:pt>
                <c:pt idx="28">
                  <c:v>4.6863650209714803E-3</c:v>
                </c:pt>
                <c:pt idx="29">
                  <c:v>-1.1715363527730299E-3</c:v>
                </c:pt>
              </c:numCache>
            </c:numRef>
          </c:val>
          <c:smooth val="0"/>
          <c:extLst>
            <c:ext xmlns:c16="http://schemas.microsoft.com/office/drawing/2014/chart" uri="{C3380CC4-5D6E-409C-BE32-E72D297353CC}">
              <c16:uniqueId val="{00000001-1057-42AC-9678-91D00FD5C35A}"/>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Sheet1!$D$2:$D$31</c:f>
              <c:numCache>
                <c:formatCode>General</c:formatCode>
                <c:ptCount val="30"/>
                <c:pt idx="0">
                  <c:v>-4.2752900646396298E-3</c:v>
                </c:pt>
                <c:pt idx="1">
                  <c:v>-2.0687771871802001E-3</c:v>
                </c:pt>
                <c:pt idx="2">
                  <c:v>-4.1376399729122501E-3</c:v>
                </c:pt>
                <c:pt idx="3">
                  <c:v>-2.6206137477397199E-3</c:v>
                </c:pt>
                <c:pt idx="4">
                  <c:v>-4.2758502735164901E-3</c:v>
                </c:pt>
                <c:pt idx="5">
                  <c:v>-2.75873103889673E-3</c:v>
                </c:pt>
                <c:pt idx="6">
                  <c:v>-3.0346878616623698E-3</c:v>
                </c:pt>
                <c:pt idx="7">
                  <c:v>-6.62133808966119E-3</c:v>
                </c:pt>
                <c:pt idx="8">
                  <c:v>-3.3108882699367198E-3</c:v>
                </c:pt>
                <c:pt idx="9">
                  <c:v>-2.4832484200331901E-3</c:v>
                </c:pt>
                <c:pt idx="10">
                  <c:v>-2.48331008679169E-3</c:v>
                </c:pt>
                <c:pt idx="11">
                  <c:v>-3.0352321469714599E-3</c:v>
                </c:pt>
                <c:pt idx="12">
                  <c:v>-3.44923213194279E-3</c:v>
                </c:pt>
                <c:pt idx="13">
                  <c:v>-2.7594808864556401E-3</c:v>
                </c:pt>
                <c:pt idx="14">
                  <c:v>-4.27731340565212E-3</c:v>
                </c:pt>
                <c:pt idx="15">
                  <c:v>-1.3798375379282799E-3</c:v>
                </c:pt>
                <c:pt idx="16">
                  <c:v>-2.62172749764389E-3</c:v>
                </c:pt>
                <c:pt idx="17">
                  <c:v>-3.0357640604172201E-3</c:v>
                </c:pt>
                <c:pt idx="18">
                  <c:v>-4.96776472666255E-3</c:v>
                </c:pt>
                <c:pt idx="19">
                  <c:v>-3.0360070435363402E-3</c:v>
                </c:pt>
                <c:pt idx="20">
                  <c:v>-2.89809470973511E-3</c:v>
                </c:pt>
                <c:pt idx="21">
                  <c:v>-3.1741957209081499E-3</c:v>
                </c:pt>
                <c:pt idx="22">
                  <c:v>-2.7602578080792701E-3</c:v>
                </c:pt>
                <c:pt idx="23">
                  <c:v>-1.7942171002691301E-3</c:v>
                </c:pt>
                <c:pt idx="24">
                  <c:v>-1.38019176384367E-3</c:v>
                </c:pt>
                <c:pt idx="25">
                  <c:v>-5.2448010909186297E-3</c:v>
                </c:pt>
                <c:pt idx="26">
                  <c:v>-5.2450761847315803E-3</c:v>
                </c:pt>
                <c:pt idx="27">
                  <c:v>-4.5551735037980502E-3</c:v>
                </c:pt>
                <c:pt idx="28">
                  <c:v>-4.0032136142392899E-3</c:v>
                </c:pt>
                <c:pt idx="29">
                  <c:v>-2.2087580015709798E-3</c:v>
                </c:pt>
              </c:numCache>
            </c:numRef>
          </c:val>
          <c:smooth val="0"/>
          <c:extLst>
            <c:ext xmlns:c16="http://schemas.microsoft.com/office/drawing/2014/chart" uri="{C3380CC4-5D6E-409C-BE32-E72D297353CC}">
              <c16:uniqueId val="{00000002-1057-42AC-9678-91D00FD5C35A}"/>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Sheet1!$E$2:$E$31</c:f>
              <c:numCache>
                <c:formatCode>General</c:formatCode>
                <c:ptCount val="30"/>
                <c:pt idx="0">
                  <c:v>0</c:v>
                </c:pt>
                <c:pt idx="1">
                  <c:v>3.3451935650640099E-2</c:v>
                </c:pt>
                <c:pt idx="2">
                  <c:v>6.0801361950507697E-3</c:v>
                </c:pt>
                <c:pt idx="3">
                  <c:v>6.0797665369649798E-3</c:v>
                </c:pt>
                <c:pt idx="4">
                  <c:v>6.0793969238251604E-3</c:v>
                </c:pt>
                <c:pt idx="5">
                  <c:v>1.2158054711246201E-2</c:v>
                </c:pt>
                <c:pt idx="6">
                  <c:v>2.12740092389983E-2</c:v>
                </c:pt>
                <c:pt idx="7">
                  <c:v>9.1154933001124303E-3</c:v>
                </c:pt>
                <c:pt idx="8">
                  <c:v>1.51911040894452E-2</c:v>
                </c:pt>
                <c:pt idx="9">
                  <c:v>-3.0377593487044001E-3</c:v>
                </c:pt>
                <c:pt idx="10">
                  <c:v>2.1264961419284301E-2</c:v>
                </c:pt>
                <c:pt idx="11">
                  <c:v>9.1116173120728908E-3</c:v>
                </c:pt>
                <c:pt idx="12">
                  <c:v>1.51846452866861E-2</c:v>
                </c:pt>
                <c:pt idx="13">
                  <c:v>2.1255275863115999E-2</c:v>
                </c:pt>
                <c:pt idx="14">
                  <c:v>2.4286581663630801E-2</c:v>
                </c:pt>
                <c:pt idx="15">
                  <c:v>9.1052567682408606E-3</c:v>
                </c:pt>
                <c:pt idx="16">
                  <c:v>1.21392370489515E-2</c:v>
                </c:pt>
                <c:pt idx="17">
                  <c:v>1.5172204521316899E-2</c:v>
                </c:pt>
                <c:pt idx="18">
                  <c:v>1.5169902912621399E-2</c:v>
                </c:pt>
                <c:pt idx="19">
                  <c:v>1.51676020021235E-2</c:v>
                </c:pt>
                <c:pt idx="20">
                  <c:v>1.5165301789505601E-2</c:v>
                </c:pt>
                <c:pt idx="21">
                  <c:v>0</c:v>
                </c:pt>
                <c:pt idx="22">
                  <c:v>2.4260803639120501E-2</c:v>
                </c:pt>
                <c:pt idx="23">
                  <c:v>1.21274596004002E-2</c:v>
                </c:pt>
                <c:pt idx="24">
                  <c:v>2.4251978051959899E-2</c:v>
                </c:pt>
                <c:pt idx="25">
                  <c:v>1.21230489468101E-2</c:v>
                </c:pt>
                <c:pt idx="26">
                  <c:v>6.0607897209006296E-3</c:v>
                </c:pt>
                <c:pt idx="27">
                  <c:v>-6.0604224114420803E-3</c:v>
                </c:pt>
                <c:pt idx="28">
                  <c:v>9.0911845813509504E-3</c:v>
                </c:pt>
                <c:pt idx="29">
                  <c:v>3.0301193867038399E-3</c:v>
                </c:pt>
              </c:numCache>
            </c:numRef>
          </c:val>
          <c:smooth val="0"/>
          <c:extLst>
            <c:ext xmlns:c16="http://schemas.microsoft.com/office/drawing/2014/chart" uri="{C3380CC4-5D6E-409C-BE32-E72D297353CC}">
              <c16:uniqueId val="{00000003-1057-42AC-9678-91D00FD5C35A}"/>
            </c:ext>
          </c:extLst>
        </c:ser>
        <c:dLbls>
          <c:showLegendKey val="0"/>
          <c:showVal val="0"/>
          <c:showCatName val="0"/>
          <c:showSerName val="0"/>
          <c:showPercent val="0"/>
          <c:showBubbleSize val="0"/>
        </c:dLbls>
        <c:smooth val="0"/>
        <c:axId val="323293680"/>
        <c:axId val="323294008"/>
      </c:lineChart>
      <c:dateAx>
        <c:axId val="323293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294008"/>
        <c:crosses val="autoZero"/>
        <c:auto val="1"/>
        <c:lblOffset val="100"/>
        <c:baseTimeUnit val="days"/>
      </c:dateAx>
      <c:valAx>
        <c:axId val="323294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293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Sheet1!$B$2:$B$31</c:f>
              <c:numCache>
                <c:formatCode>General</c:formatCode>
                <c:ptCount val="30"/>
                <c:pt idx="0">
                  <c:v>0</c:v>
                </c:pt>
                <c:pt idx="1">
                  <c:v>0</c:v>
                </c:pt>
                <c:pt idx="2">
                  <c:v>0</c:v>
                </c:pt>
                <c:pt idx="3">
                  <c:v>2</c:v>
                </c:pt>
                <c:pt idx="4">
                  <c:v>1</c:v>
                </c:pt>
                <c:pt idx="5">
                  <c:v>1</c:v>
                </c:pt>
                <c:pt idx="6">
                  <c:v>0</c:v>
                </c:pt>
                <c:pt idx="7">
                  <c:v>0</c:v>
                </c:pt>
                <c:pt idx="8">
                  <c:v>0</c:v>
                </c:pt>
                <c:pt idx="9">
                  <c:v>1</c:v>
                </c:pt>
                <c:pt idx="10">
                  <c:v>1</c:v>
                </c:pt>
                <c:pt idx="11">
                  <c:v>1</c:v>
                </c:pt>
                <c:pt idx="12">
                  <c:v>1</c:v>
                </c:pt>
                <c:pt idx="13">
                  <c:v>1</c:v>
                </c:pt>
                <c:pt idx="14">
                  <c:v>1</c:v>
                </c:pt>
                <c:pt idx="15">
                  <c:v>0</c:v>
                </c:pt>
                <c:pt idx="16">
                  <c:v>1</c:v>
                </c:pt>
                <c:pt idx="17">
                  <c:v>1</c:v>
                </c:pt>
                <c:pt idx="18">
                  <c:v>1</c:v>
                </c:pt>
                <c:pt idx="19">
                  <c:v>2</c:v>
                </c:pt>
                <c:pt idx="20">
                  <c:v>1</c:v>
                </c:pt>
                <c:pt idx="21">
                  <c:v>0</c:v>
                </c:pt>
                <c:pt idx="22">
                  <c:v>0</c:v>
                </c:pt>
                <c:pt idx="23">
                  <c:v>1</c:v>
                </c:pt>
                <c:pt idx="24">
                  <c:v>1</c:v>
                </c:pt>
                <c:pt idx="25">
                  <c:v>1</c:v>
                </c:pt>
                <c:pt idx="26">
                  <c:v>1</c:v>
                </c:pt>
                <c:pt idx="27">
                  <c:v>2</c:v>
                </c:pt>
                <c:pt idx="28">
                  <c:v>0</c:v>
                </c:pt>
                <c:pt idx="29">
                  <c:v>0</c:v>
                </c:pt>
              </c:numCache>
            </c:numRef>
          </c:val>
          <c:smooth val="0"/>
          <c:extLst>
            <c:ext xmlns:c16="http://schemas.microsoft.com/office/drawing/2014/chart" uri="{C3380CC4-5D6E-409C-BE32-E72D297353CC}">
              <c16:uniqueId val="{00000000-735B-42AB-8462-3EA1034FC900}"/>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Sheet1!$C$2:$C$31</c:f>
              <c:numCache>
                <c:formatCode>General</c:formatCode>
                <c:ptCount val="30"/>
                <c:pt idx="0">
                  <c:v>0</c:v>
                </c:pt>
                <c:pt idx="1">
                  <c:v>0</c:v>
                </c:pt>
                <c:pt idx="2">
                  <c:v>1</c:v>
                </c:pt>
                <c:pt idx="3">
                  <c:v>0</c:v>
                </c:pt>
                <c:pt idx="4">
                  <c:v>0</c:v>
                </c:pt>
                <c:pt idx="5">
                  <c:v>0</c:v>
                </c:pt>
                <c:pt idx="6">
                  <c:v>1</c:v>
                </c:pt>
                <c:pt idx="7">
                  <c:v>0</c:v>
                </c:pt>
                <c:pt idx="8">
                  <c:v>0</c:v>
                </c:pt>
                <c:pt idx="9">
                  <c:v>1</c:v>
                </c:pt>
                <c:pt idx="10">
                  <c:v>1</c:v>
                </c:pt>
                <c:pt idx="11">
                  <c:v>1</c:v>
                </c:pt>
                <c:pt idx="12">
                  <c:v>0</c:v>
                </c:pt>
                <c:pt idx="13">
                  <c:v>1</c:v>
                </c:pt>
                <c:pt idx="14">
                  <c:v>0</c:v>
                </c:pt>
                <c:pt idx="15">
                  <c:v>0</c:v>
                </c:pt>
                <c:pt idx="16">
                  <c:v>0</c:v>
                </c:pt>
                <c:pt idx="17">
                  <c:v>0</c:v>
                </c:pt>
                <c:pt idx="18">
                  <c:v>0</c:v>
                </c:pt>
                <c:pt idx="19">
                  <c:v>0</c:v>
                </c:pt>
                <c:pt idx="20">
                  <c:v>1</c:v>
                </c:pt>
                <c:pt idx="21">
                  <c:v>0</c:v>
                </c:pt>
                <c:pt idx="22">
                  <c:v>0</c:v>
                </c:pt>
                <c:pt idx="23">
                  <c:v>1</c:v>
                </c:pt>
                <c:pt idx="24">
                  <c:v>0</c:v>
                </c:pt>
                <c:pt idx="25">
                  <c:v>0</c:v>
                </c:pt>
                <c:pt idx="26">
                  <c:v>0</c:v>
                </c:pt>
                <c:pt idx="27">
                  <c:v>1</c:v>
                </c:pt>
                <c:pt idx="28">
                  <c:v>0</c:v>
                </c:pt>
                <c:pt idx="29">
                  <c:v>0</c:v>
                </c:pt>
              </c:numCache>
            </c:numRef>
          </c:val>
          <c:smooth val="0"/>
          <c:extLst>
            <c:ext xmlns:c16="http://schemas.microsoft.com/office/drawing/2014/chart" uri="{C3380CC4-5D6E-409C-BE32-E72D297353CC}">
              <c16:uniqueId val="{00000001-735B-42AB-8462-3EA1034FC900}"/>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735B-42AB-8462-3EA1034FC900}"/>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Sheet1!$E$2:$E$31</c:f>
              <c:numCache>
                <c:formatCode>General</c:formatCode>
                <c:ptCount val="30"/>
                <c:pt idx="0">
                  <c:v>0</c:v>
                </c:pt>
                <c:pt idx="1">
                  <c:v>0</c:v>
                </c:pt>
                <c:pt idx="2">
                  <c:v>0</c:v>
                </c:pt>
                <c:pt idx="3">
                  <c:v>0</c:v>
                </c:pt>
                <c:pt idx="4">
                  <c:v>1</c:v>
                </c:pt>
                <c:pt idx="5">
                  <c:v>0</c:v>
                </c:pt>
                <c:pt idx="6">
                  <c:v>0</c:v>
                </c:pt>
                <c:pt idx="7">
                  <c:v>0</c:v>
                </c:pt>
                <c:pt idx="8">
                  <c:v>0</c:v>
                </c:pt>
                <c:pt idx="9">
                  <c:v>0</c:v>
                </c:pt>
                <c:pt idx="10">
                  <c:v>0</c:v>
                </c:pt>
                <c:pt idx="11">
                  <c:v>0</c:v>
                </c:pt>
                <c:pt idx="12">
                  <c:v>0</c:v>
                </c:pt>
                <c:pt idx="13">
                  <c:v>1</c:v>
                </c:pt>
                <c:pt idx="14">
                  <c:v>0</c:v>
                </c:pt>
                <c:pt idx="15">
                  <c:v>0</c:v>
                </c:pt>
                <c:pt idx="16">
                  <c:v>1</c:v>
                </c:pt>
                <c:pt idx="17">
                  <c:v>0</c:v>
                </c:pt>
                <c:pt idx="18">
                  <c:v>0</c:v>
                </c:pt>
                <c:pt idx="19">
                  <c:v>0</c:v>
                </c:pt>
                <c:pt idx="20">
                  <c:v>0</c:v>
                </c:pt>
                <c:pt idx="21">
                  <c:v>0</c:v>
                </c:pt>
                <c:pt idx="22">
                  <c:v>0</c:v>
                </c:pt>
                <c:pt idx="23">
                  <c:v>0</c:v>
                </c:pt>
                <c:pt idx="24">
                  <c:v>0</c:v>
                </c:pt>
                <c:pt idx="25">
                  <c:v>0</c:v>
                </c:pt>
                <c:pt idx="26">
                  <c:v>1</c:v>
                </c:pt>
                <c:pt idx="27">
                  <c:v>0</c:v>
                </c:pt>
                <c:pt idx="28">
                  <c:v>1</c:v>
                </c:pt>
                <c:pt idx="29">
                  <c:v>0</c:v>
                </c:pt>
              </c:numCache>
            </c:numRef>
          </c:val>
          <c:smooth val="0"/>
          <c:extLst>
            <c:ext xmlns:c16="http://schemas.microsoft.com/office/drawing/2014/chart" uri="{C3380CC4-5D6E-409C-BE32-E72D297353CC}">
              <c16:uniqueId val="{00000003-735B-42AB-8462-3EA1034FC900}"/>
            </c:ext>
          </c:extLst>
        </c:ser>
        <c:dLbls>
          <c:showLegendKey val="0"/>
          <c:showVal val="0"/>
          <c:showCatName val="0"/>
          <c:showSerName val="0"/>
          <c:showPercent val="0"/>
          <c:showBubbleSize val="0"/>
        </c:dLbls>
        <c:smooth val="0"/>
        <c:axId val="323301224"/>
        <c:axId val="323300240"/>
      </c:lineChart>
      <c:dateAx>
        <c:axId val="323301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300240"/>
        <c:crosses val="autoZero"/>
        <c:auto val="1"/>
        <c:lblOffset val="100"/>
        <c:baseTimeUnit val="days"/>
      </c:dateAx>
      <c:valAx>
        <c:axId val="323300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301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3</c:v>
                </c:pt>
                <c:pt idx="15">
                  <c:v>3</c:v>
                </c:pt>
                <c:pt idx="16">
                  <c:v>3</c:v>
                </c:pt>
                <c:pt idx="17">
                  <c:v>9</c:v>
                </c:pt>
                <c:pt idx="18">
                  <c:v>3</c:v>
                </c:pt>
                <c:pt idx="19">
                  <c:v>0</c:v>
                </c:pt>
                <c:pt idx="20">
                  <c:v>0</c:v>
                </c:pt>
                <c:pt idx="21">
                  <c:v>0</c:v>
                </c:pt>
                <c:pt idx="22">
                  <c:v>0</c:v>
                </c:pt>
                <c:pt idx="23">
                  <c:v>0</c:v>
                </c:pt>
              </c:numCache>
            </c:numRef>
          </c:val>
          <c:smooth val="0"/>
          <c:extLst>
            <c:ext xmlns:c16="http://schemas.microsoft.com/office/drawing/2014/chart" uri="{C3380CC4-5D6E-409C-BE32-E72D297353CC}">
              <c16:uniqueId val="{00000000-9C56-45F2-B128-06A1FF8EFC64}"/>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1</c:v>
                </c:pt>
                <c:pt idx="14">
                  <c:v>0</c:v>
                </c:pt>
                <c:pt idx="15">
                  <c:v>0</c:v>
                </c:pt>
                <c:pt idx="16">
                  <c:v>0</c:v>
                </c:pt>
                <c:pt idx="17">
                  <c:v>1</c:v>
                </c:pt>
                <c:pt idx="18">
                  <c:v>2</c:v>
                </c:pt>
                <c:pt idx="19">
                  <c:v>0</c:v>
                </c:pt>
                <c:pt idx="20">
                  <c:v>1</c:v>
                </c:pt>
                <c:pt idx="21">
                  <c:v>1</c:v>
                </c:pt>
                <c:pt idx="22">
                  <c:v>2</c:v>
                </c:pt>
                <c:pt idx="23">
                  <c:v>0</c:v>
                </c:pt>
              </c:numCache>
            </c:numRef>
          </c:val>
          <c:smooth val="0"/>
          <c:extLst>
            <c:ext xmlns:c16="http://schemas.microsoft.com/office/drawing/2014/chart" uri="{C3380CC4-5D6E-409C-BE32-E72D297353CC}">
              <c16:uniqueId val="{00000001-9C56-45F2-B128-06A1FF8EFC64}"/>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9C56-45F2-B128-06A1FF8EFC64}"/>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5</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9C56-45F2-B128-06A1FF8EFC64}"/>
            </c:ext>
          </c:extLst>
        </c:ser>
        <c:dLbls>
          <c:showLegendKey val="0"/>
          <c:showVal val="0"/>
          <c:showCatName val="0"/>
          <c:showSerName val="0"/>
          <c:showPercent val="0"/>
          <c:showBubbleSize val="0"/>
        </c:dLbls>
        <c:smooth val="0"/>
        <c:axId val="63573248"/>
        <c:axId val="63574560"/>
      </c:lineChart>
      <c:catAx>
        <c:axId val="63573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574560"/>
        <c:crosses val="autoZero"/>
        <c:auto val="1"/>
        <c:lblAlgn val="ctr"/>
        <c:lblOffset val="100"/>
        <c:noMultiLvlLbl val="0"/>
      </c:catAx>
      <c:valAx>
        <c:axId val="63574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573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5</c:v>
                </c:pt>
                <c:pt idx="2">
                  <c:v>4</c:v>
                </c:pt>
                <c:pt idx="3">
                  <c:v>5</c:v>
                </c:pt>
                <c:pt idx="4">
                  <c:v>4</c:v>
                </c:pt>
                <c:pt idx="5">
                  <c:v>1</c:v>
                </c:pt>
                <c:pt idx="6">
                  <c:v>0</c:v>
                </c:pt>
              </c:numCache>
            </c:numRef>
          </c:val>
          <c:extLst>
            <c:ext xmlns:c16="http://schemas.microsoft.com/office/drawing/2014/chart" uri="{C3380CC4-5D6E-409C-BE32-E72D297353CC}">
              <c16:uniqueId val="{00000000-F01A-4007-A0E9-2EF4922DF6E1}"/>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c:v>
                </c:pt>
                <c:pt idx="1">
                  <c:v>1</c:v>
                </c:pt>
                <c:pt idx="2">
                  <c:v>1</c:v>
                </c:pt>
                <c:pt idx="3">
                  <c:v>0</c:v>
                </c:pt>
                <c:pt idx="4">
                  <c:v>4</c:v>
                </c:pt>
                <c:pt idx="5">
                  <c:v>0</c:v>
                </c:pt>
                <c:pt idx="6">
                  <c:v>0</c:v>
                </c:pt>
              </c:numCache>
            </c:numRef>
          </c:val>
          <c:extLst>
            <c:ext xmlns:c16="http://schemas.microsoft.com/office/drawing/2014/chart" uri="{C3380CC4-5D6E-409C-BE32-E72D297353CC}">
              <c16:uniqueId val="{00000001-F01A-4007-A0E9-2EF4922DF6E1}"/>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2-F01A-4007-A0E9-2EF4922DF6E1}"/>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0</c:v>
                </c:pt>
                <c:pt idx="2">
                  <c:v>1</c:v>
                </c:pt>
                <c:pt idx="3">
                  <c:v>1</c:v>
                </c:pt>
                <c:pt idx="4">
                  <c:v>1</c:v>
                </c:pt>
                <c:pt idx="5">
                  <c:v>1</c:v>
                </c:pt>
                <c:pt idx="6">
                  <c:v>0</c:v>
                </c:pt>
              </c:numCache>
            </c:numRef>
          </c:val>
          <c:extLst>
            <c:ext xmlns:c16="http://schemas.microsoft.com/office/drawing/2014/chart" uri="{C3380CC4-5D6E-409C-BE32-E72D297353CC}">
              <c16:uniqueId val="{00000003-F01A-4007-A0E9-2EF4922DF6E1}"/>
            </c:ext>
          </c:extLst>
        </c:ser>
        <c:dLbls>
          <c:showLegendKey val="0"/>
          <c:showVal val="0"/>
          <c:showCatName val="0"/>
          <c:showSerName val="0"/>
          <c:showPercent val="0"/>
          <c:showBubbleSize val="0"/>
        </c:dLbls>
        <c:gapWidth val="219"/>
        <c:overlap val="-27"/>
        <c:axId val="318183504"/>
        <c:axId val="318186784"/>
      </c:barChart>
      <c:catAx>
        <c:axId val="318183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186784"/>
        <c:crosses val="autoZero"/>
        <c:auto val="1"/>
        <c:lblAlgn val="ctr"/>
        <c:lblOffset val="100"/>
        <c:noMultiLvlLbl val="0"/>
      </c:catAx>
      <c:valAx>
        <c:axId val="318186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183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Sheet1!$B$2:$B$5</c:f>
              <c:numCache>
                <c:formatCode>General</c:formatCode>
                <c:ptCount val="4"/>
                <c:pt idx="0">
                  <c:v>246</c:v>
                </c:pt>
                <c:pt idx="1">
                  <c:v>42</c:v>
                </c:pt>
                <c:pt idx="2">
                  <c:v>0</c:v>
                </c:pt>
                <c:pt idx="3">
                  <c:v>71</c:v>
                </c:pt>
              </c:numCache>
            </c:numRef>
          </c:val>
          <c:extLst>
            <c:ext xmlns:c16="http://schemas.microsoft.com/office/drawing/2014/chart" uri="{C3380CC4-5D6E-409C-BE32-E72D297353CC}">
              <c16:uniqueId val="{00000000-CCD1-4533-9228-1BD04EEBAB23}"/>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Sheet1!$C$2:$C$5</c:f>
              <c:numCache>
                <c:formatCode>General</c:formatCode>
                <c:ptCount val="4"/>
                <c:pt idx="0">
                  <c:v>3</c:v>
                </c:pt>
                <c:pt idx="1">
                  <c:v>12</c:v>
                </c:pt>
                <c:pt idx="2">
                  <c:v>0</c:v>
                </c:pt>
                <c:pt idx="3">
                  <c:v>7</c:v>
                </c:pt>
              </c:numCache>
            </c:numRef>
          </c:val>
          <c:extLst>
            <c:ext xmlns:c16="http://schemas.microsoft.com/office/drawing/2014/chart" uri="{C3380CC4-5D6E-409C-BE32-E72D297353CC}">
              <c16:uniqueId val="{00000001-CCD1-4533-9228-1BD04EEBAB23}"/>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Sheet1!$D$2:$D$5</c:f>
              <c:numCache>
                <c:formatCode>General</c:formatCode>
                <c:ptCount val="4"/>
                <c:pt idx="0">
                  <c:v>4</c:v>
                </c:pt>
                <c:pt idx="1">
                  <c:v>0</c:v>
                </c:pt>
                <c:pt idx="2">
                  <c:v>0</c:v>
                </c:pt>
                <c:pt idx="3">
                  <c:v>0</c:v>
                </c:pt>
              </c:numCache>
            </c:numRef>
          </c:val>
          <c:extLst>
            <c:ext xmlns:c16="http://schemas.microsoft.com/office/drawing/2014/chart" uri="{C3380CC4-5D6E-409C-BE32-E72D297353CC}">
              <c16:uniqueId val="{00000002-CCD1-4533-9228-1BD04EEBAB23}"/>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Sheet1!$E$2:$E$5</c:f>
              <c:numCache>
                <c:formatCode>General</c:formatCode>
                <c:ptCount val="4"/>
                <c:pt idx="0">
                  <c:v>1</c:v>
                </c:pt>
                <c:pt idx="1">
                  <c:v>0</c:v>
                </c:pt>
                <c:pt idx="2">
                  <c:v>0</c:v>
                </c:pt>
                <c:pt idx="3">
                  <c:v>0</c:v>
                </c:pt>
              </c:numCache>
            </c:numRef>
          </c:val>
          <c:extLst>
            <c:ext xmlns:c16="http://schemas.microsoft.com/office/drawing/2014/chart" uri="{C3380CC4-5D6E-409C-BE32-E72D297353CC}">
              <c16:uniqueId val="{00000003-CCD1-4533-9228-1BD04EEBAB23}"/>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Sheet1!$F$2:$F$5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4-CCD1-4533-9228-1BD04EEBAB23}"/>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Sheet1!$G$2:$G$5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5-CCD1-4533-9228-1BD04EEBAB2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Sheet1!$H$2:$H$5</c:f>
              <c:numCache>
                <c:formatCode>General</c:formatCode>
                <c:ptCount val="4"/>
                <c:pt idx="0">
                  <c:v>97</c:v>
                </c:pt>
                <c:pt idx="1">
                  <c:v>19</c:v>
                </c:pt>
                <c:pt idx="2">
                  <c:v>0</c:v>
                </c:pt>
                <c:pt idx="3">
                  <c:v>9</c:v>
                </c:pt>
              </c:numCache>
            </c:numRef>
          </c:val>
          <c:extLst>
            <c:ext xmlns:c16="http://schemas.microsoft.com/office/drawing/2014/chart" uri="{C3380CC4-5D6E-409C-BE32-E72D297353CC}">
              <c16:uniqueId val="{00000006-CCD1-4533-9228-1BD04EEBAB2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Sheet1!$I$2:$I$5</c:f>
              <c:numCache>
                <c:formatCode>General</c:formatCode>
                <c:ptCount val="4"/>
                <c:pt idx="0">
                  <c:v>56</c:v>
                </c:pt>
                <c:pt idx="1">
                  <c:v>17</c:v>
                </c:pt>
                <c:pt idx="2">
                  <c:v>0</c:v>
                </c:pt>
                <c:pt idx="3">
                  <c:v>18</c:v>
                </c:pt>
              </c:numCache>
            </c:numRef>
          </c:val>
          <c:extLst>
            <c:ext xmlns:c16="http://schemas.microsoft.com/office/drawing/2014/chart" uri="{C3380CC4-5D6E-409C-BE32-E72D297353CC}">
              <c16:uniqueId val="{00000007-CCD1-4533-9228-1BD04EEBAB23}"/>
            </c:ext>
          </c:extLst>
        </c:ser>
        <c:dLbls>
          <c:showLegendKey val="0"/>
          <c:showVal val="0"/>
          <c:showCatName val="0"/>
          <c:showSerName val="0"/>
          <c:showPercent val="0"/>
          <c:showBubbleSize val="0"/>
        </c:dLbls>
        <c:gapWidth val="150"/>
        <c:overlap val="100"/>
        <c:axId val="328748536"/>
        <c:axId val="328749520"/>
      </c:barChart>
      <c:catAx>
        <c:axId val="328748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749520"/>
        <c:crosses val="autoZero"/>
        <c:auto val="1"/>
        <c:lblAlgn val="ctr"/>
        <c:lblOffset val="100"/>
        <c:noMultiLvlLbl val="0"/>
      </c:catAx>
      <c:valAx>
        <c:axId val="3287495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748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Sheet1!$B$2:$B$5</c:f>
              <c:numCache>
                <c:formatCode>General</c:formatCode>
                <c:ptCount val="4"/>
                <c:pt idx="0">
                  <c:v>7</c:v>
                </c:pt>
                <c:pt idx="1">
                  <c:v>5</c:v>
                </c:pt>
                <c:pt idx="2">
                  <c:v>0</c:v>
                </c:pt>
                <c:pt idx="3">
                  <c:v>0</c:v>
                </c:pt>
              </c:numCache>
            </c:numRef>
          </c:val>
          <c:extLst>
            <c:ext xmlns:c16="http://schemas.microsoft.com/office/drawing/2014/chart" uri="{C3380CC4-5D6E-409C-BE32-E72D297353CC}">
              <c16:uniqueId val="{00000000-3433-458C-81A7-31610E62547E}"/>
            </c:ext>
          </c:extLst>
        </c:ser>
        <c:ser>
          <c:idx val="1"/>
          <c:order val="1"/>
          <c:tx>
            <c:strRef>
              <c:f>Sheet1!$C$1</c:f>
              <c:strCache>
                <c:ptCount val="1"/>
                <c:pt idx="0">
                  <c:v>Photo</c:v>
                </c:pt>
              </c:strCache>
            </c:strRef>
          </c:tx>
          <c:spPr>
            <a:solidFill>
              <a:schemeClr val="accent2"/>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Sheet1!$C$2:$C$5</c:f>
              <c:numCache>
                <c:formatCode>General</c:formatCode>
                <c:ptCount val="4"/>
                <c:pt idx="0">
                  <c:v>13</c:v>
                </c:pt>
                <c:pt idx="1">
                  <c:v>4</c:v>
                </c:pt>
                <c:pt idx="2">
                  <c:v>0</c:v>
                </c:pt>
                <c:pt idx="3">
                  <c:v>5</c:v>
                </c:pt>
              </c:numCache>
            </c:numRef>
          </c:val>
          <c:extLst>
            <c:ext xmlns:c16="http://schemas.microsoft.com/office/drawing/2014/chart" uri="{C3380CC4-5D6E-409C-BE32-E72D297353CC}">
              <c16:uniqueId val="{00000001-3433-458C-81A7-31610E62547E}"/>
            </c:ext>
          </c:extLst>
        </c:ser>
        <c:ser>
          <c:idx val="2"/>
          <c:order val="2"/>
          <c:tx>
            <c:strRef>
              <c:f>Sheet1!$D$1</c:f>
              <c:strCache>
                <c:ptCount val="1"/>
                <c:pt idx="0">
                  <c:v>Video</c:v>
                </c:pt>
              </c:strCache>
            </c:strRef>
          </c:tx>
          <c:spPr>
            <a:solidFill>
              <a:schemeClr val="accent3"/>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Sheet1!$D$2:$D$5</c:f>
              <c:numCache>
                <c:formatCode>General</c:formatCode>
                <c:ptCount val="4"/>
                <c:pt idx="0">
                  <c:v>2</c:v>
                </c:pt>
                <c:pt idx="1">
                  <c:v>0</c:v>
                </c:pt>
                <c:pt idx="2">
                  <c:v>0</c:v>
                </c:pt>
                <c:pt idx="3">
                  <c:v>0</c:v>
                </c:pt>
              </c:numCache>
            </c:numRef>
          </c:val>
          <c:extLst>
            <c:ext xmlns:c16="http://schemas.microsoft.com/office/drawing/2014/chart" uri="{C3380CC4-5D6E-409C-BE32-E72D297353CC}">
              <c16:uniqueId val="{00000002-3433-458C-81A7-31610E62547E}"/>
            </c:ext>
          </c:extLst>
        </c:ser>
        <c:dLbls>
          <c:showLegendKey val="0"/>
          <c:showVal val="0"/>
          <c:showCatName val="0"/>
          <c:showSerName val="0"/>
          <c:showPercent val="0"/>
          <c:showBubbleSize val="0"/>
        </c:dLbls>
        <c:gapWidth val="150"/>
        <c:overlap val="100"/>
        <c:axId val="328747880"/>
        <c:axId val="328745584"/>
      </c:barChart>
      <c:catAx>
        <c:axId val="328747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745584"/>
        <c:crosses val="autoZero"/>
        <c:auto val="1"/>
        <c:lblAlgn val="ctr"/>
        <c:lblOffset val="100"/>
        <c:noMultiLvlLbl val="0"/>
      </c:catAx>
      <c:valAx>
        <c:axId val="3287455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747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1.48246979467793E-2</c:v>
                </c:pt>
                <c:pt idx="1">
                  <c:v>5.0504479445807604E-3</c:v>
                </c:pt>
                <c:pt idx="2">
                  <c:v>7.8206563320933307E-3</c:v>
                </c:pt>
                <c:pt idx="3">
                  <c:v>5.8042461452644497E-3</c:v>
                </c:pt>
                <c:pt idx="4">
                  <c:v>4.2401148788457797E-3</c:v>
                </c:pt>
                <c:pt idx="5">
                  <c:v>6.4072847058114103E-3</c:v>
                </c:pt>
              </c:numCache>
            </c:numRef>
          </c:val>
          <c:extLst>
            <c:ext xmlns:c16="http://schemas.microsoft.com/office/drawing/2014/chart" uri="{C3380CC4-5D6E-409C-BE32-E72D297353CC}">
              <c16:uniqueId val="{00000000-51CC-4E8E-B558-48A25D26E359}"/>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1.01561706549168E-2</c:v>
                </c:pt>
                <c:pt idx="1">
                  <c:v>7.0311950687885197E-3</c:v>
                </c:pt>
                <c:pt idx="2">
                  <c:v>2.6952914430355999E-2</c:v>
                </c:pt>
                <c:pt idx="4">
                  <c:v>1.0253826141983301E-2</c:v>
                </c:pt>
              </c:numCache>
            </c:numRef>
          </c:val>
          <c:extLst>
            <c:ext xmlns:c16="http://schemas.microsoft.com/office/drawing/2014/chart" uri="{C3380CC4-5D6E-409C-BE32-E72D297353CC}">
              <c16:uniqueId val="{00000001-51CC-4E8E-B558-48A25D26E359}"/>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numCache>
            </c:numRef>
          </c:val>
          <c:extLst>
            <c:ext xmlns:c16="http://schemas.microsoft.com/office/drawing/2014/chart" uri="{C3380CC4-5D6E-409C-BE32-E72D297353CC}">
              <c16:uniqueId val="{00000002-51CC-4E8E-B558-48A25D26E359}"/>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9.1066387396411999E-2</c:v>
                </c:pt>
                <c:pt idx="2">
                  <c:v>8.1959748656770803E-2</c:v>
                </c:pt>
                <c:pt idx="3">
                  <c:v>4.2497647451658897E-2</c:v>
                </c:pt>
                <c:pt idx="4">
                  <c:v>7.8924202410223701E-2</c:v>
                </c:pt>
                <c:pt idx="5">
                  <c:v>2.4284369972376499E-2</c:v>
                </c:pt>
              </c:numCache>
            </c:numRef>
          </c:val>
          <c:extLst>
            <c:ext xmlns:c16="http://schemas.microsoft.com/office/drawing/2014/chart" uri="{C3380CC4-5D6E-409C-BE32-E72D297353CC}">
              <c16:uniqueId val="{00000003-51CC-4E8E-B558-48A25D26E359}"/>
            </c:ext>
          </c:extLst>
        </c:ser>
        <c:dLbls>
          <c:showLegendKey val="0"/>
          <c:showVal val="0"/>
          <c:showCatName val="0"/>
          <c:showSerName val="0"/>
          <c:showPercent val="0"/>
          <c:showBubbleSize val="0"/>
        </c:dLbls>
        <c:gapWidth val="219"/>
        <c:overlap val="-27"/>
        <c:axId val="328746240"/>
        <c:axId val="328739352"/>
      </c:barChart>
      <c:catAx>
        <c:axId val="328746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739352"/>
        <c:crosses val="autoZero"/>
        <c:auto val="1"/>
        <c:lblAlgn val="ctr"/>
        <c:lblOffset val="100"/>
        <c:noMultiLvlLbl val="0"/>
      </c:catAx>
      <c:valAx>
        <c:axId val="328739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746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Sheet1!$B$2:$B$31</c:f>
              <c:numCache>
                <c:formatCode>General</c:formatCode>
                <c:ptCount val="30"/>
                <c:pt idx="0">
                  <c:v>0</c:v>
                </c:pt>
                <c:pt idx="1">
                  <c:v>0</c:v>
                </c:pt>
                <c:pt idx="2">
                  <c:v>0</c:v>
                </c:pt>
                <c:pt idx="3">
                  <c:v>7.3627415073608503E-3</c:v>
                </c:pt>
                <c:pt idx="4">
                  <c:v>1.32107875516636E-2</c:v>
                </c:pt>
                <c:pt idx="5">
                  <c:v>1.5093257464559101E-3</c:v>
                </c:pt>
                <c:pt idx="6">
                  <c:v>0</c:v>
                </c:pt>
                <c:pt idx="7">
                  <c:v>0</c:v>
                </c:pt>
                <c:pt idx="8">
                  <c:v>0</c:v>
                </c:pt>
                <c:pt idx="9">
                  <c:v>1.1311022968917299E-2</c:v>
                </c:pt>
                <c:pt idx="10">
                  <c:v>0</c:v>
                </c:pt>
                <c:pt idx="11">
                  <c:v>9.4211637021404896E-3</c:v>
                </c:pt>
                <c:pt idx="12">
                  <c:v>2.63752825923135E-3</c:v>
                </c:pt>
                <c:pt idx="13">
                  <c:v>5.2743212136966604E-3</c:v>
                </c:pt>
                <c:pt idx="14">
                  <c:v>6.4038091363521604E-3</c:v>
                </c:pt>
                <c:pt idx="15">
                  <c:v>0</c:v>
                </c:pt>
                <c:pt idx="16">
                  <c:v>1.9587089094888099E-2</c:v>
                </c:pt>
                <c:pt idx="17">
                  <c:v>1.01688404132315E-2</c:v>
                </c:pt>
                <c:pt idx="18">
                  <c:v>3.7655706345739599E-4</c:v>
                </c:pt>
                <c:pt idx="19">
                  <c:v>1.18596718447625E-2</c:v>
                </c:pt>
                <c:pt idx="20">
                  <c:v>9.0348179295961801E-3</c:v>
                </c:pt>
                <c:pt idx="21">
                  <c:v>0</c:v>
                </c:pt>
                <c:pt idx="22">
                  <c:v>0</c:v>
                </c:pt>
                <c:pt idx="23">
                  <c:v>1.35466682721977E-2</c:v>
                </c:pt>
                <c:pt idx="24">
                  <c:v>3.7624820341482901E-4</c:v>
                </c:pt>
                <c:pt idx="25">
                  <c:v>8.2766196780395002E-3</c:v>
                </c:pt>
                <c:pt idx="26">
                  <c:v>1.1285025899134399E-3</c:v>
                </c:pt>
                <c:pt idx="27">
                  <c:v>1.3164130377547299E-3</c:v>
                </c:pt>
                <c:pt idx="28">
                  <c:v>0</c:v>
                </c:pt>
                <c:pt idx="29">
                  <c:v>0</c:v>
                </c:pt>
              </c:numCache>
            </c:numRef>
          </c:val>
          <c:smooth val="0"/>
          <c:extLst>
            <c:ext xmlns:c16="http://schemas.microsoft.com/office/drawing/2014/chart" uri="{C3380CC4-5D6E-409C-BE32-E72D297353CC}">
              <c16:uniqueId val="{00000000-A716-4737-B691-13B81105CFC7}"/>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Sheet1!$C$2:$C$31</c:f>
              <c:numCache>
                <c:formatCode>General</c:formatCode>
                <c:ptCount val="30"/>
                <c:pt idx="0">
                  <c:v>0</c:v>
                </c:pt>
                <c:pt idx="1">
                  <c:v>0</c:v>
                </c:pt>
                <c:pt idx="2">
                  <c:v>1.5238541788770399E-2</c:v>
                </c:pt>
                <c:pt idx="3">
                  <c:v>0</c:v>
                </c:pt>
                <c:pt idx="4">
                  <c:v>0</c:v>
                </c:pt>
                <c:pt idx="5">
                  <c:v>0</c:v>
                </c:pt>
                <c:pt idx="6">
                  <c:v>5.8602906704172501E-3</c:v>
                </c:pt>
                <c:pt idx="7">
                  <c:v>0</c:v>
                </c:pt>
                <c:pt idx="8">
                  <c:v>0</c:v>
                </c:pt>
                <c:pt idx="9">
                  <c:v>9.3758057333052092E-3</c:v>
                </c:pt>
                <c:pt idx="10">
                  <c:v>7.0316070737967201E-3</c:v>
                </c:pt>
                <c:pt idx="11">
                  <c:v>2.6953862019664598E-2</c:v>
                </c:pt>
                <c:pt idx="12">
                  <c:v>0</c:v>
                </c:pt>
                <c:pt idx="13">
                  <c:v>8.2029647858440306E-3</c:v>
                </c:pt>
                <c:pt idx="14">
                  <c:v>0</c:v>
                </c:pt>
                <c:pt idx="15">
                  <c:v>0</c:v>
                </c:pt>
                <c:pt idx="16">
                  <c:v>0</c:v>
                </c:pt>
                <c:pt idx="17">
                  <c:v>0</c:v>
                </c:pt>
                <c:pt idx="18">
                  <c:v>0</c:v>
                </c:pt>
                <c:pt idx="19">
                  <c:v>0</c:v>
                </c:pt>
                <c:pt idx="20">
                  <c:v>4.6868043024863503E-3</c:v>
                </c:pt>
                <c:pt idx="21">
                  <c:v>0</c:v>
                </c:pt>
                <c:pt idx="22">
                  <c:v>0</c:v>
                </c:pt>
                <c:pt idx="23">
                  <c:v>5.8578876457149598E-3</c:v>
                </c:pt>
                <c:pt idx="24">
                  <c:v>0</c:v>
                </c:pt>
                <c:pt idx="25">
                  <c:v>0</c:v>
                </c:pt>
                <c:pt idx="26">
                  <c:v>0</c:v>
                </c:pt>
                <c:pt idx="27">
                  <c:v>2.2259973053716801E-2</c:v>
                </c:pt>
                <c:pt idx="28">
                  <c:v>0</c:v>
                </c:pt>
                <c:pt idx="29">
                  <c:v>0</c:v>
                </c:pt>
              </c:numCache>
            </c:numRef>
          </c:val>
          <c:smooth val="0"/>
          <c:extLst>
            <c:ext xmlns:c16="http://schemas.microsoft.com/office/drawing/2014/chart" uri="{C3380CC4-5D6E-409C-BE32-E72D297353CC}">
              <c16:uniqueId val="{00000001-A716-4737-B691-13B81105CFC7}"/>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A716-4737-B691-13B81105CFC7}"/>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Sheet1!$E$2:$E$31</c:f>
              <c:numCache>
                <c:formatCode>General</c:formatCode>
                <c:ptCount val="30"/>
                <c:pt idx="0">
                  <c:v>0</c:v>
                </c:pt>
                <c:pt idx="1">
                  <c:v>0</c:v>
                </c:pt>
                <c:pt idx="2">
                  <c:v>0</c:v>
                </c:pt>
                <c:pt idx="3">
                  <c:v>0</c:v>
                </c:pt>
                <c:pt idx="4">
                  <c:v>8.2069363810450199E-2</c:v>
                </c:pt>
                <c:pt idx="5">
                  <c:v>0</c:v>
                </c:pt>
                <c:pt idx="6">
                  <c:v>0</c:v>
                </c:pt>
                <c:pt idx="7">
                  <c:v>0</c:v>
                </c:pt>
                <c:pt idx="8">
                  <c:v>0</c:v>
                </c:pt>
                <c:pt idx="9">
                  <c:v>0</c:v>
                </c:pt>
                <c:pt idx="10">
                  <c:v>0</c:v>
                </c:pt>
                <c:pt idx="11">
                  <c:v>0</c:v>
                </c:pt>
                <c:pt idx="12">
                  <c:v>0</c:v>
                </c:pt>
                <c:pt idx="13">
                  <c:v>7.8940976439154695E-2</c:v>
                </c:pt>
                <c:pt idx="14">
                  <c:v>0</c:v>
                </c:pt>
                <c:pt idx="15">
                  <c:v>0</c:v>
                </c:pt>
                <c:pt idx="16">
                  <c:v>9.1038752162170403E-2</c:v>
                </c:pt>
                <c:pt idx="17">
                  <c:v>0</c:v>
                </c:pt>
                <c:pt idx="18">
                  <c:v>0</c:v>
                </c:pt>
                <c:pt idx="19">
                  <c:v>0</c:v>
                </c:pt>
                <c:pt idx="20">
                  <c:v>0</c:v>
                </c:pt>
                <c:pt idx="21">
                  <c:v>0</c:v>
                </c:pt>
                <c:pt idx="22">
                  <c:v>0</c:v>
                </c:pt>
                <c:pt idx="23">
                  <c:v>0</c:v>
                </c:pt>
                <c:pt idx="24">
                  <c:v>0</c:v>
                </c:pt>
                <c:pt idx="25">
                  <c:v>0</c:v>
                </c:pt>
                <c:pt idx="26">
                  <c:v>4.2424242424242399E-2</c:v>
                </c:pt>
                <c:pt idx="27">
                  <c:v>0</c:v>
                </c:pt>
                <c:pt idx="28">
                  <c:v>2.4242424242424201E-2</c:v>
                </c:pt>
                <c:pt idx="29">
                  <c:v>0</c:v>
                </c:pt>
              </c:numCache>
            </c:numRef>
          </c:val>
          <c:smooth val="0"/>
          <c:extLst>
            <c:ext xmlns:c16="http://schemas.microsoft.com/office/drawing/2014/chart" uri="{C3380CC4-5D6E-409C-BE32-E72D297353CC}">
              <c16:uniqueId val="{00000003-A716-4737-B691-13B81105CFC7}"/>
            </c:ext>
          </c:extLst>
        </c:ser>
        <c:dLbls>
          <c:showLegendKey val="0"/>
          <c:showVal val="0"/>
          <c:showCatName val="0"/>
          <c:showSerName val="0"/>
          <c:showPercent val="0"/>
          <c:showBubbleSize val="0"/>
        </c:dLbls>
        <c:smooth val="0"/>
        <c:axId val="328743288"/>
        <c:axId val="328737384"/>
      </c:lineChart>
      <c:dateAx>
        <c:axId val="328743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737384"/>
        <c:crosses val="autoZero"/>
        <c:auto val="1"/>
        <c:lblOffset val="100"/>
        <c:baseTimeUnit val="days"/>
      </c:dateAx>
      <c:valAx>
        <c:axId val="328737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743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4.3569814793240997E-3</c:v>
                </c:pt>
                <c:pt idx="1">
                  <c:v>7.5623345874483699E-3</c:v>
                </c:pt>
                <c:pt idx="2">
                  <c:v>1.22591294628107E-2</c:v>
                </c:pt>
              </c:numCache>
            </c:numRef>
          </c:val>
          <c:extLst>
            <c:ext xmlns:c16="http://schemas.microsoft.com/office/drawing/2014/chart" uri="{C3380CC4-5D6E-409C-BE32-E72D297353CC}">
              <c16:uniqueId val="{00000000-5E23-424F-B125-FBFDB831C6DC}"/>
            </c:ext>
          </c:extLst>
        </c:ser>
        <c:ser>
          <c:idx val="1"/>
          <c:order val="1"/>
          <c:tx>
            <c:strRef>
              <c:f>Sheet1!$C$1</c:f>
              <c:strCache>
                <c:ptCount val="1"/>
                <c:pt idx="0">
                  <c:v>Corven Motos</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1.57029973356131E-2</c:v>
                </c:pt>
                <c:pt idx="1">
                  <c:v>6.7379644077837598E-3</c:v>
                </c:pt>
                <c:pt idx="2">
                  <c:v>0</c:v>
                </c:pt>
              </c:numCache>
            </c:numRef>
          </c:val>
          <c:extLst>
            <c:ext xmlns:c16="http://schemas.microsoft.com/office/drawing/2014/chart" uri="{C3380CC4-5D6E-409C-BE32-E72D297353CC}">
              <c16:uniqueId val="{00000001-5E23-424F-B125-FBFDB831C6DC}"/>
            </c:ext>
          </c:extLst>
        </c:ser>
        <c:ser>
          <c:idx val="2"/>
          <c:order val="2"/>
          <c:tx>
            <c:strRef>
              <c:f>Sheet1!$D$1</c:f>
              <c:strCache>
                <c:ptCount val="1"/>
                <c:pt idx="0">
                  <c:v>Zanella</c:v>
                </c:pt>
              </c:strCache>
            </c:strRef>
          </c:tx>
          <c:spPr>
            <a:solidFill>
              <a:schemeClr val="accent3"/>
            </a:solidFill>
            <a:ln>
              <a:noFill/>
            </a:ln>
            <a:effectLst/>
          </c:spPr>
          <c:invertIfNegative val="0"/>
          <c:cat>
            <c:strRef>
              <c:f>Sheet1!$A$2:$A$4</c:f>
              <c:strCache>
                <c:ptCount val="3"/>
                <c:pt idx="0">
                  <c:v>Album</c:v>
                </c:pt>
                <c:pt idx="1">
                  <c:v>Photo</c:v>
                </c:pt>
                <c:pt idx="2">
                  <c:v>Video</c:v>
                </c:pt>
              </c:strCache>
            </c:str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5E23-424F-B125-FBFDB831C6DC}"/>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Sheet1!$A$2:$A$4</c:f>
              <c:strCache>
                <c:ptCount val="3"/>
                <c:pt idx="0">
                  <c:v>Album</c:v>
                </c:pt>
                <c:pt idx="1">
                  <c:v>Photo</c:v>
                </c:pt>
                <c:pt idx="2">
                  <c:v>Video</c:v>
                </c:pt>
              </c:strCache>
            </c:strRef>
          </c:cat>
          <c:val>
            <c:numRef>
              <c:f>Sheet1!$E$2:$E$4</c:f>
              <c:numCache>
                <c:formatCode>General</c:formatCode>
                <c:ptCount val="3"/>
                <c:pt idx="0">
                  <c:v>0</c:v>
                </c:pt>
                <c:pt idx="1">
                  <c:v>6.3739079761867795E-2</c:v>
                </c:pt>
                <c:pt idx="2">
                  <c:v>0</c:v>
                </c:pt>
              </c:numCache>
            </c:numRef>
          </c:val>
          <c:extLst>
            <c:ext xmlns:c16="http://schemas.microsoft.com/office/drawing/2014/chart" uri="{C3380CC4-5D6E-409C-BE32-E72D297353CC}">
              <c16:uniqueId val="{00000003-5E23-424F-B125-FBFDB831C6DC}"/>
            </c:ext>
          </c:extLst>
        </c:ser>
        <c:dLbls>
          <c:showLegendKey val="0"/>
          <c:showVal val="0"/>
          <c:showCatName val="0"/>
          <c:showSerName val="0"/>
          <c:showPercent val="0"/>
          <c:showBubbleSize val="0"/>
        </c:dLbls>
        <c:gapWidth val="219"/>
        <c:overlap val="-27"/>
        <c:axId val="323290072"/>
        <c:axId val="323290400"/>
      </c:barChart>
      <c:catAx>
        <c:axId val="323290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290400"/>
        <c:crosses val="autoZero"/>
        <c:auto val="1"/>
        <c:lblAlgn val="ctr"/>
        <c:lblOffset val="100"/>
        <c:noMultiLvlLbl val="0"/>
      </c:catAx>
      <c:valAx>
        <c:axId val="323290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290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6.4079367951269499E-3</c:v>
                </c:pt>
                <c:pt idx="11">
                  <c:v>0</c:v>
                </c:pt>
                <c:pt idx="12">
                  <c:v>0</c:v>
                </c:pt>
                <c:pt idx="13">
                  <c:v>0</c:v>
                </c:pt>
                <c:pt idx="14">
                  <c:v>1.7590414731721001E-3</c:v>
                </c:pt>
                <c:pt idx="15">
                  <c:v>5.0258327804917303E-3</c:v>
                </c:pt>
                <c:pt idx="16">
                  <c:v>1.06798946585449E-2</c:v>
                </c:pt>
                <c:pt idx="17">
                  <c:v>9.5072003430968499E-3</c:v>
                </c:pt>
                <c:pt idx="18">
                  <c:v>3.01549966829504E-3</c:v>
                </c:pt>
                <c:pt idx="19">
                  <c:v>0</c:v>
                </c:pt>
                <c:pt idx="20">
                  <c:v>0</c:v>
                </c:pt>
                <c:pt idx="21">
                  <c:v>0</c:v>
                </c:pt>
                <c:pt idx="22">
                  <c:v>0</c:v>
                </c:pt>
                <c:pt idx="23">
                  <c:v>0</c:v>
                </c:pt>
              </c:numCache>
            </c:numRef>
          </c:val>
          <c:smooth val="0"/>
          <c:extLst>
            <c:ext xmlns:c16="http://schemas.microsoft.com/office/drawing/2014/chart" uri="{C3380CC4-5D6E-409C-BE32-E72D297353CC}">
              <c16:uniqueId val="{00000000-1715-48E4-A761-1E83FFFCB322}"/>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2.22654510511637E-2</c:v>
                </c:pt>
                <c:pt idx="11">
                  <c:v>0</c:v>
                </c:pt>
                <c:pt idx="12">
                  <c:v>0</c:v>
                </c:pt>
                <c:pt idx="13">
                  <c:v>5.8593292239904398E-3</c:v>
                </c:pt>
                <c:pt idx="14">
                  <c:v>0</c:v>
                </c:pt>
                <c:pt idx="15">
                  <c:v>0</c:v>
                </c:pt>
                <c:pt idx="16">
                  <c:v>0</c:v>
                </c:pt>
                <c:pt idx="17">
                  <c:v>4.6874633791923496E-3</c:v>
                </c:pt>
                <c:pt idx="18">
                  <c:v>7.61712799118757E-3</c:v>
                </c:pt>
                <c:pt idx="19">
                  <c:v>0</c:v>
                </c:pt>
                <c:pt idx="20">
                  <c:v>2.6952914430355999E-2</c:v>
                </c:pt>
                <c:pt idx="21">
                  <c:v>8.2030609135866107E-3</c:v>
                </c:pt>
                <c:pt idx="22">
                  <c:v>1.11327255255818E-2</c:v>
                </c:pt>
                <c:pt idx="23">
                  <c:v>0</c:v>
                </c:pt>
              </c:numCache>
            </c:numRef>
          </c:val>
          <c:smooth val="0"/>
          <c:extLst>
            <c:ext xmlns:c16="http://schemas.microsoft.com/office/drawing/2014/chart" uri="{C3380CC4-5D6E-409C-BE32-E72D297353CC}">
              <c16:uniqueId val="{00000001-1715-48E4-A761-1E83FFFCB322}"/>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1715-48E4-A761-1E83FFFCB322}"/>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6.3748406289842796E-2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1715-48E4-A761-1E83FFFCB322}"/>
            </c:ext>
          </c:extLst>
        </c:ser>
        <c:dLbls>
          <c:showLegendKey val="0"/>
          <c:showVal val="0"/>
          <c:showCatName val="0"/>
          <c:showSerName val="0"/>
          <c:showPercent val="0"/>
          <c:showBubbleSize val="0"/>
        </c:dLbls>
        <c:smooth val="0"/>
        <c:axId val="320899040"/>
        <c:axId val="320902976"/>
      </c:lineChart>
      <c:catAx>
        <c:axId val="320899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902976"/>
        <c:crosses val="autoZero"/>
        <c:auto val="1"/>
        <c:lblAlgn val="ctr"/>
        <c:lblOffset val="100"/>
        <c:noMultiLvlLbl val="0"/>
      </c:catAx>
      <c:valAx>
        <c:axId val="320902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899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924A-4573-BE85-66282776E95D}"/>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Sheet1!$C$2:$C$31</c:f>
              <c:numCache>
                <c:formatCode>General</c:formatCode>
                <c:ptCount val="30"/>
                <c:pt idx="0">
                  <c:v>0</c:v>
                </c:pt>
                <c:pt idx="1">
                  <c:v>0</c:v>
                </c:pt>
                <c:pt idx="2">
                  <c:v>0</c:v>
                </c:pt>
                <c:pt idx="3">
                  <c:v>0</c:v>
                </c:pt>
                <c:pt idx="4">
                  <c:v>0</c:v>
                </c:pt>
                <c:pt idx="5">
                  <c:v>0</c:v>
                </c:pt>
                <c:pt idx="6">
                  <c:v>0</c:v>
                </c:pt>
                <c:pt idx="7">
                  <c:v>0</c:v>
                </c:pt>
                <c:pt idx="8">
                  <c:v>1</c:v>
                </c:pt>
                <c:pt idx="9">
                  <c:v>1</c:v>
                </c:pt>
                <c:pt idx="10">
                  <c:v>0</c:v>
                </c:pt>
                <c:pt idx="11">
                  <c:v>0</c:v>
                </c:pt>
                <c:pt idx="12">
                  <c:v>0</c:v>
                </c:pt>
                <c:pt idx="13">
                  <c:v>0</c:v>
                </c:pt>
                <c:pt idx="14">
                  <c:v>0</c:v>
                </c:pt>
                <c:pt idx="15">
                  <c:v>1</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924A-4573-BE85-66282776E95D}"/>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924A-4573-BE85-66282776E95D}"/>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Sheet1!$E$2:$E$31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3-924A-4573-BE85-66282776E95D}"/>
            </c:ext>
          </c:extLst>
        </c:ser>
        <c:dLbls>
          <c:showLegendKey val="0"/>
          <c:showVal val="0"/>
          <c:showCatName val="0"/>
          <c:showSerName val="0"/>
          <c:showPercent val="0"/>
          <c:showBubbleSize val="0"/>
        </c:dLbls>
        <c:smooth val="0"/>
        <c:axId val="508537440"/>
        <c:axId val="508543016"/>
      </c:lineChart>
      <c:dateAx>
        <c:axId val="508537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543016"/>
        <c:crosses val="autoZero"/>
        <c:auto val="1"/>
        <c:lblOffset val="100"/>
        <c:baseTimeUnit val="days"/>
      </c:dateAx>
      <c:valAx>
        <c:axId val="508543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53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B2C56-AC83-49F7-867A-8C2ED59655CC}"/>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BF4B888E-EF2A-46BC-8240-53E1E7B351CD}"/>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4180218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FE787-35CF-435A-AF04-524C51A1E9C4}"/>
              </a:ext>
            </a:extLst>
          </p:cNvPr>
          <p:cNvSpPr>
            <a:spLocks noGrp="1"/>
          </p:cNvSpPr>
          <p:nvPr>
            <p:ph type="title"/>
          </p:nvPr>
        </p:nvSpPr>
        <p:spPr/>
        <p:txBody>
          <a:bodyPr/>
          <a:lstStyle/>
          <a:p>
            <a:r>
              <a:rPr lang="en-US"/>
              <a:t>Facebook Key Metrics Table | Motomel</a:t>
            </a:r>
          </a:p>
        </p:txBody>
      </p:sp>
      <p:graphicFrame>
        <p:nvGraphicFramePr>
          <p:cNvPr id="5" name="Table Placeholder 4">
            <a:extLst>
              <a:ext uri="{FF2B5EF4-FFF2-40B4-BE49-F238E27FC236}">
                <a16:creationId xmlns:a16="http://schemas.microsoft.com/office/drawing/2014/main" id="{C898DEFC-3408-44A4-8E73-16BE41E8C1A9}"/>
              </a:ext>
            </a:extLst>
          </p:cNvPr>
          <p:cNvGraphicFramePr>
            <a:graphicFrameLocks noGrp="1"/>
          </p:cNvGraphicFramePr>
          <p:nvPr>
            <p:ph type="tbl" sz="quarter" idx="13"/>
            <p:extLst>
              <p:ext uri="{D42A27DB-BD31-4B8C-83A1-F6EECF244321}">
                <p14:modId xmlns:p14="http://schemas.microsoft.com/office/powerpoint/2010/main" val="305662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71916919"/>
                    </a:ext>
                  </a:extLst>
                </a:gridCol>
                <a:gridCol w="740664">
                  <a:extLst>
                    <a:ext uri="{9D8B030D-6E8A-4147-A177-3AD203B41FA5}">
                      <a16:colId xmlns:a16="http://schemas.microsoft.com/office/drawing/2014/main" val="576952462"/>
                    </a:ext>
                  </a:extLst>
                </a:gridCol>
                <a:gridCol w="740664">
                  <a:extLst>
                    <a:ext uri="{9D8B030D-6E8A-4147-A177-3AD203B41FA5}">
                      <a16:colId xmlns:a16="http://schemas.microsoft.com/office/drawing/2014/main" val="3252425256"/>
                    </a:ext>
                  </a:extLst>
                </a:gridCol>
                <a:gridCol w="740664">
                  <a:extLst>
                    <a:ext uri="{9D8B030D-6E8A-4147-A177-3AD203B41FA5}">
                      <a16:colId xmlns:a16="http://schemas.microsoft.com/office/drawing/2014/main" val="3025260340"/>
                    </a:ext>
                  </a:extLst>
                </a:gridCol>
                <a:gridCol w="740664">
                  <a:extLst>
                    <a:ext uri="{9D8B030D-6E8A-4147-A177-3AD203B41FA5}">
                      <a16:colId xmlns:a16="http://schemas.microsoft.com/office/drawing/2014/main" val="3685690446"/>
                    </a:ext>
                  </a:extLst>
                </a:gridCol>
                <a:gridCol w="740664">
                  <a:extLst>
                    <a:ext uri="{9D8B030D-6E8A-4147-A177-3AD203B41FA5}">
                      <a16:colId xmlns:a16="http://schemas.microsoft.com/office/drawing/2014/main" val="3538413577"/>
                    </a:ext>
                  </a:extLst>
                </a:gridCol>
                <a:gridCol w="740664">
                  <a:extLst>
                    <a:ext uri="{9D8B030D-6E8A-4147-A177-3AD203B41FA5}">
                      <a16:colId xmlns:a16="http://schemas.microsoft.com/office/drawing/2014/main" val="4252055225"/>
                    </a:ext>
                  </a:extLst>
                </a:gridCol>
                <a:gridCol w="740664">
                  <a:extLst>
                    <a:ext uri="{9D8B030D-6E8A-4147-A177-3AD203B41FA5}">
                      <a16:colId xmlns:a16="http://schemas.microsoft.com/office/drawing/2014/main" val="4071407254"/>
                    </a:ext>
                  </a:extLst>
                </a:gridCol>
                <a:gridCol w="740664">
                  <a:extLst>
                    <a:ext uri="{9D8B030D-6E8A-4147-A177-3AD203B41FA5}">
                      <a16:colId xmlns:a16="http://schemas.microsoft.com/office/drawing/2014/main" val="296768813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1414996003"/>
                  </a:ext>
                </a:extLst>
              </a:tr>
              <a:tr h="370840">
                <a:tc>
                  <a:txBody>
                    <a:bodyPr/>
                    <a:lstStyle/>
                    <a:p>
                      <a:r>
                        <a:rPr lang="en-US" sz="1000"/>
                        <a:t>Zanella</a:t>
                      </a:r>
                    </a:p>
                  </a:txBody>
                  <a:tcPr/>
                </a:tc>
                <a:tc>
                  <a:txBody>
                    <a:bodyPr/>
                    <a:lstStyle/>
                    <a:p>
                      <a:r>
                        <a:rPr lang="en-US" sz="1000"/>
                        <a:t>724373</a:t>
                      </a:r>
                    </a:p>
                  </a:txBody>
                  <a:tcPr/>
                </a:tc>
                <a:tc>
                  <a:txBody>
                    <a:bodyPr/>
                    <a:lstStyle/>
                    <a:p>
                      <a:r>
                        <a:rPr lang="en-US" sz="1000"/>
                        <a:t>-724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416936569"/>
                  </a:ext>
                </a:extLst>
              </a:tr>
              <a:tr h="370840">
                <a:tc>
                  <a:txBody>
                    <a:bodyPr/>
                    <a:lstStyle/>
                    <a:p>
                      <a:r>
                        <a:rPr lang="en-US" sz="1000"/>
                        <a:t>Motomel</a:t>
                      </a:r>
                    </a:p>
                  </a:txBody>
                  <a:tcPr/>
                </a:tc>
                <a:tc>
                  <a:txBody>
                    <a:bodyPr/>
                    <a:lstStyle/>
                    <a:p>
                      <a:r>
                        <a:rPr lang="en-US" sz="1000"/>
                        <a:t>265959</a:t>
                      </a:r>
                    </a:p>
                  </a:txBody>
                  <a:tcPr/>
                </a:tc>
                <a:tc>
                  <a:txBody>
                    <a:bodyPr/>
                    <a:lstStyle/>
                    <a:p>
                      <a:r>
                        <a:rPr lang="en-US" sz="1000"/>
                        <a:t>1345</a:t>
                      </a:r>
                    </a:p>
                  </a:txBody>
                  <a:tcPr/>
                </a:tc>
                <a:tc>
                  <a:txBody>
                    <a:bodyPr/>
                    <a:lstStyle/>
                    <a:p>
                      <a:r>
                        <a:rPr lang="en-US" sz="1000"/>
                        <a:t>22</a:t>
                      </a:r>
                    </a:p>
                  </a:txBody>
                  <a:tcPr/>
                </a:tc>
                <a:tc>
                  <a:txBody>
                    <a:bodyPr/>
                    <a:lstStyle/>
                    <a:p>
                      <a:r>
                        <a:rPr lang="en-US" sz="1000"/>
                        <a:t>254</a:t>
                      </a:r>
                    </a:p>
                  </a:txBody>
                  <a:tcPr/>
                </a:tc>
                <a:tc>
                  <a:txBody>
                    <a:bodyPr/>
                    <a:lstStyle/>
                    <a:p>
                      <a:r>
                        <a:rPr lang="en-US" sz="1000"/>
                        <a:t>97</a:t>
                      </a:r>
                    </a:p>
                  </a:txBody>
                  <a:tcPr/>
                </a:tc>
                <a:tc>
                  <a:txBody>
                    <a:bodyPr/>
                    <a:lstStyle/>
                    <a:p>
                      <a:r>
                        <a:rPr lang="en-US" sz="1000"/>
                        <a:t>56</a:t>
                      </a:r>
                    </a:p>
                  </a:txBody>
                  <a:tcPr/>
                </a:tc>
                <a:tc>
                  <a:txBody>
                    <a:bodyPr/>
                    <a:lstStyle/>
                    <a:p>
                      <a:r>
                        <a:rPr lang="en-US" sz="1000"/>
                        <a:t>0</a:t>
                      </a:r>
                    </a:p>
                  </a:txBody>
                  <a:tcPr/>
                </a:tc>
                <a:tc>
                  <a:txBody>
                    <a:bodyPr/>
                    <a:lstStyle/>
                    <a:p>
                      <a:r>
                        <a:rPr lang="en-US" sz="1000"/>
                        <a:t>0.0070 %</a:t>
                      </a:r>
                    </a:p>
                  </a:txBody>
                  <a:tcPr/>
                </a:tc>
                <a:extLst>
                  <a:ext uri="{0D108BD9-81ED-4DB2-BD59-A6C34878D82A}">
                    <a16:rowId xmlns:a16="http://schemas.microsoft.com/office/drawing/2014/main" val="2983248007"/>
                  </a:ext>
                </a:extLst>
              </a:tr>
              <a:tr h="370840">
                <a:tc>
                  <a:txBody>
                    <a:bodyPr/>
                    <a:lstStyle/>
                    <a:p>
                      <a:r>
                        <a:rPr lang="en-US" sz="1000"/>
                        <a:t>Corven Motos</a:t>
                      </a:r>
                    </a:p>
                  </a:txBody>
                  <a:tcPr/>
                </a:tc>
                <a:tc>
                  <a:txBody>
                    <a:bodyPr/>
                    <a:lstStyle/>
                    <a:p>
                      <a:r>
                        <a:rPr lang="en-US" sz="1000"/>
                        <a:t>85357</a:t>
                      </a:r>
                    </a:p>
                  </a:txBody>
                  <a:tcPr/>
                </a:tc>
                <a:tc>
                  <a:txBody>
                    <a:bodyPr/>
                    <a:lstStyle/>
                    <a:p>
                      <a:r>
                        <a:rPr lang="en-US" sz="1000"/>
                        <a:t>44</a:t>
                      </a:r>
                    </a:p>
                  </a:txBody>
                  <a:tcPr/>
                </a:tc>
                <a:tc>
                  <a:txBody>
                    <a:bodyPr/>
                    <a:lstStyle/>
                    <a:p>
                      <a:r>
                        <a:rPr lang="en-US" sz="1000"/>
                        <a:t>9</a:t>
                      </a:r>
                    </a:p>
                  </a:txBody>
                  <a:tcPr/>
                </a:tc>
                <a:tc>
                  <a:txBody>
                    <a:bodyPr/>
                    <a:lstStyle/>
                    <a:p>
                      <a:r>
                        <a:rPr lang="en-US" sz="1000"/>
                        <a:t>54</a:t>
                      </a:r>
                    </a:p>
                  </a:txBody>
                  <a:tcPr/>
                </a:tc>
                <a:tc>
                  <a:txBody>
                    <a:bodyPr/>
                    <a:lstStyle/>
                    <a:p>
                      <a:r>
                        <a:rPr lang="en-US" sz="1000"/>
                        <a:t>19</a:t>
                      </a:r>
                    </a:p>
                  </a:txBody>
                  <a:tcPr/>
                </a:tc>
                <a:tc>
                  <a:txBody>
                    <a:bodyPr/>
                    <a:lstStyle/>
                    <a:p>
                      <a:r>
                        <a:rPr lang="en-US" sz="1000"/>
                        <a:t>17</a:t>
                      </a:r>
                    </a:p>
                  </a:txBody>
                  <a:tcPr/>
                </a:tc>
                <a:tc>
                  <a:txBody>
                    <a:bodyPr/>
                    <a:lstStyle/>
                    <a:p>
                      <a:r>
                        <a:rPr lang="en-US" sz="1000"/>
                        <a:t>3</a:t>
                      </a:r>
                    </a:p>
                  </a:txBody>
                  <a:tcPr/>
                </a:tc>
                <a:tc>
                  <a:txBody>
                    <a:bodyPr/>
                    <a:lstStyle/>
                    <a:p>
                      <a:r>
                        <a:rPr lang="en-US" sz="1000"/>
                        <a:t>0.0117 %</a:t>
                      </a:r>
                    </a:p>
                  </a:txBody>
                  <a:tcPr/>
                </a:tc>
                <a:extLst>
                  <a:ext uri="{0D108BD9-81ED-4DB2-BD59-A6C34878D82A}">
                    <a16:rowId xmlns:a16="http://schemas.microsoft.com/office/drawing/2014/main" val="2245715540"/>
                  </a:ext>
                </a:extLst>
              </a:tr>
              <a:tr h="370840">
                <a:tc>
                  <a:txBody>
                    <a:bodyPr/>
                    <a:lstStyle/>
                    <a:p>
                      <a:r>
                        <a:rPr lang="en-US" sz="1000"/>
                        <a:t>Gilera Motors Argentina</a:t>
                      </a:r>
                    </a:p>
                  </a:txBody>
                  <a:tcPr/>
                </a:tc>
                <a:tc>
                  <a:txBody>
                    <a:bodyPr/>
                    <a:lstStyle/>
                    <a:p>
                      <a:r>
                        <a:rPr lang="en-US" sz="1000"/>
                        <a:t>33003</a:t>
                      </a:r>
                    </a:p>
                  </a:txBody>
                  <a:tcPr/>
                </a:tc>
                <a:tc>
                  <a:txBody>
                    <a:bodyPr/>
                    <a:lstStyle/>
                    <a:p>
                      <a:r>
                        <a:rPr lang="en-US" sz="1000"/>
                        <a:t>120</a:t>
                      </a:r>
                    </a:p>
                  </a:txBody>
                  <a:tcPr/>
                </a:tc>
                <a:tc>
                  <a:txBody>
                    <a:bodyPr/>
                    <a:lstStyle/>
                    <a:p>
                      <a:r>
                        <a:rPr lang="en-US" sz="1000"/>
                        <a:t>5</a:t>
                      </a:r>
                    </a:p>
                  </a:txBody>
                  <a:tcPr/>
                </a:tc>
                <a:tc>
                  <a:txBody>
                    <a:bodyPr/>
                    <a:lstStyle/>
                    <a:p>
                      <a:r>
                        <a:rPr lang="en-US" sz="1000"/>
                        <a:t>78</a:t>
                      </a:r>
                    </a:p>
                  </a:txBody>
                  <a:tcPr/>
                </a:tc>
                <a:tc>
                  <a:txBody>
                    <a:bodyPr/>
                    <a:lstStyle/>
                    <a:p>
                      <a:r>
                        <a:rPr lang="en-US" sz="1000"/>
                        <a:t>9</a:t>
                      </a:r>
                    </a:p>
                  </a:txBody>
                  <a:tcPr/>
                </a:tc>
                <a:tc>
                  <a:txBody>
                    <a:bodyPr/>
                    <a:lstStyle/>
                    <a:p>
                      <a:r>
                        <a:rPr lang="en-US" sz="1000"/>
                        <a:t>18</a:t>
                      </a:r>
                    </a:p>
                  </a:txBody>
                  <a:tcPr/>
                </a:tc>
                <a:tc>
                  <a:txBody>
                    <a:bodyPr/>
                    <a:lstStyle/>
                    <a:p>
                      <a:r>
                        <a:rPr lang="en-US" sz="1000"/>
                        <a:t>0</a:t>
                      </a:r>
                    </a:p>
                  </a:txBody>
                  <a:tcPr/>
                </a:tc>
                <a:tc>
                  <a:txBody>
                    <a:bodyPr/>
                    <a:lstStyle/>
                    <a:p>
                      <a:r>
                        <a:rPr lang="en-US" sz="1000"/>
                        <a:t>0.0637 %</a:t>
                      </a:r>
                    </a:p>
                  </a:txBody>
                  <a:tcPr/>
                </a:tc>
                <a:extLst>
                  <a:ext uri="{0D108BD9-81ED-4DB2-BD59-A6C34878D82A}">
                    <a16:rowId xmlns:a16="http://schemas.microsoft.com/office/drawing/2014/main" val="597166871"/>
                  </a:ext>
                </a:extLst>
              </a:tr>
            </a:tbl>
          </a:graphicData>
        </a:graphic>
      </p:graphicFrame>
      <p:sp>
        <p:nvSpPr>
          <p:cNvPr id="4" name="Text Placeholder 3">
            <a:extLst>
              <a:ext uri="{FF2B5EF4-FFF2-40B4-BE49-F238E27FC236}">
                <a16:creationId xmlns:a16="http://schemas.microsoft.com/office/drawing/2014/main" id="{E9A840C9-FAB8-4F45-9EA5-309BA1EDAC47}"/>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28234559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2F1B0-3DFA-4F54-8F8A-12AF92AC509D}"/>
              </a:ext>
            </a:extLst>
          </p:cNvPr>
          <p:cNvSpPr>
            <a:spLocks noGrp="1"/>
          </p:cNvSpPr>
          <p:nvPr>
            <p:ph type="title"/>
          </p:nvPr>
        </p:nvSpPr>
        <p:spPr/>
        <p:txBody>
          <a:bodyPr/>
          <a:lstStyle/>
          <a:p>
            <a:r>
              <a:rPr lang="en-US"/>
              <a:t>Facebook Key Metrics Radar | Motomel</a:t>
            </a:r>
          </a:p>
        </p:txBody>
      </p:sp>
      <p:graphicFrame>
        <p:nvGraphicFramePr>
          <p:cNvPr id="6" name="Chart Placeholder 5">
            <a:extLst>
              <a:ext uri="{FF2B5EF4-FFF2-40B4-BE49-F238E27FC236}">
                <a16:creationId xmlns:a16="http://schemas.microsoft.com/office/drawing/2014/main" id="{464C4199-9624-4BB4-858E-3D972D7E18A5}"/>
              </a:ext>
            </a:extLst>
          </p:cNvPr>
          <p:cNvGraphicFramePr>
            <a:graphicFrameLocks noGrp="1"/>
          </p:cNvGraphicFramePr>
          <p:nvPr>
            <p:ph type="chart" sz="quarter" idx="13"/>
            <p:extLst>
              <p:ext uri="{D42A27DB-BD31-4B8C-83A1-F6EECF244321}">
                <p14:modId xmlns:p14="http://schemas.microsoft.com/office/powerpoint/2010/main" val="41503522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F26766-04E8-4EE9-B967-2239A3EB66BE}"/>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248BFBF8-EE7A-4BDF-97B7-756726DA2C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56541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0A118-A316-4BF0-B839-2E049C534C41}"/>
              </a:ext>
            </a:extLst>
          </p:cNvPr>
          <p:cNvSpPr>
            <a:spLocks noGrp="1"/>
          </p:cNvSpPr>
          <p:nvPr>
            <p:ph type="title"/>
          </p:nvPr>
        </p:nvSpPr>
        <p:spPr/>
        <p:txBody>
          <a:bodyPr/>
          <a:lstStyle/>
          <a:p>
            <a:r>
              <a:rPr lang="en-US"/>
              <a:t>Facebook Fan Distribution | Motomel</a:t>
            </a:r>
          </a:p>
        </p:txBody>
      </p:sp>
      <p:graphicFrame>
        <p:nvGraphicFramePr>
          <p:cNvPr id="6" name="Chart Placeholder 5">
            <a:extLst>
              <a:ext uri="{FF2B5EF4-FFF2-40B4-BE49-F238E27FC236}">
                <a16:creationId xmlns:a16="http://schemas.microsoft.com/office/drawing/2014/main" id="{A2AF65F8-0B82-45F0-834A-5B2F64339F16}"/>
              </a:ext>
            </a:extLst>
          </p:cNvPr>
          <p:cNvGraphicFramePr>
            <a:graphicFrameLocks noGrp="1"/>
          </p:cNvGraphicFramePr>
          <p:nvPr>
            <p:ph type="chart" sz="quarter" idx="13"/>
            <p:extLst>
              <p:ext uri="{D42A27DB-BD31-4B8C-83A1-F6EECF244321}">
                <p14:modId xmlns:p14="http://schemas.microsoft.com/office/powerpoint/2010/main" val="9454477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F369FF-2E5D-419A-9001-DB294F09E29A}"/>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2A8A6201-8E58-4115-8B05-F1CFDBAECD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66805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D2129-2BA2-4F13-ADAB-B8BEED7C043E}"/>
              </a:ext>
            </a:extLst>
          </p:cNvPr>
          <p:cNvSpPr>
            <a:spLocks noGrp="1"/>
          </p:cNvSpPr>
          <p:nvPr>
            <p:ph type="title"/>
          </p:nvPr>
        </p:nvSpPr>
        <p:spPr/>
        <p:txBody>
          <a:bodyPr/>
          <a:lstStyle/>
          <a:p>
            <a:r>
              <a:rPr lang="en-US"/>
              <a:t>Facebook +/- Fan Distribution | Motomel</a:t>
            </a:r>
          </a:p>
        </p:txBody>
      </p:sp>
      <p:graphicFrame>
        <p:nvGraphicFramePr>
          <p:cNvPr id="6" name="Chart Placeholder 5">
            <a:extLst>
              <a:ext uri="{FF2B5EF4-FFF2-40B4-BE49-F238E27FC236}">
                <a16:creationId xmlns:a16="http://schemas.microsoft.com/office/drawing/2014/main" id="{39F9B418-CCC9-44F7-9E35-6752DBC12CA4}"/>
              </a:ext>
            </a:extLst>
          </p:cNvPr>
          <p:cNvGraphicFramePr>
            <a:graphicFrameLocks noGrp="1"/>
          </p:cNvGraphicFramePr>
          <p:nvPr>
            <p:ph type="chart" sz="quarter" idx="13"/>
            <p:extLst>
              <p:ext uri="{D42A27DB-BD31-4B8C-83A1-F6EECF244321}">
                <p14:modId xmlns:p14="http://schemas.microsoft.com/office/powerpoint/2010/main" val="3017780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D2C09F-FE43-449D-B384-14EC49392911}"/>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A0A6BDDE-90D3-4DE4-8CF6-9EEBA4F755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04613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26214-2636-4542-B4C3-2CD46DEC761B}"/>
              </a:ext>
            </a:extLst>
          </p:cNvPr>
          <p:cNvSpPr>
            <a:spLocks noGrp="1"/>
          </p:cNvSpPr>
          <p:nvPr>
            <p:ph type="title"/>
          </p:nvPr>
        </p:nvSpPr>
        <p:spPr/>
        <p:txBody>
          <a:bodyPr/>
          <a:lstStyle/>
          <a:p>
            <a:r>
              <a:rPr lang="en-US"/>
              <a:t>Facebook Posts Distribution | Motomel</a:t>
            </a:r>
          </a:p>
        </p:txBody>
      </p:sp>
      <p:graphicFrame>
        <p:nvGraphicFramePr>
          <p:cNvPr id="6" name="Chart Placeholder 5">
            <a:extLst>
              <a:ext uri="{FF2B5EF4-FFF2-40B4-BE49-F238E27FC236}">
                <a16:creationId xmlns:a16="http://schemas.microsoft.com/office/drawing/2014/main" id="{F14D4D71-1C0E-404A-AC89-82E9335F494A}"/>
              </a:ext>
            </a:extLst>
          </p:cNvPr>
          <p:cNvGraphicFramePr>
            <a:graphicFrameLocks noGrp="1"/>
          </p:cNvGraphicFramePr>
          <p:nvPr>
            <p:ph type="chart" sz="quarter" idx="13"/>
            <p:extLst>
              <p:ext uri="{D42A27DB-BD31-4B8C-83A1-F6EECF244321}">
                <p14:modId xmlns:p14="http://schemas.microsoft.com/office/powerpoint/2010/main" val="40523730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211C52-9837-4376-A272-B2FAB1AB5001}"/>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29BEB41A-DCD9-4781-A766-6CC141B61C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33246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6ED0A-3254-4FC2-B188-9B34BE49D2DE}"/>
              </a:ext>
            </a:extLst>
          </p:cNvPr>
          <p:cNvSpPr>
            <a:spLocks noGrp="1"/>
          </p:cNvSpPr>
          <p:nvPr>
            <p:ph type="title"/>
          </p:nvPr>
        </p:nvSpPr>
        <p:spPr/>
        <p:txBody>
          <a:bodyPr/>
          <a:lstStyle/>
          <a:p>
            <a:r>
              <a:rPr lang="en-US"/>
              <a:t>Facebook Interactions Distribution | Motomel</a:t>
            </a:r>
          </a:p>
        </p:txBody>
      </p:sp>
      <p:graphicFrame>
        <p:nvGraphicFramePr>
          <p:cNvPr id="6" name="Chart Placeholder 5">
            <a:extLst>
              <a:ext uri="{FF2B5EF4-FFF2-40B4-BE49-F238E27FC236}">
                <a16:creationId xmlns:a16="http://schemas.microsoft.com/office/drawing/2014/main" id="{EEC2D93F-40C1-4B13-AA9E-D5EB7B38E432}"/>
              </a:ext>
            </a:extLst>
          </p:cNvPr>
          <p:cNvGraphicFramePr>
            <a:graphicFrameLocks noGrp="1"/>
          </p:cNvGraphicFramePr>
          <p:nvPr>
            <p:ph type="chart" sz="quarter" idx="13"/>
            <p:extLst>
              <p:ext uri="{D42A27DB-BD31-4B8C-83A1-F6EECF244321}">
                <p14:modId xmlns:p14="http://schemas.microsoft.com/office/powerpoint/2010/main" val="19107258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30FE15-74A9-4E59-82BB-BEA79C33DB0C}"/>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47299EE1-F693-49D9-9FFB-9948AAF346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7384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B9E5B-68F0-495D-AA4E-78FE3CE2F681}"/>
              </a:ext>
            </a:extLst>
          </p:cNvPr>
          <p:cNvSpPr>
            <a:spLocks noGrp="1"/>
          </p:cNvSpPr>
          <p:nvPr>
            <p:ph type="title"/>
          </p:nvPr>
        </p:nvSpPr>
        <p:spPr/>
        <p:txBody>
          <a:bodyPr/>
          <a:lstStyle/>
          <a:p>
            <a:r>
              <a:rPr lang="en-US"/>
              <a:t>Facebook Page Likes Total | Motomel</a:t>
            </a:r>
          </a:p>
        </p:txBody>
      </p:sp>
      <p:graphicFrame>
        <p:nvGraphicFramePr>
          <p:cNvPr id="6" name="Chart Placeholder 5">
            <a:extLst>
              <a:ext uri="{FF2B5EF4-FFF2-40B4-BE49-F238E27FC236}">
                <a16:creationId xmlns:a16="http://schemas.microsoft.com/office/drawing/2014/main" id="{C24B496B-85EB-4484-9F46-8C79F8808AD2}"/>
              </a:ext>
            </a:extLst>
          </p:cNvPr>
          <p:cNvGraphicFramePr>
            <a:graphicFrameLocks noGrp="1"/>
          </p:cNvGraphicFramePr>
          <p:nvPr>
            <p:ph type="chart" sz="quarter" idx="13"/>
            <p:extLst>
              <p:ext uri="{D42A27DB-BD31-4B8C-83A1-F6EECF244321}">
                <p14:modId xmlns:p14="http://schemas.microsoft.com/office/powerpoint/2010/main" val="38706820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951CCE-E883-4D60-8226-EEA4D555690B}"/>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96E5327E-5ED3-417F-8C1C-1CB61C1726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83736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1D6AC-EC2F-44DA-819D-FF543C6A96FB}"/>
              </a:ext>
            </a:extLst>
          </p:cNvPr>
          <p:cNvSpPr>
            <a:spLocks noGrp="1"/>
          </p:cNvSpPr>
          <p:nvPr>
            <p:ph type="title"/>
          </p:nvPr>
        </p:nvSpPr>
        <p:spPr/>
        <p:txBody>
          <a:bodyPr/>
          <a:lstStyle/>
          <a:p>
            <a:r>
              <a:rPr lang="en-US"/>
              <a:t>Facebook Fans Change | Motomel</a:t>
            </a:r>
          </a:p>
        </p:txBody>
      </p:sp>
      <p:graphicFrame>
        <p:nvGraphicFramePr>
          <p:cNvPr id="6" name="Chart Placeholder 5">
            <a:extLst>
              <a:ext uri="{FF2B5EF4-FFF2-40B4-BE49-F238E27FC236}">
                <a16:creationId xmlns:a16="http://schemas.microsoft.com/office/drawing/2014/main" id="{2093874D-F085-49A6-8345-EA32107B724E}"/>
              </a:ext>
            </a:extLst>
          </p:cNvPr>
          <p:cNvGraphicFramePr>
            <a:graphicFrameLocks noGrp="1"/>
          </p:cNvGraphicFramePr>
          <p:nvPr>
            <p:ph type="chart" sz="quarter" idx="13"/>
            <p:extLst>
              <p:ext uri="{D42A27DB-BD31-4B8C-83A1-F6EECF244321}">
                <p14:modId xmlns:p14="http://schemas.microsoft.com/office/powerpoint/2010/main" val="31926382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4989F6-9E2D-4D2D-8D29-DC0A200EF250}"/>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56766AA6-CC96-42E4-BCB7-ED25423638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6204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5C492-40D6-4FF4-9750-F91A5E65A106}"/>
              </a:ext>
            </a:extLst>
          </p:cNvPr>
          <p:cNvSpPr>
            <a:spLocks noGrp="1"/>
          </p:cNvSpPr>
          <p:nvPr>
            <p:ph type="title"/>
          </p:nvPr>
        </p:nvSpPr>
        <p:spPr/>
        <p:txBody>
          <a:bodyPr/>
          <a:lstStyle/>
          <a:p>
            <a:r>
              <a:rPr lang="en-US"/>
              <a:t>Facebook Fans Change Per Weekday | Motomel</a:t>
            </a:r>
          </a:p>
        </p:txBody>
      </p:sp>
      <p:graphicFrame>
        <p:nvGraphicFramePr>
          <p:cNvPr id="6" name="Chart Placeholder 5">
            <a:extLst>
              <a:ext uri="{FF2B5EF4-FFF2-40B4-BE49-F238E27FC236}">
                <a16:creationId xmlns:a16="http://schemas.microsoft.com/office/drawing/2014/main" id="{3F594FA1-D0C2-41E8-9BEC-151F670C5CD4}"/>
              </a:ext>
            </a:extLst>
          </p:cNvPr>
          <p:cNvGraphicFramePr>
            <a:graphicFrameLocks noGrp="1"/>
          </p:cNvGraphicFramePr>
          <p:nvPr>
            <p:ph type="chart" sz="quarter" idx="13"/>
            <p:extLst>
              <p:ext uri="{D42A27DB-BD31-4B8C-83A1-F6EECF244321}">
                <p14:modId xmlns:p14="http://schemas.microsoft.com/office/powerpoint/2010/main" val="11984792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77FE09-D709-4E13-93E8-0A8EA8130F0E}"/>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41FEAC1B-9DBA-4B44-879C-BAC1983A5C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0760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A606F-53CF-4F4D-A930-EFE001AB8455}"/>
              </a:ext>
            </a:extLst>
          </p:cNvPr>
          <p:cNvSpPr>
            <a:spLocks noGrp="1"/>
          </p:cNvSpPr>
          <p:nvPr>
            <p:ph type="title"/>
          </p:nvPr>
        </p:nvSpPr>
        <p:spPr/>
        <p:txBody>
          <a:bodyPr/>
          <a:lstStyle/>
          <a:p>
            <a:r>
              <a:rPr lang="en-US"/>
              <a:t>Facebook Fans Change Rate | Motomel</a:t>
            </a:r>
          </a:p>
        </p:txBody>
      </p:sp>
      <p:graphicFrame>
        <p:nvGraphicFramePr>
          <p:cNvPr id="6" name="Chart Placeholder 5">
            <a:extLst>
              <a:ext uri="{FF2B5EF4-FFF2-40B4-BE49-F238E27FC236}">
                <a16:creationId xmlns:a16="http://schemas.microsoft.com/office/drawing/2014/main" id="{620B8FCB-8841-4EF9-8098-B93FD994D349}"/>
              </a:ext>
            </a:extLst>
          </p:cNvPr>
          <p:cNvGraphicFramePr>
            <a:graphicFrameLocks noGrp="1"/>
          </p:cNvGraphicFramePr>
          <p:nvPr>
            <p:ph type="chart" sz="quarter" idx="13"/>
            <p:extLst>
              <p:ext uri="{D42A27DB-BD31-4B8C-83A1-F6EECF244321}">
                <p14:modId xmlns:p14="http://schemas.microsoft.com/office/powerpoint/2010/main" val="42623289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AE63A8-4F7C-4B2E-B2FB-F2EEB43FA3C0}"/>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C4B7BAD4-4D19-4F7D-A892-C13D0019D7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96049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19FCB-1CB3-4879-A204-E6078E58A5D9}"/>
              </a:ext>
            </a:extLst>
          </p:cNvPr>
          <p:cNvSpPr>
            <a:spLocks noGrp="1"/>
          </p:cNvSpPr>
          <p:nvPr>
            <p:ph type="title"/>
          </p:nvPr>
        </p:nvSpPr>
        <p:spPr/>
        <p:txBody>
          <a:bodyPr/>
          <a:lstStyle/>
          <a:p>
            <a:r>
              <a:rPr lang="en-US"/>
              <a:t>Facebook Own Posts | Motomel</a:t>
            </a:r>
          </a:p>
        </p:txBody>
      </p:sp>
      <p:graphicFrame>
        <p:nvGraphicFramePr>
          <p:cNvPr id="6" name="Chart Placeholder 5">
            <a:extLst>
              <a:ext uri="{FF2B5EF4-FFF2-40B4-BE49-F238E27FC236}">
                <a16:creationId xmlns:a16="http://schemas.microsoft.com/office/drawing/2014/main" id="{65B9B97B-E5F5-44C8-A194-37110804E161}"/>
              </a:ext>
            </a:extLst>
          </p:cNvPr>
          <p:cNvGraphicFramePr>
            <a:graphicFrameLocks noGrp="1"/>
          </p:cNvGraphicFramePr>
          <p:nvPr>
            <p:ph type="chart" sz="quarter" idx="13"/>
            <p:extLst>
              <p:ext uri="{D42A27DB-BD31-4B8C-83A1-F6EECF244321}">
                <p14:modId xmlns:p14="http://schemas.microsoft.com/office/powerpoint/2010/main" val="22489829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C61AD1-1303-474F-81CC-36CD0CE27082}"/>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1EEC049B-210B-4726-9F4F-21F842BF24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16259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F95A6-BC1A-48C4-9C01-EA3AED9D2279}"/>
              </a:ext>
            </a:extLst>
          </p:cNvPr>
          <p:cNvSpPr>
            <a:spLocks noGrp="1"/>
          </p:cNvSpPr>
          <p:nvPr>
            <p:ph type="title"/>
          </p:nvPr>
        </p:nvSpPr>
        <p:spPr/>
        <p:txBody>
          <a:bodyPr/>
          <a:lstStyle/>
          <a:p>
            <a:r>
              <a:rPr lang="en-US"/>
              <a:t>Facebook Own Posts By Hour | Motomel</a:t>
            </a:r>
          </a:p>
        </p:txBody>
      </p:sp>
      <p:graphicFrame>
        <p:nvGraphicFramePr>
          <p:cNvPr id="6" name="Chart Placeholder 5">
            <a:extLst>
              <a:ext uri="{FF2B5EF4-FFF2-40B4-BE49-F238E27FC236}">
                <a16:creationId xmlns:a16="http://schemas.microsoft.com/office/drawing/2014/main" id="{1BFC65EB-1515-4B73-8E06-F3465FD92C84}"/>
              </a:ext>
            </a:extLst>
          </p:cNvPr>
          <p:cNvGraphicFramePr>
            <a:graphicFrameLocks noGrp="1"/>
          </p:cNvGraphicFramePr>
          <p:nvPr>
            <p:ph type="chart" sz="quarter" idx="13"/>
            <p:extLst>
              <p:ext uri="{D42A27DB-BD31-4B8C-83A1-F6EECF244321}">
                <p14:modId xmlns:p14="http://schemas.microsoft.com/office/powerpoint/2010/main" val="15997815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C11D75-B893-4729-9EBE-6148E5DA7130}"/>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1F260CB2-7E4A-4247-AF5B-81FE348F29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4561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AEE6B-85AE-4619-85B2-1305CA53BB98}"/>
              </a:ext>
            </a:extLst>
          </p:cNvPr>
          <p:cNvSpPr>
            <a:spLocks noGrp="1"/>
          </p:cNvSpPr>
          <p:nvPr>
            <p:ph type="title"/>
          </p:nvPr>
        </p:nvSpPr>
        <p:spPr/>
        <p:txBody>
          <a:bodyPr/>
          <a:lstStyle/>
          <a:p>
            <a:r>
              <a:rPr lang="en-US"/>
              <a:t>Facebook Own Posts By Weekday | Motomel</a:t>
            </a:r>
          </a:p>
        </p:txBody>
      </p:sp>
      <p:graphicFrame>
        <p:nvGraphicFramePr>
          <p:cNvPr id="6" name="Chart Placeholder 5">
            <a:extLst>
              <a:ext uri="{FF2B5EF4-FFF2-40B4-BE49-F238E27FC236}">
                <a16:creationId xmlns:a16="http://schemas.microsoft.com/office/drawing/2014/main" id="{9AC7C3BF-DA3E-447D-92AA-9CC7BF05DE55}"/>
              </a:ext>
            </a:extLst>
          </p:cNvPr>
          <p:cNvGraphicFramePr>
            <a:graphicFrameLocks noGrp="1"/>
          </p:cNvGraphicFramePr>
          <p:nvPr>
            <p:ph type="chart" sz="quarter" idx="13"/>
            <p:extLst>
              <p:ext uri="{D42A27DB-BD31-4B8C-83A1-F6EECF244321}">
                <p14:modId xmlns:p14="http://schemas.microsoft.com/office/powerpoint/2010/main" val="35119468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C0FD36-5D8C-4C20-8C60-6C5C4ED78DAA}"/>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28384A60-42B2-42E2-8D8A-8BCD2EE00A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28934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5891B-4F24-47D5-B0D9-A4041944C4C1}"/>
              </a:ext>
            </a:extLst>
          </p:cNvPr>
          <p:cNvSpPr>
            <a:spLocks noGrp="1"/>
          </p:cNvSpPr>
          <p:nvPr>
            <p:ph type="title"/>
          </p:nvPr>
        </p:nvSpPr>
        <p:spPr/>
        <p:txBody>
          <a:bodyPr/>
          <a:lstStyle/>
          <a:p>
            <a:r>
              <a:rPr lang="en-US"/>
              <a:t>Facebook Interactions Distribution | Motomel</a:t>
            </a:r>
          </a:p>
        </p:txBody>
      </p:sp>
      <p:graphicFrame>
        <p:nvGraphicFramePr>
          <p:cNvPr id="6" name="Chart Placeholder 5">
            <a:extLst>
              <a:ext uri="{FF2B5EF4-FFF2-40B4-BE49-F238E27FC236}">
                <a16:creationId xmlns:a16="http://schemas.microsoft.com/office/drawing/2014/main" id="{CBBF685E-C73E-47C2-B669-4132CE84BB61}"/>
              </a:ext>
            </a:extLst>
          </p:cNvPr>
          <p:cNvGraphicFramePr>
            <a:graphicFrameLocks noGrp="1"/>
          </p:cNvGraphicFramePr>
          <p:nvPr>
            <p:ph type="chart" sz="quarter" idx="13"/>
            <p:extLst>
              <p:ext uri="{D42A27DB-BD31-4B8C-83A1-F6EECF244321}">
                <p14:modId xmlns:p14="http://schemas.microsoft.com/office/powerpoint/2010/main" val="3775613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A1BF38-EDFB-4945-A5BF-38B1C17F92BF}"/>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9CFAF95F-F52A-4A06-8218-E107C56375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21716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6F04F-3125-4D1D-90D8-DDA72034D527}"/>
              </a:ext>
            </a:extLst>
          </p:cNvPr>
          <p:cNvSpPr>
            <a:spLocks noGrp="1"/>
          </p:cNvSpPr>
          <p:nvPr>
            <p:ph type="title"/>
          </p:nvPr>
        </p:nvSpPr>
        <p:spPr/>
        <p:txBody>
          <a:bodyPr/>
          <a:lstStyle/>
          <a:p>
            <a:r>
              <a:rPr lang="en-US"/>
              <a:t>Facebook Post Type Distribution Per Profile | Motomel</a:t>
            </a:r>
          </a:p>
        </p:txBody>
      </p:sp>
      <p:graphicFrame>
        <p:nvGraphicFramePr>
          <p:cNvPr id="6" name="Chart Placeholder 5">
            <a:extLst>
              <a:ext uri="{FF2B5EF4-FFF2-40B4-BE49-F238E27FC236}">
                <a16:creationId xmlns:a16="http://schemas.microsoft.com/office/drawing/2014/main" id="{CA2D551C-4EAD-4096-8EA3-387D53236104}"/>
              </a:ext>
            </a:extLst>
          </p:cNvPr>
          <p:cNvGraphicFramePr>
            <a:graphicFrameLocks noGrp="1"/>
          </p:cNvGraphicFramePr>
          <p:nvPr>
            <p:ph type="chart" sz="quarter" idx="13"/>
            <p:extLst>
              <p:ext uri="{D42A27DB-BD31-4B8C-83A1-F6EECF244321}">
                <p14:modId xmlns:p14="http://schemas.microsoft.com/office/powerpoint/2010/main" val="4747887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C677CC-4B7D-4121-BDCE-E2C00E789C77}"/>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F7E636C1-4823-46D0-82B4-8F46B355CE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01422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7354F-9E53-4B84-B040-891B65EFECB7}"/>
              </a:ext>
            </a:extLst>
          </p:cNvPr>
          <p:cNvSpPr>
            <a:spLocks noGrp="1"/>
          </p:cNvSpPr>
          <p:nvPr>
            <p:ph type="title"/>
          </p:nvPr>
        </p:nvSpPr>
        <p:spPr/>
        <p:txBody>
          <a:bodyPr/>
          <a:lstStyle/>
          <a:p>
            <a:r>
              <a:rPr lang="en-US"/>
              <a:t>Facebook Interaction Rate By Weekday | Motomel</a:t>
            </a:r>
          </a:p>
        </p:txBody>
      </p:sp>
      <p:graphicFrame>
        <p:nvGraphicFramePr>
          <p:cNvPr id="6" name="Chart Placeholder 5">
            <a:extLst>
              <a:ext uri="{FF2B5EF4-FFF2-40B4-BE49-F238E27FC236}">
                <a16:creationId xmlns:a16="http://schemas.microsoft.com/office/drawing/2014/main" id="{2A20B9F6-718F-4382-A913-9ED6B760FEEB}"/>
              </a:ext>
            </a:extLst>
          </p:cNvPr>
          <p:cNvGraphicFramePr>
            <a:graphicFrameLocks noGrp="1"/>
          </p:cNvGraphicFramePr>
          <p:nvPr>
            <p:ph type="chart" sz="quarter" idx="13"/>
            <p:extLst>
              <p:ext uri="{D42A27DB-BD31-4B8C-83A1-F6EECF244321}">
                <p14:modId xmlns:p14="http://schemas.microsoft.com/office/powerpoint/2010/main" val="26883728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7F963E-1268-48C2-9D2D-78126742000E}"/>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9F3B937C-ADDC-4897-8F7F-40DBF246FE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16282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FE44C-F360-42EF-8C97-69CC84477FF6}"/>
              </a:ext>
            </a:extLst>
          </p:cNvPr>
          <p:cNvSpPr>
            <a:spLocks noGrp="1"/>
          </p:cNvSpPr>
          <p:nvPr>
            <p:ph type="title"/>
          </p:nvPr>
        </p:nvSpPr>
        <p:spPr/>
        <p:txBody>
          <a:bodyPr/>
          <a:lstStyle/>
          <a:p>
            <a:r>
              <a:rPr lang="en-US"/>
              <a:t>Facebook Interaction Rate | Motomel</a:t>
            </a:r>
          </a:p>
        </p:txBody>
      </p:sp>
      <p:graphicFrame>
        <p:nvGraphicFramePr>
          <p:cNvPr id="6" name="Chart Placeholder 5">
            <a:extLst>
              <a:ext uri="{FF2B5EF4-FFF2-40B4-BE49-F238E27FC236}">
                <a16:creationId xmlns:a16="http://schemas.microsoft.com/office/drawing/2014/main" id="{0CB26B8A-D0B9-43E7-B4C1-9AF2116885AC}"/>
              </a:ext>
            </a:extLst>
          </p:cNvPr>
          <p:cNvGraphicFramePr>
            <a:graphicFrameLocks noGrp="1"/>
          </p:cNvGraphicFramePr>
          <p:nvPr>
            <p:ph type="chart" sz="quarter" idx="13"/>
            <p:extLst>
              <p:ext uri="{D42A27DB-BD31-4B8C-83A1-F6EECF244321}">
                <p14:modId xmlns:p14="http://schemas.microsoft.com/office/powerpoint/2010/main" val="1064336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DFA498-CC1F-4579-8CBA-39D266257A9E}"/>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75BB3A1F-9350-495C-94BE-F152A491CF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03003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6D454-E61F-4133-88F9-5C3948C186DA}"/>
              </a:ext>
            </a:extLst>
          </p:cNvPr>
          <p:cNvSpPr>
            <a:spLocks noGrp="1"/>
          </p:cNvSpPr>
          <p:nvPr>
            <p:ph type="title"/>
          </p:nvPr>
        </p:nvSpPr>
        <p:spPr/>
        <p:txBody>
          <a:bodyPr/>
          <a:lstStyle/>
          <a:p>
            <a:r>
              <a:rPr lang="en-US"/>
              <a:t>Facebook Interaction Rate By Post Type | Motomel</a:t>
            </a:r>
          </a:p>
        </p:txBody>
      </p:sp>
      <p:graphicFrame>
        <p:nvGraphicFramePr>
          <p:cNvPr id="6" name="Chart Placeholder 5">
            <a:extLst>
              <a:ext uri="{FF2B5EF4-FFF2-40B4-BE49-F238E27FC236}">
                <a16:creationId xmlns:a16="http://schemas.microsoft.com/office/drawing/2014/main" id="{341EA3E3-ED00-4F7D-82D1-343B889116CE}"/>
              </a:ext>
            </a:extLst>
          </p:cNvPr>
          <p:cNvGraphicFramePr>
            <a:graphicFrameLocks noGrp="1"/>
          </p:cNvGraphicFramePr>
          <p:nvPr>
            <p:ph type="chart" sz="quarter" idx="13"/>
            <p:extLst>
              <p:ext uri="{D42A27DB-BD31-4B8C-83A1-F6EECF244321}">
                <p14:modId xmlns:p14="http://schemas.microsoft.com/office/powerpoint/2010/main" val="11909331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B47B92-5174-409B-A2A0-98EA8483235A}"/>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D68AE366-B0F5-483A-A117-2B2142AD2A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90156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EF10E-F09D-4E04-8710-28FBE15B8809}"/>
              </a:ext>
            </a:extLst>
          </p:cNvPr>
          <p:cNvSpPr>
            <a:spLocks noGrp="1"/>
          </p:cNvSpPr>
          <p:nvPr>
            <p:ph type="title"/>
          </p:nvPr>
        </p:nvSpPr>
        <p:spPr/>
        <p:txBody>
          <a:bodyPr/>
          <a:lstStyle/>
          <a:p>
            <a:r>
              <a:rPr lang="en-US"/>
              <a:t>Facebook Interaction Rate By Hour | Motomel</a:t>
            </a:r>
          </a:p>
        </p:txBody>
      </p:sp>
      <p:graphicFrame>
        <p:nvGraphicFramePr>
          <p:cNvPr id="6" name="Chart Placeholder 5">
            <a:extLst>
              <a:ext uri="{FF2B5EF4-FFF2-40B4-BE49-F238E27FC236}">
                <a16:creationId xmlns:a16="http://schemas.microsoft.com/office/drawing/2014/main" id="{862965F7-01C1-4A48-8609-1F85073D47F6}"/>
              </a:ext>
            </a:extLst>
          </p:cNvPr>
          <p:cNvGraphicFramePr>
            <a:graphicFrameLocks noGrp="1"/>
          </p:cNvGraphicFramePr>
          <p:nvPr>
            <p:ph type="chart" sz="quarter" idx="13"/>
            <p:extLst>
              <p:ext uri="{D42A27DB-BD31-4B8C-83A1-F6EECF244321}">
                <p14:modId xmlns:p14="http://schemas.microsoft.com/office/powerpoint/2010/main" val="1050170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3BF812-73D0-46C6-8EE2-CAA2611F261E}"/>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4A127672-9A27-4CC1-A432-B4C9A38393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88203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9DA78-EA43-4F32-9FF2-0DF3DDB4EDBF}"/>
              </a:ext>
            </a:extLst>
          </p:cNvPr>
          <p:cNvSpPr>
            <a:spLocks noGrp="1"/>
          </p:cNvSpPr>
          <p:nvPr>
            <p:ph type="title"/>
          </p:nvPr>
        </p:nvSpPr>
        <p:spPr/>
        <p:txBody>
          <a:bodyPr/>
          <a:lstStyle/>
          <a:p>
            <a:r>
              <a:rPr lang="en-US"/>
              <a:t>Facebook Hashtag Detection | Motomel</a:t>
            </a:r>
          </a:p>
        </p:txBody>
      </p:sp>
      <p:graphicFrame>
        <p:nvGraphicFramePr>
          <p:cNvPr id="5" name="Table Placeholder 4">
            <a:extLst>
              <a:ext uri="{FF2B5EF4-FFF2-40B4-BE49-F238E27FC236}">
                <a16:creationId xmlns:a16="http://schemas.microsoft.com/office/drawing/2014/main" id="{A8973885-04EF-4701-B14D-DF897E06AEC0}"/>
              </a:ext>
            </a:extLst>
          </p:cNvPr>
          <p:cNvGraphicFramePr>
            <a:graphicFrameLocks noGrp="1"/>
          </p:cNvGraphicFramePr>
          <p:nvPr>
            <p:ph type="tbl" sz="quarter" idx="13"/>
            <p:extLst>
              <p:ext uri="{D42A27DB-BD31-4B8C-83A1-F6EECF244321}">
                <p14:modId xmlns:p14="http://schemas.microsoft.com/office/powerpoint/2010/main" val="1014248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82850677"/>
                    </a:ext>
                  </a:extLst>
                </a:gridCol>
                <a:gridCol w="1152144">
                  <a:extLst>
                    <a:ext uri="{9D8B030D-6E8A-4147-A177-3AD203B41FA5}">
                      <a16:colId xmlns:a16="http://schemas.microsoft.com/office/drawing/2014/main" val="559716363"/>
                    </a:ext>
                  </a:extLst>
                </a:gridCol>
                <a:gridCol w="1152144">
                  <a:extLst>
                    <a:ext uri="{9D8B030D-6E8A-4147-A177-3AD203B41FA5}">
                      <a16:colId xmlns:a16="http://schemas.microsoft.com/office/drawing/2014/main" val="3680616860"/>
                    </a:ext>
                  </a:extLst>
                </a:gridCol>
                <a:gridCol w="1152144">
                  <a:extLst>
                    <a:ext uri="{9D8B030D-6E8A-4147-A177-3AD203B41FA5}">
                      <a16:colId xmlns:a16="http://schemas.microsoft.com/office/drawing/2014/main" val="4155536948"/>
                    </a:ext>
                  </a:extLst>
                </a:gridCol>
                <a:gridCol w="1152144">
                  <a:extLst>
                    <a:ext uri="{9D8B030D-6E8A-4147-A177-3AD203B41FA5}">
                      <a16:colId xmlns:a16="http://schemas.microsoft.com/office/drawing/2014/main" val="3472308881"/>
                    </a:ext>
                  </a:extLst>
                </a:gridCol>
                <a:gridCol w="1152144">
                  <a:extLst>
                    <a:ext uri="{9D8B030D-6E8A-4147-A177-3AD203B41FA5}">
                      <a16:colId xmlns:a16="http://schemas.microsoft.com/office/drawing/2014/main" val="4274802943"/>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2747654882"/>
                  </a:ext>
                </a:extLst>
              </a:tr>
              <a:tr h="370840">
                <a:tc>
                  <a:txBody>
                    <a:bodyPr/>
                    <a:lstStyle/>
                    <a:p>
                      <a:r>
                        <a:rPr lang="en-US" sz="1000"/>
                        <a:t>#MotomelTeBanca</a:t>
                      </a:r>
                    </a:p>
                  </a:txBody>
                  <a:tcPr/>
                </a:tc>
                <a:tc>
                  <a:txBody>
                    <a:bodyPr/>
                    <a:lstStyle/>
                    <a:p>
                      <a:r>
                        <a:rPr lang="en-US" sz="1000"/>
                        <a:t>20</a:t>
                      </a:r>
                    </a:p>
                  </a:txBody>
                  <a:tcPr/>
                </a:tc>
                <a:tc>
                  <a:txBody>
                    <a:bodyPr/>
                    <a:lstStyle/>
                    <a:p>
                      <a:r>
                        <a:rPr lang="en-US" sz="1000"/>
                        <a:t>10</a:t>
                      </a:r>
                    </a:p>
                  </a:txBody>
                  <a:tcPr/>
                </a:tc>
                <a:tc>
                  <a:txBody>
                    <a:bodyPr/>
                    <a:lstStyle/>
                    <a:p>
                      <a:r>
                        <a:rPr lang="en-US" sz="1000"/>
                        <a:t>4.8</a:t>
                      </a:r>
                    </a:p>
                  </a:txBody>
                  <a:tcPr/>
                </a:tc>
                <a:tc>
                  <a:txBody>
                    <a:bodyPr/>
                    <a:lstStyle/>
                    <a:p>
                      <a:r>
                        <a:rPr lang="en-US" sz="1000"/>
                        <a:t>2.1</a:t>
                      </a:r>
                    </a:p>
                  </a:txBody>
                  <a:tcPr/>
                </a:tc>
                <a:tc>
                  <a:txBody>
                    <a:bodyPr/>
                    <a:lstStyle/>
                    <a:p>
                      <a:r>
                        <a:rPr lang="en-US" sz="1000"/>
                        <a:t>16.9</a:t>
                      </a:r>
                    </a:p>
                  </a:txBody>
                  <a:tcPr/>
                </a:tc>
                <a:extLst>
                  <a:ext uri="{0D108BD9-81ED-4DB2-BD59-A6C34878D82A}">
                    <a16:rowId xmlns:a16="http://schemas.microsoft.com/office/drawing/2014/main" val="609569008"/>
                  </a:ext>
                </a:extLst>
              </a:tr>
              <a:tr h="370840">
                <a:tc>
                  <a:txBody>
                    <a:bodyPr/>
                    <a:lstStyle/>
                    <a:p>
                      <a:r>
                        <a:rPr lang="en-US" sz="1000"/>
                        <a:t>#YaSabésADóndeIr</a:t>
                      </a:r>
                    </a:p>
                  </a:txBody>
                  <a:tcPr/>
                </a:tc>
                <a:tc>
                  <a:txBody>
                    <a:bodyPr/>
                    <a:lstStyle/>
                    <a:p>
                      <a:r>
                        <a:rPr lang="en-US" sz="1000"/>
                        <a:t>9</a:t>
                      </a:r>
                    </a:p>
                  </a:txBody>
                  <a:tcPr/>
                </a:tc>
                <a:tc>
                  <a:txBody>
                    <a:bodyPr/>
                    <a:lstStyle/>
                    <a:p>
                      <a:r>
                        <a:rPr lang="en-US" sz="1000"/>
                        <a:t>6</a:t>
                      </a:r>
                    </a:p>
                  </a:txBody>
                  <a:tcPr/>
                </a:tc>
                <a:tc>
                  <a:txBody>
                    <a:bodyPr/>
                    <a:lstStyle/>
                    <a:p>
                      <a:r>
                        <a:rPr lang="en-US" sz="1000"/>
                        <a:t>2.1111111111111</a:t>
                      </a:r>
                    </a:p>
                  </a:txBody>
                  <a:tcPr/>
                </a:tc>
                <a:tc>
                  <a:txBody>
                    <a:bodyPr/>
                    <a:lstStyle/>
                    <a:p>
                      <a:r>
                        <a:rPr lang="en-US" sz="1000"/>
                        <a:t>1.8888888888889</a:t>
                      </a:r>
                    </a:p>
                  </a:txBody>
                  <a:tcPr/>
                </a:tc>
                <a:tc>
                  <a:txBody>
                    <a:bodyPr/>
                    <a:lstStyle/>
                    <a:p>
                      <a:r>
                        <a:rPr lang="en-US" sz="1000"/>
                        <a:t>10</a:t>
                      </a:r>
                    </a:p>
                  </a:txBody>
                  <a:tcPr/>
                </a:tc>
                <a:extLst>
                  <a:ext uri="{0D108BD9-81ED-4DB2-BD59-A6C34878D82A}">
                    <a16:rowId xmlns:a16="http://schemas.microsoft.com/office/drawing/2014/main" val="3392393478"/>
                  </a:ext>
                </a:extLst>
              </a:tr>
              <a:tr h="370840">
                <a:tc>
                  <a:txBody>
                    <a:bodyPr/>
                    <a:lstStyle/>
                    <a:p>
                      <a:r>
                        <a:rPr lang="en-US" sz="1000"/>
                        <a:t>#Corven</a:t>
                      </a:r>
                    </a:p>
                  </a:txBody>
                  <a:tcPr/>
                </a:tc>
                <a:tc>
                  <a:txBody>
                    <a:bodyPr/>
                    <a:lstStyle/>
                    <a:p>
                      <a:r>
                        <a:rPr lang="en-US" sz="1000"/>
                        <a:t>9</a:t>
                      </a:r>
                    </a:p>
                  </a:txBody>
                  <a:tcPr/>
                </a:tc>
                <a:tc>
                  <a:txBody>
                    <a:bodyPr/>
                    <a:lstStyle/>
                    <a:p>
                      <a:r>
                        <a:rPr lang="en-US" sz="1000"/>
                        <a:t>6</a:t>
                      </a:r>
                    </a:p>
                  </a:txBody>
                  <a:tcPr/>
                </a:tc>
                <a:tc>
                  <a:txBody>
                    <a:bodyPr/>
                    <a:lstStyle/>
                    <a:p>
                      <a:r>
                        <a:rPr lang="en-US" sz="1000"/>
                        <a:t>2.1111111111111</a:t>
                      </a:r>
                    </a:p>
                  </a:txBody>
                  <a:tcPr/>
                </a:tc>
                <a:tc>
                  <a:txBody>
                    <a:bodyPr/>
                    <a:lstStyle/>
                    <a:p>
                      <a:r>
                        <a:rPr lang="en-US" sz="1000"/>
                        <a:t>1.8888888888889</a:t>
                      </a:r>
                    </a:p>
                  </a:txBody>
                  <a:tcPr/>
                </a:tc>
                <a:tc>
                  <a:txBody>
                    <a:bodyPr/>
                    <a:lstStyle/>
                    <a:p>
                      <a:r>
                        <a:rPr lang="en-US" sz="1000"/>
                        <a:t>10</a:t>
                      </a:r>
                    </a:p>
                  </a:txBody>
                  <a:tcPr/>
                </a:tc>
                <a:extLst>
                  <a:ext uri="{0D108BD9-81ED-4DB2-BD59-A6C34878D82A}">
                    <a16:rowId xmlns:a16="http://schemas.microsoft.com/office/drawing/2014/main" val="3567382834"/>
                  </a:ext>
                </a:extLst>
              </a:tr>
              <a:tr h="370840">
                <a:tc>
                  <a:txBody>
                    <a:bodyPr/>
                    <a:lstStyle/>
                    <a:p>
                      <a:r>
                        <a:rPr lang="en-US" sz="1000"/>
                        <a:t>#Motos</a:t>
                      </a:r>
                    </a:p>
                  </a:txBody>
                  <a:tcPr/>
                </a:tc>
                <a:tc>
                  <a:txBody>
                    <a:bodyPr/>
                    <a:lstStyle/>
                    <a:p>
                      <a:r>
                        <a:rPr lang="en-US" sz="1000"/>
                        <a:t>9</a:t>
                      </a:r>
                    </a:p>
                  </a:txBody>
                  <a:tcPr/>
                </a:tc>
                <a:tc>
                  <a:txBody>
                    <a:bodyPr/>
                    <a:lstStyle/>
                    <a:p>
                      <a:r>
                        <a:rPr lang="en-US" sz="1000"/>
                        <a:t>6</a:t>
                      </a:r>
                    </a:p>
                  </a:txBody>
                  <a:tcPr/>
                </a:tc>
                <a:tc>
                  <a:txBody>
                    <a:bodyPr/>
                    <a:lstStyle/>
                    <a:p>
                      <a:r>
                        <a:rPr lang="en-US" sz="1000"/>
                        <a:t>2.1111111111111</a:t>
                      </a:r>
                    </a:p>
                  </a:txBody>
                  <a:tcPr/>
                </a:tc>
                <a:tc>
                  <a:txBody>
                    <a:bodyPr/>
                    <a:lstStyle/>
                    <a:p>
                      <a:r>
                        <a:rPr lang="en-US" sz="1000"/>
                        <a:t>1.8888888888889</a:t>
                      </a:r>
                    </a:p>
                  </a:txBody>
                  <a:tcPr/>
                </a:tc>
                <a:tc>
                  <a:txBody>
                    <a:bodyPr/>
                    <a:lstStyle/>
                    <a:p>
                      <a:r>
                        <a:rPr lang="en-US" sz="1000"/>
                        <a:t>10</a:t>
                      </a:r>
                    </a:p>
                  </a:txBody>
                  <a:tcPr/>
                </a:tc>
                <a:extLst>
                  <a:ext uri="{0D108BD9-81ED-4DB2-BD59-A6C34878D82A}">
                    <a16:rowId xmlns:a16="http://schemas.microsoft.com/office/drawing/2014/main" val="3329837070"/>
                  </a:ext>
                </a:extLst>
              </a:tr>
              <a:tr h="370840">
                <a:tc>
                  <a:txBody>
                    <a:bodyPr/>
                    <a:lstStyle/>
                    <a:p>
                      <a:r>
                        <a:rPr lang="en-US" sz="1000"/>
                        <a:t>#JugadorMotomel</a:t>
                      </a:r>
                    </a:p>
                  </a:txBody>
                  <a:tcPr/>
                </a:tc>
                <a:tc>
                  <a:txBody>
                    <a:bodyPr/>
                    <a:lstStyle/>
                    <a:p>
                      <a:r>
                        <a:rPr lang="en-US" sz="1000"/>
                        <a:t>8</a:t>
                      </a:r>
                    </a:p>
                  </a:txBody>
                  <a:tcPr/>
                </a:tc>
                <a:tc>
                  <a:txBody>
                    <a:bodyPr/>
                    <a:lstStyle/>
                    <a:p>
                      <a:r>
                        <a:rPr lang="en-US" sz="1000"/>
                        <a:t>12.25</a:t>
                      </a:r>
                    </a:p>
                  </a:txBody>
                  <a:tcPr/>
                </a:tc>
                <a:tc>
                  <a:txBody>
                    <a:bodyPr/>
                    <a:lstStyle/>
                    <a:p>
                      <a:r>
                        <a:rPr lang="en-US" sz="1000"/>
                        <a:t>10.875</a:t>
                      </a:r>
                    </a:p>
                  </a:txBody>
                  <a:tcPr/>
                </a:tc>
                <a:tc>
                  <a:txBody>
                    <a:bodyPr/>
                    <a:lstStyle/>
                    <a:p>
                      <a:r>
                        <a:rPr lang="en-US" sz="1000"/>
                        <a:t>1.75</a:t>
                      </a:r>
                    </a:p>
                  </a:txBody>
                  <a:tcPr/>
                </a:tc>
                <a:tc>
                  <a:txBody>
                    <a:bodyPr/>
                    <a:lstStyle/>
                    <a:p>
                      <a:r>
                        <a:rPr lang="en-US" sz="1000"/>
                        <a:t>24.875</a:t>
                      </a:r>
                    </a:p>
                  </a:txBody>
                  <a:tcPr/>
                </a:tc>
                <a:extLst>
                  <a:ext uri="{0D108BD9-81ED-4DB2-BD59-A6C34878D82A}">
                    <a16:rowId xmlns:a16="http://schemas.microsoft.com/office/drawing/2014/main" val="3494010913"/>
                  </a:ext>
                </a:extLst>
              </a:tr>
              <a:tr h="370840">
                <a:tc>
                  <a:txBody>
                    <a:bodyPr/>
                    <a:lstStyle/>
                    <a:p>
                      <a:r>
                        <a:rPr lang="en-US" sz="1000"/>
                        <a:t>#Gilera</a:t>
                      </a:r>
                    </a:p>
                  </a:txBody>
                  <a:tcPr/>
                </a:tc>
                <a:tc>
                  <a:txBody>
                    <a:bodyPr/>
                    <a:lstStyle/>
                    <a:p>
                      <a:r>
                        <a:rPr lang="en-US" sz="1000"/>
                        <a:t>5</a:t>
                      </a:r>
                    </a:p>
                  </a:txBody>
                  <a:tcPr/>
                </a:tc>
                <a:tc>
                  <a:txBody>
                    <a:bodyPr/>
                    <a:lstStyle/>
                    <a:p>
                      <a:r>
                        <a:rPr lang="en-US" sz="1000"/>
                        <a:t>15.6</a:t>
                      </a:r>
                    </a:p>
                  </a:txBody>
                  <a:tcPr/>
                </a:tc>
                <a:tc>
                  <a:txBody>
                    <a:bodyPr/>
                    <a:lstStyle/>
                    <a:p>
                      <a:r>
                        <a:rPr lang="en-US" sz="1000"/>
                        <a:t>1.8</a:t>
                      </a:r>
                    </a:p>
                  </a:txBody>
                  <a:tcPr/>
                </a:tc>
                <a:tc>
                  <a:txBody>
                    <a:bodyPr/>
                    <a:lstStyle/>
                    <a:p>
                      <a:r>
                        <a:rPr lang="en-US" sz="1000"/>
                        <a:t>3.6</a:t>
                      </a:r>
                    </a:p>
                  </a:txBody>
                  <a:tcPr/>
                </a:tc>
                <a:tc>
                  <a:txBody>
                    <a:bodyPr/>
                    <a:lstStyle/>
                    <a:p>
                      <a:r>
                        <a:rPr lang="en-US" sz="1000"/>
                        <a:t>21</a:t>
                      </a:r>
                    </a:p>
                  </a:txBody>
                  <a:tcPr/>
                </a:tc>
                <a:extLst>
                  <a:ext uri="{0D108BD9-81ED-4DB2-BD59-A6C34878D82A}">
                    <a16:rowId xmlns:a16="http://schemas.microsoft.com/office/drawing/2014/main" val="3442511904"/>
                  </a:ext>
                </a:extLst>
              </a:tr>
              <a:tr h="370840">
                <a:tc>
                  <a:txBody>
                    <a:bodyPr/>
                    <a:lstStyle/>
                    <a:p>
                      <a:r>
                        <a:rPr lang="en-US" sz="1000"/>
                        <a:t>#GileraMotors</a:t>
                      </a:r>
                    </a:p>
                  </a:txBody>
                  <a:tcPr/>
                </a:tc>
                <a:tc>
                  <a:txBody>
                    <a:bodyPr/>
                    <a:lstStyle/>
                    <a:p>
                      <a:r>
                        <a:rPr lang="en-US" sz="1000"/>
                        <a:t>5</a:t>
                      </a:r>
                    </a:p>
                  </a:txBody>
                  <a:tcPr/>
                </a:tc>
                <a:tc>
                  <a:txBody>
                    <a:bodyPr/>
                    <a:lstStyle/>
                    <a:p>
                      <a:r>
                        <a:rPr lang="en-US" sz="1000"/>
                        <a:t>15.6</a:t>
                      </a:r>
                    </a:p>
                  </a:txBody>
                  <a:tcPr/>
                </a:tc>
                <a:tc>
                  <a:txBody>
                    <a:bodyPr/>
                    <a:lstStyle/>
                    <a:p>
                      <a:r>
                        <a:rPr lang="en-US" sz="1000"/>
                        <a:t>1.8</a:t>
                      </a:r>
                    </a:p>
                  </a:txBody>
                  <a:tcPr/>
                </a:tc>
                <a:tc>
                  <a:txBody>
                    <a:bodyPr/>
                    <a:lstStyle/>
                    <a:p>
                      <a:r>
                        <a:rPr lang="en-US" sz="1000"/>
                        <a:t>3.6</a:t>
                      </a:r>
                    </a:p>
                  </a:txBody>
                  <a:tcPr/>
                </a:tc>
                <a:tc>
                  <a:txBody>
                    <a:bodyPr/>
                    <a:lstStyle/>
                    <a:p>
                      <a:r>
                        <a:rPr lang="en-US" sz="1000"/>
                        <a:t>21</a:t>
                      </a:r>
                    </a:p>
                  </a:txBody>
                  <a:tcPr/>
                </a:tc>
                <a:extLst>
                  <a:ext uri="{0D108BD9-81ED-4DB2-BD59-A6C34878D82A}">
                    <a16:rowId xmlns:a16="http://schemas.microsoft.com/office/drawing/2014/main" val="4116129021"/>
                  </a:ext>
                </a:extLst>
              </a:tr>
              <a:tr h="370840">
                <a:tc>
                  <a:txBody>
                    <a:bodyPr/>
                    <a:lstStyle/>
                    <a:p>
                      <a:r>
                        <a:rPr lang="en-US" sz="1000"/>
                        <a:t>#GileraArgentina</a:t>
                      </a:r>
                    </a:p>
                  </a:txBody>
                  <a:tcPr/>
                </a:tc>
                <a:tc>
                  <a:txBody>
                    <a:bodyPr/>
                    <a:lstStyle/>
                    <a:p>
                      <a:r>
                        <a:rPr lang="en-US" sz="1000"/>
                        <a:t>5</a:t>
                      </a:r>
                    </a:p>
                  </a:txBody>
                  <a:tcPr/>
                </a:tc>
                <a:tc>
                  <a:txBody>
                    <a:bodyPr/>
                    <a:lstStyle/>
                    <a:p>
                      <a:r>
                        <a:rPr lang="en-US" sz="1000"/>
                        <a:t>15.6</a:t>
                      </a:r>
                    </a:p>
                  </a:txBody>
                  <a:tcPr/>
                </a:tc>
                <a:tc>
                  <a:txBody>
                    <a:bodyPr/>
                    <a:lstStyle/>
                    <a:p>
                      <a:r>
                        <a:rPr lang="en-US" sz="1000"/>
                        <a:t>1.8</a:t>
                      </a:r>
                    </a:p>
                  </a:txBody>
                  <a:tcPr/>
                </a:tc>
                <a:tc>
                  <a:txBody>
                    <a:bodyPr/>
                    <a:lstStyle/>
                    <a:p>
                      <a:r>
                        <a:rPr lang="en-US" sz="1000"/>
                        <a:t>3.6</a:t>
                      </a:r>
                    </a:p>
                  </a:txBody>
                  <a:tcPr/>
                </a:tc>
                <a:tc>
                  <a:txBody>
                    <a:bodyPr/>
                    <a:lstStyle/>
                    <a:p>
                      <a:r>
                        <a:rPr lang="en-US" sz="1000"/>
                        <a:t>21</a:t>
                      </a:r>
                    </a:p>
                  </a:txBody>
                  <a:tcPr/>
                </a:tc>
                <a:extLst>
                  <a:ext uri="{0D108BD9-81ED-4DB2-BD59-A6C34878D82A}">
                    <a16:rowId xmlns:a16="http://schemas.microsoft.com/office/drawing/2014/main" val="2310786625"/>
                  </a:ext>
                </a:extLst>
              </a:tr>
              <a:tr h="370840">
                <a:tc>
                  <a:txBody>
                    <a:bodyPr/>
                    <a:lstStyle/>
                    <a:p>
                      <a:r>
                        <a:rPr lang="en-US" sz="1000"/>
                        <a:t>#InfinitosCaminosTeEsperan</a:t>
                      </a:r>
                    </a:p>
                  </a:txBody>
                  <a:tcPr/>
                </a:tc>
                <a:tc>
                  <a:txBody>
                    <a:bodyPr/>
                    <a:lstStyle/>
                    <a:p>
                      <a:r>
                        <a:rPr lang="en-US" sz="1000"/>
                        <a:t>5</a:t>
                      </a:r>
                    </a:p>
                  </a:txBody>
                  <a:tcPr/>
                </a:tc>
                <a:tc>
                  <a:txBody>
                    <a:bodyPr/>
                    <a:lstStyle/>
                    <a:p>
                      <a:r>
                        <a:rPr lang="en-US" sz="1000"/>
                        <a:t>15.6</a:t>
                      </a:r>
                    </a:p>
                  </a:txBody>
                  <a:tcPr/>
                </a:tc>
                <a:tc>
                  <a:txBody>
                    <a:bodyPr/>
                    <a:lstStyle/>
                    <a:p>
                      <a:r>
                        <a:rPr lang="en-US" sz="1000"/>
                        <a:t>1.8</a:t>
                      </a:r>
                    </a:p>
                  </a:txBody>
                  <a:tcPr/>
                </a:tc>
                <a:tc>
                  <a:txBody>
                    <a:bodyPr/>
                    <a:lstStyle/>
                    <a:p>
                      <a:r>
                        <a:rPr lang="en-US" sz="1000"/>
                        <a:t>3.6</a:t>
                      </a:r>
                    </a:p>
                  </a:txBody>
                  <a:tcPr/>
                </a:tc>
                <a:tc>
                  <a:txBody>
                    <a:bodyPr/>
                    <a:lstStyle/>
                    <a:p>
                      <a:r>
                        <a:rPr lang="en-US" sz="1000"/>
                        <a:t>21</a:t>
                      </a:r>
                    </a:p>
                  </a:txBody>
                  <a:tcPr/>
                </a:tc>
                <a:extLst>
                  <a:ext uri="{0D108BD9-81ED-4DB2-BD59-A6C34878D82A}">
                    <a16:rowId xmlns:a16="http://schemas.microsoft.com/office/drawing/2014/main" val="3860362616"/>
                  </a:ext>
                </a:extLst>
              </a:tr>
              <a:tr h="370840">
                <a:tc>
                  <a:txBody>
                    <a:bodyPr/>
                    <a:lstStyle/>
                    <a:p>
                      <a:r>
                        <a:rPr lang="en-US" sz="1000"/>
                        <a:t>#motos</a:t>
                      </a:r>
                    </a:p>
                  </a:txBody>
                  <a:tcPr/>
                </a:tc>
                <a:tc>
                  <a:txBody>
                    <a:bodyPr/>
                    <a:lstStyle/>
                    <a:p>
                      <a:r>
                        <a:rPr lang="en-US" sz="1000"/>
                        <a:t>5</a:t>
                      </a:r>
                    </a:p>
                  </a:txBody>
                  <a:tcPr/>
                </a:tc>
                <a:tc>
                  <a:txBody>
                    <a:bodyPr/>
                    <a:lstStyle/>
                    <a:p>
                      <a:r>
                        <a:rPr lang="en-US" sz="1000"/>
                        <a:t>15.6</a:t>
                      </a:r>
                    </a:p>
                  </a:txBody>
                  <a:tcPr/>
                </a:tc>
                <a:tc>
                  <a:txBody>
                    <a:bodyPr/>
                    <a:lstStyle/>
                    <a:p>
                      <a:r>
                        <a:rPr lang="en-US" sz="1000"/>
                        <a:t>1.8</a:t>
                      </a:r>
                    </a:p>
                  </a:txBody>
                  <a:tcPr/>
                </a:tc>
                <a:tc>
                  <a:txBody>
                    <a:bodyPr/>
                    <a:lstStyle/>
                    <a:p>
                      <a:r>
                        <a:rPr lang="en-US" sz="1000"/>
                        <a:t>3.6</a:t>
                      </a:r>
                    </a:p>
                  </a:txBody>
                  <a:tcPr/>
                </a:tc>
                <a:tc>
                  <a:txBody>
                    <a:bodyPr/>
                    <a:lstStyle/>
                    <a:p>
                      <a:r>
                        <a:rPr lang="en-US" sz="1000"/>
                        <a:t>21</a:t>
                      </a:r>
                    </a:p>
                  </a:txBody>
                  <a:tcPr/>
                </a:tc>
                <a:extLst>
                  <a:ext uri="{0D108BD9-81ED-4DB2-BD59-A6C34878D82A}">
                    <a16:rowId xmlns:a16="http://schemas.microsoft.com/office/drawing/2014/main" val="1321653079"/>
                  </a:ext>
                </a:extLst>
              </a:tr>
            </a:tbl>
          </a:graphicData>
        </a:graphic>
      </p:graphicFrame>
      <p:sp>
        <p:nvSpPr>
          <p:cNvPr id="4" name="Text Placeholder 3">
            <a:extLst>
              <a:ext uri="{FF2B5EF4-FFF2-40B4-BE49-F238E27FC236}">
                <a16:creationId xmlns:a16="http://schemas.microsoft.com/office/drawing/2014/main" id="{6094DA68-B32D-43AD-ACE4-65537618566F}"/>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26505234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7442F-5BF6-4727-BA70-B81A617F0F02}"/>
              </a:ext>
            </a:extLst>
          </p:cNvPr>
          <p:cNvSpPr>
            <a:spLocks noGrp="1"/>
          </p:cNvSpPr>
          <p:nvPr>
            <p:ph type="title"/>
          </p:nvPr>
        </p:nvSpPr>
        <p:spPr/>
        <p:txBody>
          <a:bodyPr/>
          <a:lstStyle/>
          <a:p>
            <a:r>
              <a:rPr lang="en-US"/>
              <a:t>Facebook Post Table + Reactions | Motomel - 1 of 23</a:t>
            </a:r>
          </a:p>
        </p:txBody>
      </p:sp>
      <p:graphicFrame>
        <p:nvGraphicFramePr>
          <p:cNvPr id="5" name="Table Placeholder 4">
            <a:extLst>
              <a:ext uri="{FF2B5EF4-FFF2-40B4-BE49-F238E27FC236}">
                <a16:creationId xmlns:a16="http://schemas.microsoft.com/office/drawing/2014/main" id="{AE39309A-D1FB-4B70-B33F-35A5BF1AEEF3}"/>
              </a:ext>
            </a:extLst>
          </p:cNvPr>
          <p:cNvGraphicFramePr>
            <a:graphicFrameLocks noGrp="1"/>
          </p:cNvGraphicFramePr>
          <p:nvPr>
            <p:ph type="tbl" sz="quarter" idx="13"/>
            <p:extLst>
              <p:ext uri="{D42A27DB-BD31-4B8C-83A1-F6EECF244321}">
                <p14:modId xmlns:p14="http://schemas.microsoft.com/office/powerpoint/2010/main" val="3005299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00836834"/>
                    </a:ext>
                  </a:extLst>
                </a:gridCol>
                <a:gridCol w="493776">
                  <a:extLst>
                    <a:ext uri="{9D8B030D-6E8A-4147-A177-3AD203B41FA5}">
                      <a16:colId xmlns:a16="http://schemas.microsoft.com/office/drawing/2014/main" val="1857075055"/>
                    </a:ext>
                  </a:extLst>
                </a:gridCol>
                <a:gridCol w="493776">
                  <a:extLst>
                    <a:ext uri="{9D8B030D-6E8A-4147-A177-3AD203B41FA5}">
                      <a16:colId xmlns:a16="http://schemas.microsoft.com/office/drawing/2014/main" val="1810446804"/>
                    </a:ext>
                  </a:extLst>
                </a:gridCol>
                <a:gridCol w="493776">
                  <a:extLst>
                    <a:ext uri="{9D8B030D-6E8A-4147-A177-3AD203B41FA5}">
                      <a16:colId xmlns:a16="http://schemas.microsoft.com/office/drawing/2014/main" val="2967693674"/>
                    </a:ext>
                  </a:extLst>
                </a:gridCol>
                <a:gridCol w="493776">
                  <a:extLst>
                    <a:ext uri="{9D8B030D-6E8A-4147-A177-3AD203B41FA5}">
                      <a16:colId xmlns:a16="http://schemas.microsoft.com/office/drawing/2014/main" val="4020152939"/>
                    </a:ext>
                  </a:extLst>
                </a:gridCol>
                <a:gridCol w="493776">
                  <a:extLst>
                    <a:ext uri="{9D8B030D-6E8A-4147-A177-3AD203B41FA5}">
                      <a16:colId xmlns:a16="http://schemas.microsoft.com/office/drawing/2014/main" val="288864762"/>
                    </a:ext>
                  </a:extLst>
                </a:gridCol>
                <a:gridCol w="493776">
                  <a:extLst>
                    <a:ext uri="{9D8B030D-6E8A-4147-A177-3AD203B41FA5}">
                      <a16:colId xmlns:a16="http://schemas.microsoft.com/office/drawing/2014/main" val="1849449331"/>
                    </a:ext>
                  </a:extLst>
                </a:gridCol>
                <a:gridCol w="493776">
                  <a:extLst>
                    <a:ext uri="{9D8B030D-6E8A-4147-A177-3AD203B41FA5}">
                      <a16:colId xmlns:a16="http://schemas.microsoft.com/office/drawing/2014/main" val="4192322947"/>
                    </a:ext>
                  </a:extLst>
                </a:gridCol>
                <a:gridCol w="493776">
                  <a:extLst>
                    <a:ext uri="{9D8B030D-6E8A-4147-A177-3AD203B41FA5}">
                      <a16:colId xmlns:a16="http://schemas.microsoft.com/office/drawing/2014/main" val="2633370345"/>
                    </a:ext>
                  </a:extLst>
                </a:gridCol>
                <a:gridCol w="493776">
                  <a:extLst>
                    <a:ext uri="{9D8B030D-6E8A-4147-A177-3AD203B41FA5}">
                      <a16:colId xmlns:a16="http://schemas.microsoft.com/office/drawing/2014/main" val="3408896368"/>
                    </a:ext>
                  </a:extLst>
                </a:gridCol>
                <a:gridCol w="493776">
                  <a:extLst>
                    <a:ext uri="{9D8B030D-6E8A-4147-A177-3AD203B41FA5}">
                      <a16:colId xmlns:a16="http://schemas.microsoft.com/office/drawing/2014/main" val="533049946"/>
                    </a:ext>
                  </a:extLst>
                </a:gridCol>
                <a:gridCol w="493776">
                  <a:extLst>
                    <a:ext uri="{9D8B030D-6E8A-4147-A177-3AD203B41FA5}">
                      <a16:colId xmlns:a16="http://schemas.microsoft.com/office/drawing/2014/main" val="1682584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66746966"/>
                  </a:ext>
                </a:extLst>
              </a:tr>
            </a:tbl>
          </a:graphicData>
        </a:graphic>
      </p:graphicFrame>
      <p:sp>
        <p:nvSpPr>
          <p:cNvPr id="4" name="Text Placeholder 3">
            <a:extLst>
              <a:ext uri="{FF2B5EF4-FFF2-40B4-BE49-F238E27FC236}">
                <a16:creationId xmlns:a16="http://schemas.microsoft.com/office/drawing/2014/main" id="{64D16B5D-1EB5-4B59-B249-225E001C5BD9}"/>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21591932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F4EC2-1706-44F5-BCC9-934AED299485}"/>
              </a:ext>
            </a:extLst>
          </p:cNvPr>
          <p:cNvSpPr>
            <a:spLocks noGrp="1"/>
          </p:cNvSpPr>
          <p:nvPr>
            <p:ph type="title"/>
          </p:nvPr>
        </p:nvSpPr>
        <p:spPr/>
        <p:txBody>
          <a:bodyPr/>
          <a:lstStyle/>
          <a:p>
            <a:r>
              <a:rPr lang="en-US"/>
              <a:t>Facebook Post Table + Reactions | Motomel - 2 of 23</a:t>
            </a:r>
          </a:p>
        </p:txBody>
      </p:sp>
      <p:graphicFrame>
        <p:nvGraphicFramePr>
          <p:cNvPr id="5" name="Table Placeholder 4">
            <a:extLst>
              <a:ext uri="{FF2B5EF4-FFF2-40B4-BE49-F238E27FC236}">
                <a16:creationId xmlns:a16="http://schemas.microsoft.com/office/drawing/2014/main" id="{687232A5-ECEB-4865-BF6A-8A31114A7E4A}"/>
              </a:ext>
            </a:extLst>
          </p:cNvPr>
          <p:cNvGraphicFramePr>
            <a:graphicFrameLocks noGrp="1"/>
          </p:cNvGraphicFramePr>
          <p:nvPr>
            <p:ph type="tbl" sz="quarter" idx="13"/>
            <p:extLst>
              <p:ext uri="{D42A27DB-BD31-4B8C-83A1-F6EECF244321}">
                <p14:modId xmlns:p14="http://schemas.microsoft.com/office/powerpoint/2010/main" val="643191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78048714"/>
                    </a:ext>
                  </a:extLst>
                </a:gridCol>
                <a:gridCol w="493776">
                  <a:extLst>
                    <a:ext uri="{9D8B030D-6E8A-4147-A177-3AD203B41FA5}">
                      <a16:colId xmlns:a16="http://schemas.microsoft.com/office/drawing/2014/main" val="4040464058"/>
                    </a:ext>
                  </a:extLst>
                </a:gridCol>
                <a:gridCol w="493776">
                  <a:extLst>
                    <a:ext uri="{9D8B030D-6E8A-4147-A177-3AD203B41FA5}">
                      <a16:colId xmlns:a16="http://schemas.microsoft.com/office/drawing/2014/main" val="4285848667"/>
                    </a:ext>
                  </a:extLst>
                </a:gridCol>
                <a:gridCol w="493776">
                  <a:extLst>
                    <a:ext uri="{9D8B030D-6E8A-4147-A177-3AD203B41FA5}">
                      <a16:colId xmlns:a16="http://schemas.microsoft.com/office/drawing/2014/main" val="3387087306"/>
                    </a:ext>
                  </a:extLst>
                </a:gridCol>
                <a:gridCol w="493776">
                  <a:extLst>
                    <a:ext uri="{9D8B030D-6E8A-4147-A177-3AD203B41FA5}">
                      <a16:colId xmlns:a16="http://schemas.microsoft.com/office/drawing/2014/main" val="3627677511"/>
                    </a:ext>
                  </a:extLst>
                </a:gridCol>
                <a:gridCol w="493776">
                  <a:extLst>
                    <a:ext uri="{9D8B030D-6E8A-4147-A177-3AD203B41FA5}">
                      <a16:colId xmlns:a16="http://schemas.microsoft.com/office/drawing/2014/main" val="2326368720"/>
                    </a:ext>
                  </a:extLst>
                </a:gridCol>
                <a:gridCol w="493776">
                  <a:extLst>
                    <a:ext uri="{9D8B030D-6E8A-4147-A177-3AD203B41FA5}">
                      <a16:colId xmlns:a16="http://schemas.microsoft.com/office/drawing/2014/main" val="1537379728"/>
                    </a:ext>
                  </a:extLst>
                </a:gridCol>
                <a:gridCol w="493776">
                  <a:extLst>
                    <a:ext uri="{9D8B030D-6E8A-4147-A177-3AD203B41FA5}">
                      <a16:colId xmlns:a16="http://schemas.microsoft.com/office/drawing/2014/main" val="637564587"/>
                    </a:ext>
                  </a:extLst>
                </a:gridCol>
                <a:gridCol w="493776">
                  <a:extLst>
                    <a:ext uri="{9D8B030D-6E8A-4147-A177-3AD203B41FA5}">
                      <a16:colId xmlns:a16="http://schemas.microsoft.com/office/drawing/2014/main" val="3650279313"/>
                    </a:ext>
                  </a:extLst>
                </a:gridCol>
                <a:gridCol w="493776">
                  <a:extLst>
                    <a:ext uri="{9D8B030D-6E8A-4147-A177-3AD203B41FA5}">
                      <a16:colId xmlns:a16="http://schemas.microsoft.com/office/drawing/2014/main" val="1181403953"/>
                    </a:ext>
                  </a:extLst>
                </a:gridCol>
                <a:gridCol w="493776">
                  <a:extLst>
                    <a:ext uri="{9D8B030D-6E8A-4147-A177-3AD203B41FA5}">
                      <a16:colId xmlns:a16="http://schemas.microsoft.com/office/drawing/2014/main" val="3662621407"/>
                    </a:ext>
                  </a:extLst>
                </a:gridCol>
                <a:gridCol w="493776">
                  <a:extLst>
                    <a:ext uri="{9D8B030D-6E8A-4147-A177-3AD203B41FA5}">
                      <a16:colId xmlns:a16="http://schemas.microsoft.com/office/drawing/2014/main" val="550840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81555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- 2021-05-06 16:30:03</a:t>
                      </a:r>
                      <a:r>
                        <a:rPr kumimoji="0" lang="en-US" sz="1000" b="0" i="0" u="none" strike="noStrike" kern="1200" cap="none" spc="0" normalizeH="0" baseline="0" noProof="0">
                          <a:ln>
                            <a:noFill/>
                          </a:ln>
                          <a:solidFill>
                            <a:prstClr val="black"/>
                          </a:solidFill>
                          <a:effectLst/>
                          <a:uLnTx/>
                          <a:uFillTx/>
                          <a:latin typeface="+mn-lt"/>
                          <a:ea typeface="+mn-ea"/>
                          <a:cs typeface="+mn-cs"/>
                        </a:rPr>
                        <a:t>
 Votamos el #JugadorMotomel del mes de Abril y ¡podés ganarte una #BiciMotomel para vos y otra para el jugador elegido! 🔥⁣⁣⁣⁣⁣
⠀⠀⠀⠀⠀⠀⠀⠀⠀⠀⠀⠀⠀⠀⠀⠀⠀⠀⠀⠀⠀⠀⠀⠀⠀⠀⠀⠀⠀⠀⠀⠀⠀⠀⠀⠀⁣⁣⁣⁣⁣
Cada voto cuenta. Sólo tenés que:⁣⁣⁣⁣
✅ Seguirnos⁣⁣⁣
✅Darle like a la publicación⁣⁣⁣⁣
✅Elegir el #JugadorMotomel del mes⁣⁣⁣⁣
⁣⁣⁣⁣
Participan usuarios de: Facebook, Twitter o Instagram.⁣⁣⁣⁣⁣
⁣⁣⁣⁣⁣
Elegí entre los siguientes jugadores:⁣⁣⁣⁣⁣
👉 Carlos Tevez⁣
👉 Gabriel Rojas⁣
👉 Rafael Santos Borré ⁣
👉 Michael Santos⁣
⁣⁣⁣⁣⁣
¿Cuál tiene que ser el #JugadorMotomel del mes? ¡Comentá y ayudanos a elegirlo!⁣⁣⁣⁣⁣
⁣⁣⁣⁣⁣
Tenés tiempo hasta el 14/05. Bases y condiciones en el link de nuestra bio.⁣
⁣⁣⁣⁣⁣
#MotomelTeBanca #Sorteo #bici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50483144"/>
                  </a:ext>
                </a:extLst>
              </a:tr>
            </a:tbl>
          </a:graphicData>
        </a:graphic>
      </p:graphicFrame>
      <p:sp>
        <p:nvSpPr>
          <p:cNvPr id="4" name="Text Placeholder 3">
            <a:extLst>
              <a:ext uri="{FF2B5EF4-FFF2-40B4-BE49-F238E27FC236}">
                <a16:creationId xmlns:a16="http://schemas.microsoft.com/office/drawing/2014/main" id="{21E3F382-F44B-4875-88AC-4FBCAE2A7A6B}"/>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3358734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DF3FE-C6D8-477B-BD6E-DDC932EC81EE}"/>
              </a:ext>
            </a:extLst>
          </p:cNvPr>
          <p:cNvSpPr>
            <a:spLocks noGrp="1"/>
          </p:cNvSpPr>
          <p:nvPr>
            <p:ph type="title"/>
          </p:nvPr>
        </p:nvSpPr>
        <p:spPr/>
        <p:txBody>
          <a:bodyPr/>
          <a:lstStyle/>
          <a:p>
            <a:r>
              <a:rPr lang="en-US"/>
              <a:t>Facebook Post Table + Reactions | Motomel - 3 of 23</a:t>
            </a:r>
          </a:p>
        </p:txBody>
      </p:sp>
      <p:graphicFrame>
        <p:nvGraphicFramePr>
          <p:cNvPr id="5" name="Table Placeholder 4">
            <a:extLst>
              <a:ext uri="{FF2B5EF4-FFF2-40B4-BE49-F238E27FC236}">
                <a16:creationId xmlns:a16="http://schemas.microsoft.com/office/drawing/2014/main" id="{DA148200-97CA-4F53-A95E-5BCCE022EE13}"/>
              </a:ext>
            </a:extLst>
          </p:cNvPr>
          <p:cNvGraphicFramePr>
            <a:graphicFrameLocks noGrp="1"/>
          </p:cNvGraphicFramePr>
          <p:nvPr>
            <p:ph type="tbl" sz="quarter" idx="13"/>
            <p:extLst>
              <p:ext uri="{D42A27DB-BD31-4B8C-83A1-F6EECF244321}">
                <p14:modId xmlns:p14="http://schemas.microsoft.com/office/powerpoint/2010/main" val="3284031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21372408"/>
                    </a:ext>
                  </a:extLst>
                </a:gridCol>
                <a:gridCol w="493776">
                  <a:extLst>
                    <a:ext uri="{9D8B030D-6E8A-4147-A177-3AD203B41FA5}">
                      <a16:colId xmlns:a16="http://schemas.microsoft.com/office/drawing/2014/main" val="2065543964"/>
                    </a:ext>
                  </a:extLst>
                </a:gridCol>
                <a:gridCol w="493776">
                  <a:extLst>
                    <a:ext uri="{9D8B030D-6E8A-4147-A177-3AD203B41FA5}">
                      <a16:colId xmlns:a16="http://schemas.microsoft.com/office/drawing/2014/main" val="1566811530"/>
                    </a:ext>
                  </a:extLst>
                </a:gridCol>
                <a:gridCol w="493776">
                  <a:extLst>
                    <a:ext uri="{9D8B030D-6E8A-4147-A177-3AD203B41FA5}">
                      <a16:colId xmlns:a16="http://schemas.microsoft.com/office/drawing/2014/main" val="1317384955"/>
                    </a:ext>
                  </a:extLst>
                </a:gridCol>
                <a:gridCol w="493776">
                  <a:extLst>
                    <a:ext uri="{9D8B030D-6E8A-4147-A177-3AD203B41FA5}">
                      <a16:colId xmlns:a16="http://schemas.microsoft.com/office/drawing/2014/main" val="2277739213"/>
                    </a:ext>
                  </a:extLst>
                </a:gridCol>
                <a:gridCol w="493776">
                  <a:extLst>
                    <a:ext uri="{9D8B030D-6E8A-4147-A177-3AD203B41FA5}">
                      <a16:colId xmlns:a16="http://schemas.microsoft.com/office/drawing/2014/main" val="142066461"/>
                    </a:ext>
                  </a:extLst>
                </a:gridCol>
                <a:gridCol w="493776">
                  <a:extLst>
                    <a:ext uri="{9D8B030D-6E8A-4147-A177-3AD203B41FA5}">
                      <a16:colId xmlns:a16="http://schemas.microsoft.com/office/drawing/2014/main" val="3118441878"/>
                    </a:ext>
                  </a:extLst>
                </a:gridCol>
                <a:gridCol w="493776">
                  <a:extLst>
                    <a:ext uri="{9D8B030D-6E8A-4147-A177-3AD203B41FA5}">
                      <a16:colId xmlns:a16="http://schemas.microsoft.com/office/drawing/2014/main" val="4081476013"/>
                    </a:ext>
                  </a:extLst>
                </a:gridCol>
                <a:gridCol w="493776">
                  <a:extLst>
                    <a:ext uri="{9D8B030D-6E8A-4147-A177-3AD203B41FA5}">
                      <a16:colId xmlns:a16="http://schemas.microsoft.com/office/drawing/2014/main" val="1257475388"/>
                    </a:ext>
                  </a:extLst>
                </a:gridCol>
                <a:gridCol w="493776">
                  <a:extLst>
                    <a:ext uri="{9D8B030D-6E8A-4147-A177-3AD203B41FA5}">
                      <a16:colId xmlns:a16="http://schemas.microsoft.com/office/drawing/2014/main" val="3563863479"/>
                    </a:ext>
                  </a:extLst>
                </a:gridCol>
                <a:gridCol w="493776">
                  <a:extLst>
                    <a:ext uri="{9D8B030D-6E8A-4147-A177-3AD203B41FA5}">
                      <a16:colId xmlns:a16="http://schemas.microsoft.com/office/drawing/2014/main" val="927057225"/>
                    </a:ext>
                  </a:extLst>
                </a:gridCol>
                <a:gridCol w="493776">
                  <a:extLst>
                    <a:ext uri="{9D8B030D-6E8A-4147-A177-3AD203B41FA5}">
                      <a16:colId xmlns:a16="http://schemas.microsoft.com/office/drawing/2014/main" val="1116097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98793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Motomel - 2021-05-03 17:22:39</a:t>
                      </a:r>
                      <a:r>
                        <a:rPr kumimoji="0" lang="nl-N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64047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- 2021-04-20 17:00:48</a:t>
                      </a:r>
                      <a:r>
                        <a:rPr kumimoji="0" lang="es-ES" sz="1000" b="0" i="0" u="none" strike="noStrike" kern="1200" cap="none" spc="0" normalizeH="0" baseline="0" noProof="0">
                          <a:ln>
                            <a:noFill/>
                          </a:ln>
                          <a:solidFill>
                            <a:prstClr val="black"/>
                          </a:solidFill>
                          <a:effectLst/>
                          <a:uLnTx/>
                          <a:uFillTx/>
                          <a:latin typeface="+mn-lt"/>
                          <a:ea typeface="+mn-ea"/>
                          <a:cs typeface="+mn-cs"/>
                        </a:rPr>
                        <a:t>
 La #𝐒𝐤𝐮𝐚𝟏𝟓𝟎 es la moto on-off perfecta para tu estilo de vida.⁣
⁣
Confiable y potente te banca en la cuidad, en la tierra o en cualquier terreno. Gran autonomía y calidad en sus componentes.⁣
⁣
Y vos, ¿A dónde llevarías tu Skua 150?⁣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8216576"/>
                  </a:ext>
                </a:extLst>
              </a:tr>
            </a:tbl>
          </a:graphicData>
        </a:graphic>
      </p:graphicFrame>
      <p:sp>
        <p:nvSpPr>
          <p:cNvPr id="4" name="Text Placeholder 3">
            <a:extLst>
              <a:ext uri="{FF2B5EF4-FFF2-40B4-BE49-F238E27FC236}">
                <a16:creationId xmlns:a16="http://schemas.microsoft.com/office/drawing/2014/main" id="{8B3257C4-F5B6-44C0-81F5-1FBF715C87A0}"/>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15417597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087E9-DB66-46BF-9685-5960F312A74E}"/>
              </a:ext>
            </a:extLst>
          </p:cNvPr>
          <p:cNvSpPr>
            <a:spLocks noGrp="1"/>
          </p:cNvSpPr>
          <p:nvPr>
            <p:ph type="title"/>
          </p:nvPr>
        </p:nvSpPr>
        <p:spPr/>
        <p:txBody>
          <a:bodyPr/>
          <a:lstStyle/>
          <a:p>
            <a:r>
              <a:rPr lang="en-US"/>
              <a:t>Facebook Post Table + Reactions | Motomel - 4 of 23</a:t>
            </a:r>
          </a:p>
        </p:txBody>
      </p:sp>
      <p:graphicFrame>
        <p:nvGraphicFramePr>
          <p:cNvPr id="5" name="Table Placeholder 4">
            <a:extLst>
              <a:ext uri="{FF2B5EF4-FFF2-40B4-BE49-F238E27FC236}">
                <a16:creationId xmlns:a16="http://schemas.microsoft.com/office/drawing/2014/main" id="{7ED97099-BB97-4E80-BF02-DDD0C2923E3B}"/>
              </a:ext>
            </a:extLst>
          </p:cNvPr>
          <p:cNvGraphicFramePr>
            <a:graphicFrameLocks noGrp="1"/>
          </p:cNvGraphicFramePr>
          <p:nvPr>
            <p:ph type="tbl" sz="quarter" idx="13"/>
            <p:extLst>
              <p:ext uri="{D42A27DB-BD31-4B8C-83A1-F6EECF244321}">
                <p14:modId xmlns:p14="http://schemas.microsoft.com/office/powerpoint/2010/main" val="202721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27305667"/>
                    </a:ext>
                  </a:extLst>
                </a:gridCol>
                <a:gridCol w="493776">
                  <a:extLst>
                    <a:ext uri="{9D8B030D-6E8A-4147-A177-3AD203B41FA5}">
                      <a16:colId xmlns:a16="http://schemas.microsoft.com/office/drawing/2014/main" val="3342407200"/>
                    </a:ext>
                  </a:extLst>
                </a:gridCol>
                <a:gridCol w="493776">
                  <a:extLst>
                    <a:ext uri="{9D8B030D-6E8A-4147-A177-3AD203B41FA5}">
                      <a16:colId xmlns:a16="http://schemas.microsoft.com/office/drawing/2014/main" val="1308753921"/>
                    </a:ext>
                  </a:extLst>
                </a:gridCol>
                <a:gridCol w="493776">
                  <a:extLst>
                    <a:ext uri="{9D8B030D-6E8A-4147-A177-3AD203B41FA5}">
                      <a16:colId xmlns:a16="http://schemas.microsoft.com/office/drawing/2014/main" val="1698231503"/>
                    </a:ext>
                  </a:extLst>
                </a:gridCol>
                <a:gridCol w="493776">
                  <a:extLst>
                    <a:ext uri="{9D8B030D-6E8A-4147-A177-3AD203B41FA5}">
                      <a16:colId xmlns:a16="http://schemas.microsoft.com/office/drawing/2014/main" val="2912370211"/>
                    </a:ext>
                  </a:extLst>
                </a:gridCol>
                <a:gridCol w="493776">
                  <a:extLst>
                    <a:ext uri="{9D8B030D-6E8A-4147-A177-3AD203B41FA5}">
                      <a16:colId xmlns:a16="http://schemas.microsoft.com/office/drawing/2014/main" val="1304120870"/>
                    </a:ext>
                  </a:extLst>
                </a:gridCol>
                <a:gridCol w="493776">
                  <a:extLst>
                    <a:ext uri="{9D8B030D-6E8A-4147-A177-3AD203B41FA5}">
                      <a16:colId xmlns:a16="http://schemas.microsoft.com/office/drawing/2014/main" val="2033121082"/>
                    </a:ext>
                  </a:extLst>
                </a:gridCol>
                <a:gridCol w="493776">
                  <a:extLst>
                    <a:ext uri="{9D8B030D-6E8A-4147-A177-3AD203B41FA5}">
                      <a16:colId xmlns:a16="http://schemas.microsoft.com/office/drawing/2014/main" val="3981458051"/>
                    </a:ext>
                  </a:extLst>
                </a:gridCol>
                <a:gridCol w="493776">
                  <a:extLst>
                    <a:ext uri="{9D8B030D-6E8A-4147-A177-3AD203B41FA5}">
                      <a16:colId xmlns:a16="http://schemas.microsoft.com/office/drawing/2014/main" val="3012512753"/>
                    </a:ext>
                  </a:extLst>
                </a:gridCol>
                <a:gridCol w="493776">
                  <a:extLst>
                    <a:ext uri="{9D8B030D-6E8A-4147-A177-3AD203B41FA5}">
                      <a16:colId xmlns:a16="http://schemas.microsoft.com/office/drawing/2014/main" val="3028296482"/>
                    </a:ext>
                  </a:extLst>
                </a:gridCol>
                <a:gridCol w="493776">
                  <a:extLst>
                    <a:ext uri="{9D8B030D-6E8A-4147-A177-3AD203B41FA5}">
                      <a16:colId xmlns:a16="http://schemas.microsoft.com/office/drawing/2014/main" val="1157633843"/>
                    </a:ext>
                  </a:extLst>
                </a:gridCol>
                <a:gridCol w="493776">
                  <a:extLst>
                    <a:ext uri="{9D8B030D-6E8A-4147-A177-3AD203B41FA5}">
                      <a16:colId xmlns:a16="http://schemas.microsoft.com/office/drawing/2014/main" val="2565918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35444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- 2021-05-10 17:22:47</a:t>
                      </a:r>
                      <a:r>
                        <a:rPr kumimoji="0" lang="es-ES" sz="1000" b="0" i="0" u="none" strike="noStrike" kern="1200" cap="none" spc="0" normalizeH="0" baseline="0" noProof="0">
                          <a:ln>
                            <a:noFill/>
                          </a:ln>
                          <a:solidFill>
                            <a:prstClr val="black"/>
                          </a:solidFill>
                          <a:effectLst/>
                          <a:uLnTx/>
                          <a:uFillTx/>
                          <a:latin typeface="+mn-lt"/>
                          <a:ea typeface="+mn-ea"/>
                          <a:cs typeface="+mn-cs"/>
                        </a:rPr>
                        <a:t>
 La #S2 es una alternativa de medio de transporte o trabajo más que óptima. Deslizá y conocé todos sus detalles.⁣
⁣
Viví la experiencia Motomel.⁣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54421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- 2021-04-21 15:59:58</a:t>
                      </a:r>
                      <a:r>
                        <a:rPr kumimoji="0" lang="es-ES" sz="1000" b="0" i="0" u="none" strike="noStrike" kern="1200" cap="none" spc="0" normalizeH="0" baseline="0" noProof="0">
                          <a:ln>
                            <a:noFill/>
                          </a:ln>
                          <a:solidFill>
                            <a:prstClr val="black"/>
                          </a:solidFill>
                          <a:effectLst/>
                          <a:uLnTx/>
                          <a:uFillTx/>
                          <a:latin typeface="+mn-lt"/>
                          <a:ea typeface="+mn-ea"/>
                          <a:cs typeface="+mn-cs"/>
                        </a:rPr>
                        <a:t>
 La #S2 posee un asiento antideslizante de doble textura el cual permite que vayas disfrutando de la máxima comodidad. Además posee un agarre trasero para el acompañante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91349341"/>
                  </a:ext>
                </a:extLst>
              </a:tr>
            </a:tbl>
          </a:graphicData>
        </a:graphic>
      </p:graphicFrame>
      <p:sp>
        <p:nvSpPr>
          <p:cNvPr id="4" name="Text Placeholder 3">
            <a:extLst>
              <a:ext uri="{FF2B5EF4-FFF2-40B4-BE49-F238E27FC236}">
                <a16:creationId xmlns:a16="http://schemas.microsoft.com/office/drawing/2014/main" id="{C3A5B64A-67C6-4B29-A297-924AAA99C204}"/>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39729373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01BA2-1389-4C44-AE2D-8002A8B0CC23}"/>
              </a:ext>
            </a:extLst>
          </p:cNvPr>
          <p:cNvSpPr>
            <a:spLocks noGrp="1"/>
          </p:cNvSpPr>
          <p:nvPr>
            <p:ph type="title"/>
          </p:nvPr>
        </p:nvSpPr>
        <p:spPr/>
        <p:txBody>
          <a:bodyPr/>
          <a:lstStyle/>
          <a:p>
            <a:r>
              <a:rPr lang="en-US"/>
              <a:t>Facebook Post Table + Reactions | Motomel - 5 of 23</a:t>
            </a:r>
          </a:p>
        </p:txBody>
      </p:sp>
      <p:graphicFrame>
        <p:nvGraphicFramePr>
          <p:cNvPr id="5" name="Table Placeholder 4">
            <a:extLst>
              <a:ext uri="{FF2B5EF4-FFF2-40B4-BE49-F238E27FC236}">
                <a16:creationId xmlns:a16="http://schemas.microsoft.com/office/drawing/2014/main" id="{A11C31B3-C65E-4239-993F-72A2EE1AE6AF}"/>
              </a:ext>
            </a:extLst>
          </p:cNvPr>
          <p:cNvGraphicFramePr>
            <a:graphicFrameLocks noGrp="1"/>
          </p:cNvGraphicFramePr>
          <p:nvPr>
            <p:ph type="tbl" sz="quarter" idx="13"/>
            <p:extLst>
              <p:ext uri="{D42A27DB-BD31-4B8C-83A1-F6EECF244321}">
                <p14:modId xmlns:p14="http://schemas.microsoft.com/office/powerpoint/2010/main" val="4220095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15552246"/>
                    </a:ext>
                  </a:extLst>
                </a:gridCol>
                <a:gridCol w="493776">
                  <a:extLst>
                    <a:ext uri="{9D8B030D-6E8A-4147-A177-3AD203B41FA5}">
                      <a16:colId xmlns:a16="http://schemas.microsoft.com/office/drawing/2014/main" val="379340957"/>
                    </a:ext>
                  </a:extLst>
                </a:gridCol>
                <a:gridCol w="493776">
                  <a:extLst>
                    <a:ext uri="{9D8B030D-6E8A-4147-A177-3AD203B41FA5}">
                      <a16:colId xmlns:a16="http://schemas.microsoft.com/office/drawing/2014/main" val="2493367757"/>
                    </a:ext>
                  </a:extLst>
                </a:gridCol>
                <a:gridCol w="493776">
                  <a:extLst>
                    <a:ext uri="{9D8B030D-6E8A-4147-A177-3AD203B41FA5}">
                      <a16:colId xmlns:a16="http://schemas.microsoft.com/office/drawing/2014/main" val="711104863"/>
                    </a:ext>
                  </a:extLst>
                </a:gridCol>
                <a:gridCol w="493776">
                  <a:extLst>
                    <a:ext uri="{9D8B030D-6E8A-4147-A177-3AD203B41FA5}">
                      <a16:colId xmlns:a16="http://schemas.microsoft.com/office/drawing/2014/main" val="2392428811"/>
                    </a:ext>
                  </a:extLst>
                </a:gridCol>
                <a:gridCol w="493776">
                  <a:extLst>
                    <a:ext uri="{9D8B030D-6E8A-4147-A177-3AD203B41FA5}">
                      <a16:colId xmlns:a16="http://schemas.microsoft.com/office/drawing/2014/main" val="411462335"/>
                    </a:ext>
                  </a:extLst>
                </a:gridCol>
                <a:gridCol w="493776">
                  <a:extLst>
                    <a:ext uri="{9D8B030D-6E8A-4147-A177-3AD203B41FA5}">
                      <a16:colId xmlns:a16="http://schemas.microsoft.com/office/drawing/2014/main" val="3108923316"/>
                    </a:ext>
                  </a:extLst>
                </a:gridCol>
                <a:gridCol w="493776">
                  <a:extLst>
                    <a:ext uri="{9D8B030D-6E8A-4147-A177-3AD203B41FA5}">
                      <a16:colId xmlns:a16="http://schemas.microsoft.com/office/drawing/2014/main" val="30325611"/>
                    </a:ext>
                  </a:extLst>
                </a:gridCol>
                <a:gridCol w="493776">
                  <a:extLst>
                    <a:ext uri="{9D8B030D-6E8A-4147-A177-3AD203B41FA5}">
                      <a16:colId xmlns:a16="http://schemas.microsoft.com/office/drawing/2014/main" val="2948016595"/>
                    </a:ext>
                  </a:extLst>
                </a:gridCol>
                <a:gridCol w="493776">
                  <a:extLst>
                    <a:ext uri="{9D8B030D-6E8A-4147-A177-3AD203B41FA5}">
                      <a16:colId xmlns:a16="http://schemas.microsoft.com/office/drawing/2014/main" val="3856819866"/>
                    </a:ext>
                  </a:extLst>
                </a:gridCol>
                <a:gridCol w="493776">
                  <a:extLst>
                    <a:ext uri="{9D8B030D-6E8A-4147-A177-3AD203B41FA5}">
                      <a16:colId xmlns:a16="http://schemas.microsoft.com/office/drawing/2014/main" val="1212102790"/>
                    </a:ext>
                  </a:extLst>
                </a:gridCol>
                <a:gridCol w="493776">
                  <a:extLst>
                    <a:ext uri="{9D8B030D-6E8A-4147-A177-3AD203B41FA5}">
                      <a16:colId xmlns:a16="http://schemas.microsoft.com/office/drawing/2014/main" val="2987399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8645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- 2021-05-03 16:00:49</a:t>
                      </a:r>
                      <a:r>
                        <a:rPr kumimoji="0" lang="en-US" sz="1000" b="0" i="0" u="none" strike="noStrike" kern="1200" cap="none" spc="0" normalizeH="0" baseline="0" noProof="0">
                          <a:ln>
                            <a:noFill/>
                          </a:ln>
                          <a:solidFill>
                            <a:prstClr val="black"/>
                          </a:solidFill>
                          <a:effectLst/>
                          <a:uLnTx/>
                          <a:uFillTx/>
                          <a:latin typeface="+mn-lt"/>
                          <a:ea typeface="+mn-ea"/>
                          <a:cs typeface="+mn-cs"/>
                        </a:rPr>
                        <a:t>
 SMASH 110 FULL 🏁💥
☑️ Motor 4 tiempos
☑️ Transmisión 4 marchas
☑️ Freno delantero de disco, trasero a tambor
☑️ Encendido electronico y pedal
¿Te gustaría saber más? Podés consultanos por nuestras redes o ingresando a:  💻 www.gilera.com.ar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79958517"/>
                  </a:ext>
                </a:extLst>
              </a:tr>
            </a:tbl>
          </a:graphicData>
        </a:graphic>
      </p:graphicFrame>
      <p:sp>
        <p:nvSpPr>
          <p:cNvPr id="4" name="Text Placeholder 3">
            <a:extLst>
              <a:ext uri="{FF2B5EF4-FFF2-40B4-BE49-F238E27FC236}">
                <a16:creationId xmlns:a16="http://schemas.microsoft.com/office/drawing/2014/main" id="{1BC857B2-5873-4FE1-80E0-6856DAD1A950}"/>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8471000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9E7BF-F52B-4C9C-8187-73494C57D463}"/>
              </a:ext>
            </a:extLst>
          </p:cNvPr>
          <p:cNvSpPr>
            <a:spLocks noGrp="1"/>
          </p:cNvSpPr>
          <p:nvPr>
            <p:ph type="title"/>
          </p:nvPr>
        </p:nvSpPr>
        <p:spPr/>
        <p:txBody>
          <a:bodyPr/>
          <a:lstStyle/>
          <a:p>
            <a:r>
              <a:rPr lang="en-US"/>
              <a:t>Facebook Post Table + Reactions | Motomel - 6 of 23</a:t>
            </a:r>
          </a:p>
        </p:txBody>
      </p:sp>
      <p:graphicFrame>
        <p:nvGraphicFramePr>
          <p:cNvPr id="5" name="Table Placeholder 4">
            <a:extLst>
              <a:ext uri="{FF2B5EF4-FFF2-40B4-BE49-F238E27FC236}">
                <a16:creationId xmlns:a16="http://schemas.microsoft.com/office/drawing/2014/main" id="{3ED457D9-E634-4885-9074-92A257317A04}"/>
              </a:ext>
            </a:extLst>
          </p:cNvPr>
          <p:cNvGraphicFramePr>
            <a:graphicFrameLocks noGrp="1"/>
          </p:cNvGraphicFramePr>
          <p:nvPr>
            <p:ph type="tbl" sz="quarter" idx="13"/>
            <p:extLst>
              <p:ext uri="{D42A27DB-BD31-4B8C-83A1-F6EECF244321}">
                <p14:modId xmlns:p14="http://schemas.microsoft.com/office/powerpoint/2010/main" val="1978573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32410437"/>
                    </a:ext>
                  </a:extLst>
                </a:gridCol>
                <a:gridCol w="493776">
                  <a:extLst>
                    <a:ext uri="{9D8B030D-6E8A-4147-A177-3AD203B41FA5}">
                      <a16:colId xmlns:a16="http://schemas.microsoft.com/office/drawing/2014/main" val="1493343127"/>
                    </a:ext>
                  </a:extLst>
                </a:gridCol>
                <a:gridCol w="493776">
                  <a:extLst>
                    <a:ext uri="{9D8B030D-6E8A-4147-A177-3AD203B41FA5}">
                      <a16:colId xmlns:a16="http://schemas.microsoft.com/office/drawing/2014/main" val="1043312854"/>
                    </a:ext>
                  </a:extLst>
                </a:gridCol>
                <a:gridCol w="493776">
                  <a:extLst>
                    <a:ext uri="{9D8B030D-6E8A-4147-A177-3AD203B41FA5}">
                      <a16:colId xmlns:a16="http://schemas.microsoft.com/office/drawing/2014/main" val="2780418818"/>
                    </a:ext>
                  </a:extLst>
                </a:gridCol>
                <a:gridCol w="493776">
                  <a:extLst>
                    <a:ext uri="{9D8B030D-6E8A-4147-A177-3AD203B41FA5}">
                      <a16:colId xmlns:a16="http://schemas.microsoft.com/office/drawing/2014/main" val="1538125771"/>
                    </a:ext>
                  </a:extLst>
                </a:gridCol>
                <a:gridCol w="493776">
                  <a:extLst>
                    <a:ext uri="{9D8B030D-6E8A-4147-A177-3AD203B41FA5}">
                      <a16:colId xmlns:a16="http://schemas.microsoft.com/office/drawing/2014/main" val="1229923082"/>
                    </a:ext>
                  </a:extLst>
                </a:gridCol>
                <a:gridCol w="493776">
                  <a:extLst>
                    <a:ext uri="{9D8B030D-6E8A-4147-A177-3AD203B41FA5}">
                      <a16:colId xmlns:a16="http://schemas.microsoft.com/office/drawing/2014/main" val="2158564258"/>
                    </a:ext>
                  </a:extLst>
                </a:gridCol>
                <a:gridCol w="493776">
                  <a:extLst>
                    <a:ext uri="{9D8B030D-6E8A-4147-A177-3AD203B41FA5}">
                      <a16:colId xmlns:a16="http://schemas.microsoft.com/office/drawing/2014/main" val="2122548766"/>
                    </a:ext>
                  </a:extLst>
                </a:gridCol>
                <a:gridCol w="493776">
                  <a:extLst>
                    <a:ext uri="{9D8B030D-6E8A-4147-A177-3AD203B41FA5}">
                      <a16:colId xmlns:a16="http://schemas.microsoft.com/office/drawing/2014/main" val="3219132322"/>
                    </a:ext>
                  </a:extLst>
                </a:gridCol>
                <a:gridCol w="493776">
                  <a:extLst>
                    <a:ext uri="{9D8B030D-6E8A-4147-A177-3AD203B41FA5}">
                      <a16:colId xmlns:a16="http://schemas.microsoft.com/office/drawing/2014/main" val="795092516"/>
                    </a:ext>
                  </a:extLst>
                </a:gridCol>
                <a:gridCol w="493776">
                  <a:extLst>
                    <a:ext uri="{9D8B030D-6E8A-4147-A177-3AD203B41FA5}">
                      <a16:colId xmlns:a16="http://schemas.microsoft.com/office/drawing/2014/main" val="3514359818"/>
                    </a:ext>
                  </a:extLst>
                </a:gridCol>
                <a:gridCol w="493776">
                  <a:extLst>
                    <a:ext uri="{9D8B030D-6E8A-4147-A177-3AD203B41FA5}">
                      <a16:colId xmlns:a16="http://schemas.microsoft.com/office/drawing/2014/main" val="2545685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6477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- 2021-04-26 17:10:00</a:t>
                      </a:r>
                      <a:r>
                        <a:rPr kumimoji="0" lang="es-ES" sz="1000" b="0" i="0" u="none" strike="noStrike" kern="1200" cap="none" spc="0" normalizeH="0" baseline="0" noProof="0">
                          <a:ln>
                            <a:noFill/>
                          </a:ln>
                          <a:solidFill>
                            <a:prstClr val="black"/>
                          </a:solidFill>
                          <a:effectLst/>
                          <a:uLnTx/>
                          <a:uFillTx/>
                          <a:latin typeface="+mn-lt"/>
                          <a:ea typeface="+mn-ea"/>
                          <a:cs typeface="+mn-cs"/>
                        </a:rPr>
                        <a:t>
 La #𝐒𝐤𝐮𝐚𝟏𝟓𝟎 es reconocida por ser una moto on-off confiable, con un motor de calidad y buena potencia.⁣
¡Descubrila!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01346115"/>
                  </a:ext>
                </a:extLst>
              </a:tr>
            </a:tbl>
          </a:graphicData>
        </a:graphic>
      </p:graphicFrame>
      <p:sp>
        <p:nvSpPr>
          <p:cNvPr id="4" name="Text Placeholder 3">
            <a:extLst>
              <a:ext uri="{FF2B5EF4-FFF2-40B4-BE49-F238E27FC236}">
                <a16:creationId xmlns:a16="http://schemas.microsoft.com/office/drawing/2014/main" id="{A7304770-2338-49E0-BC35-9EF967C2FF9D}"/>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30044888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14E83-825A-4449-AEEC-44FE1636AAF2}"/>
              </a:ext>
            </a:extLst>
          </p:cNvPr>
          <p:cNvSpPr>
            <a:spLocks noGrp="1"/>
          </p:cNvSpPr>
          <p:nvPr>
            <p:ph type="title"/>
          </p:nvPr>
        </p:nvSpPr>
        <p:spPr/>
        <p:txBody>
          <a:bodyPr/>
          <a:lstStyle/>
          <a:p>
            <a:r>
              <a:rPr lang="en-US"/>
              <a:t>Facebook Post Table + Reactions | Motomel - 7 of 23</a:t>
            </a:r>
          </a:p>
        </p:txBody>
      </p:sp>
      <p:graphicFrame>
        <p:nvGraphicFramePr>
          <p:cNvPr id="5" name="Table Placeholder 4">
            <a:extLst>
              <a:ext uri="{FF2B5EF4-FFF2-40B4-BE49-F238E27FC236}">
                <a16:creationId xmlns:a16="http://schemas.microsoft.com/office/drawing/2014/main" id="{DBFB2326-DE91-43E2-A9AD-96E2F1C1DBD8}"/>
              </a:ext>
            </a:extLst>
          </p:cNvPr>
          <p:cNvGraphicFramePr>
            <a:graphicFrameLocks noGrp="1"/>
          </p:cNvGraphicFramePr>
          <p:nvPr>
            <p:ph type="tbl" sz="quarter" idx="13"/>
            <p:extLst>
              <p:ext uri="{D42A27DB-BD31-4B8C-83A1-F6EECF244321}">
                <p14:modId xmlns:p14="http://schemas.microsoft.com/office/powerpoint/2010/main" val="2570941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08610504"/>
                    </a:ext>
                  </a:extLst>
                </a:gridCol>
                <a:gridCol w="493776">
                  <a:extLst>
                    <a:ext uri="{9D8B030D-6E8A-4147-A177-3AD203B41FA5}">
                      <a16:colId xmlns:a16="http://schemas.microsoft.com/office/drawing/2014/main" val="20026326"/>
                    </a:ext>
                  </a:extLst>
                </a:gridCol>
                <a:gridCol w="493776">
                  <a:extLst>
                    <a:ext uri="{9D8B030D-6E8A-4147-A177-3AD203B41FA5}">
                      <a16:colId xmlns:a16="http://schemas.microsoft.com/office/drawing/2014/main" val="3566282752"/>
                    </a:ext>
                  </a:extLst>
                </a:gridCol>
                <a:gridCol w="493776">
                  <a:extLst>
                    <a:ext uri="{9D8B030D-6E8A-4147-A177-3AD203B41FA5}">
                      <a16:colId xmlns:a16="http://schemas.microsoft.com/office/drawing/2014/main" val="366699993"/>
                    </a:ext>
                  </a:extLst>
                </a:gridCol>
                <a:gridCol w="493776">
                  <a:extLst>
                    <a:ext uri="{9D8B030D-6E8A-4147-A177-3AD203B41FA5}">
                      <a16:colId xmlns:a16="http://schemas.microsoft.com/office/drawing/2014/main" val="592482985"/>
                    </a:ext>
                  </a:extLst>
                </a:gridCol>
                <a:gridCol w="493776">
                  <a:extLst>
                    <a:ext uri="{9D8B030D-6E8A-4147-A177-3AD203B41FA5}">
                      <a16:colId xmlns:a16="http://schemas.microsoft.com/office/drawing/2014/main" val="2081982774"/>
                    </a:ext>
                  </a:extLst>
                </a:gridCol>
                <a:gridCol w="493776">
                  <a:extLst>
                    <a:ext uri="{9D8B030D-6E8A-4147-A177-3AD203B41FA5}">
                      <a16:colId xmlns:a16="http://schemas.microsoft.com/office/drawing/2014/main" val="1748739647"/>
                    </a:ext>
                  </a:extLst>
                </a:gridCol>
                <a:gridCol w="493776">
                  <a:extLst>
                    <a:ext uri="{9D8B030D-6E8A-4147-A177-3AD203B41FA5}">
                      <a16:colId xmlns:a16="http://schemas.microsoft.com/office/drawing/2014/main" val="4004303658"/>
                    </a:ext>
                  </a:extLst>
                </a:gridCol>
                <a:gridCol w="493776">
                  <a:extLst>
                    <a:ext uri="{9D8B030D-6E8A-4147-A177-3AD203B41FA5}">
                      <a16:colId xmlns:a16="http://schemas.microsoft.com/office/drawing/2014/main" val="915730783"/>
                    </a:ext>
                  </a:extLst>
                </a:gridCol>
                <a:gridCol w="493776">
                  <a:extLst>
                    <a:ext uri="{9D8B030D-6E8A-4147-A177-3AD203B41FA5}">
                      <a16:colId xmlns:a16="http://schemas.microsoft.com/office/drawing/2014/main" val="3856850896"/>
                    </a:ext>
                  </a:extLst>
                </a:gridCol>
                <a:gridCol w="493776">
                  <a:extLst>
                    <a:ext uri="{9D8B030D-6E8A-4147-A177-3AD203B41FA5}">
                      <a16:colId xmlns:a16="http://schemas.microsoft.com/office/drawing/2014/main" val="1071695459"/>
                    </a:ext>
                  </a:extLst>
                </a:gridCol>
                <a:gridCol w="493776">
                  <a:extLst>
                    <a:ext uri="{9D8B030D-6E8A-4147-A177-3AD203B41FA5}">
                      <a16:colId xmlns:a16="http://schemas.microsoft.com/office/drawing/2014/main" val="3469233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63963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- 2021-04-21 16:35:38</a:t>
                      </a:r>
                      <a:r>
                        <a:rPr kumimoji="0" lang="en-US" sz="1000" b="0" i="0" u="none" strike="noStrike" kern="1200" cap="none" spc="0" normalizeH="0" baseline="0" noProof="0">
                          <a:ln>
                            <a:noFill/>
                          </a:ln>
                          <a:solidFill>
                            <a:prstClr val="black"/>
                          </a:solidFill>
                          <a:effectLst/>
                          <a:uLnTx/>
                          <a:uFillTx/>
                          <a:latin typeface="+mn-lt"/>
                          <a:ea typeface="+mn-ea"/>
                          <a:cs typeface="+mn-cs"/>
                        </a:rPr>
                        <a:t>
 💣💥 Smash x125 💣💥 
☑️ Motor 4 tiempos
☑️ Frenos a disco delantero
☑️ Motor Monocilíndrico
☑️ Encendido electrónico  y pedal
¿Te gustaría conocer más? Encontrá todos los detalles en 💻 www.gilera.com.ar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59147820"/>
                  </a:ext>
                </a:extLst>
              </a:tr>
            </a:tbl>
          </a:graphicData>
        </a:graphic>
      </p:graphicFrame>
      <p:sp>
        <p:nvSpPr>
          <p:cNvPr id="4" name="Text Placeholder 3">
            <a:extLst>
              <a:ext uri="{FF2B5EF4-FFF2-40B4-BE49-F238E27FC236}">
                <a16:creationId xmlns:a16="http://schemas.microsoft.com/office/drawing/2014/main" id="{4714AB25-1229-4F03-A920-59E7EFC03F00}"/>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23766249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9C14C-1108-431A-88C1-787656DC82AD}"/>
              </a:ext>
            </a:extLst>
          </p:cNvPr>
          <p:cNvSpPr>
            <a:spLocks noGrp="1"/>
          </p:cNvSpPr>
          <p:nvPr>
            <p:ph type="title"/>
          </p:nvPr>
        </p:nvSpPr>
        <p:spPr/>
        <p:txBody>
          <a:bodyPr/>
          <a:lstStyle/>
          <a:p>
            <a:r>
              <a:rPr lang="en-US"/>
              <a:t>Facebook Post Table + Reactions | Motomel - 8 of 23</a:t>
            </a:r>
          </a:p>
        </p:txBody>
      </p:sp>
      <p:graphicFrame>
        <p:nvGraphicFramePr>
          <p:cNvPr id="5" name="Table Placeholder 4">
            <a:extLst>
              <a:ext uri="{FF2B5EF4-FFF2-40B4-BE49-F238E27FC236}">
                <a16:creationId xmlns:a16="http://schemas.microsoft.com/office/drawing/2014/main" id="{52AE4DB8-D1A6-499E-86F7-CC50F08719D8}"/>
              </a:ext>
            </a:extLst>
          </p:cNvPr>
          <p:cNvGraphicFramePr>
            <a:graphicFrameLocks noGrp="1"/>
          </p:cNvGraphicFramePr>
          <p:nvPr>
            <p:ph type="tbl" sz="quarter" idx="13"/>
            <p:extLst>
              <p:ext uri="{D42A27DB-BD31-4B8C-83A1-F6EECF244321}">
                <p14:modId xmlns:p14="http://schemas.microsoft.com/office/powerpoint/2010/main" val="138577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03365899"/>
                    </a:ext>
                  </a:extLst>
                </a:gridCol>
                <a:gridCol w="493776">
                  <a:extLst>
                    <a:ext uri="{9D8B030D-6E8A-4147-A177-3AD203B41FA5}">
                      <a16:colId xmlns:a16="http://schemas.microsoft.com/office/drawing/2014/main" val="3510338724"/>
                    </a:ext>
                  </a:extLst>
                </a:gridCol>
                <a:gridCol w="493776">
                  <a:extLst>
                    <a:ext uri="{9D8B030D-6E8A-4147-A177-3AD203B41FA5}">
                      <a16:colId xmlns:a16="http://schemas.microsoft.com/office/drawing/2014/main" val="3541095670"/>
                    </a:ext>
                  </a:extLst>
                </a:gridCol>
                <a:gridCol w="493776">
                  <a:extLst>
                    <a:ext uri="{9D8B030D-6E8A-4147-A177-3AD203B41FA5}">
                      <a16:colId xmlns:a16="http://schemas.microsoft.com/office/drawing/2014/main" val="4152814769"/>
                    </a:ext>
                  </a:extLst>
                </a:gridCol>
                <a:gridCol w="493776">
                  <a:extLst>
                    <a:ext uri="{9D8B030D-6E8A-4147-A177-3AD203B41FA5}">
                      <a16:colId xmlns:a16="http://schemas.microsoft.com/office/drawing/2014/main" val="496867200"/>
                    </a:ext>
                  </a:extLst>
                </a:gridCol>
                <a:gridCol w="493776">
                  <a:extLst>
                    <a:ext uri="{9D8B030D-6E8A-4147-A177-3AD203B41FA5}">
                      <a16:colId xmlns:a16="http://schemas.microsoft.com/office/drawing/2014/main" val="1725652730"/>
                    </a:ext>
                  </a:extLst>
                </a:gridCol>
                <a:gridCol w="493776">
                  <a:extLst>
                    <a:ext uri="{9D8B030D-6E8A-4147-A177-3AD203B41FA5}">
                      <a16:colId xmlns:a16="http://schemas.microsoft.com/office/drawing/2014/main" val="906762394"/>
                    </a:ext>
                  </a:extLst>
                </a:gridCol>
                <a:gridCol w="493776">
                  <a:extLst>
                    <a:ext uri="{9D8B030D-6E8A-4147-A177-3AD203B41FA5}">
                      <a16:colId xmlns:a16="http://schemas.microsoft.com/office/drawing/2014/main" val="477087617"/>
                    </a:ext>
                  </a:extLst>
                </a:gridCol>
                <a:gridCol w="493776">
                  <a:extLst>
                    <a:ext uri="{9D8B030D-6E8A-4147-A177-3AD203B41FA5}">
                      <a16:colId xmlns:a16="http://schemas.microsoft.com/office/drawing/2014/main" val="867610627"/>
                    </a:ext>
                  </a:extLst>
                </a:gridCol>
                <a:gridCol w="493776">
                  <a:extLst>
                    <a:ext uri="{9D8B030D-6E8A-4147-A177-3AD203B41FA5}">
                      <a16:colId xmlns:a16="http://schemas.microsoft.com/office/drawing/2014/main" val="3502384607"/>
                    </a:ext>
                  </a:extLst>
                </a:gridCol>
                <a:gridCol w="493776">
                  <a:extLst>
                    <a:ext uri="{9D8B030D-6E8A-4147-A177-3AD203B41FA5}">
                      <a16:colId xmlns:a16="http://schemas.microsoft.com/office/drawing/2014/main" val="4014282864"/>
                    </a:ext>
                  </a:extLst>
                </a:gridCol>
                <a:gridCol w="493776">
                  <a:extLst>
                    <a:ext uri="{9D8B030D-6E8A-4147-A177-3AD203B41FA5}">
                      <a16:colId xmlns:a16="http://schemas.microsoft.com/office/drawing/2014/main" val="1825197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24268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- 2021-05-04 17:08:12</a:t>
                      </a:r>
                      <a:r>
                        <a:rPr kumimoji="0" lang="es-ES" sz="1000" b="0" i="0" u="none" strike="noStrike" kern="1200" cap="none" spc="0" normalizeH="0" baseline="0" noProof="0">
                          <a:ln>
                            <a:noFill/>
                          </a:ln>
                          <a:solidFill>
                            <a:prstClr val="black"/>
                          </a:solidFill>
                          <a:effectLst/>
                          <a:uLnTx/>
                          <a:uFillTx/>
                          <a:latin typeface="+mn-lt"/>
                          <a:ea typeface="+mn-ea"/>
                          <a:cs typeface="+mn-cs"/>
                        </a:rPr>
                        <a:t>
 La #S2 Aleación te da todo lo que necesitás para el desplazamiento urbano.⁣
⁣
Viví la experiencia Motomel, movete fácil.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81098895"/>
                  </a:ext>
                </a:extLst>
              </a:tr>
            </a:tbl>
          </a:graphicData>
        </a:graphic>
      </p:graphicFrame>
      <p:sp>
        <p:nvSpPr>
          <p:cNvPr id="4" name="Text Placeholder 3">
            <a:extLst>
              <a:ext uri="{FF2B5EF4-FFF2-40B4-BE49-F238E27FC236}">
                <a16:creationId xmlns:a16="http://schemas.microsoft.com/office/drawing/2014/main" id="{2D414D06-11EC-4DF3-92C2-C495AB58EFB9}"/>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38151722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F7A99-468F-48EA-B1DF-AD52CF841B6A}"/>
              </a:ext>
            </a:extLst>
          </p:cNvPr>
          <p:cNvSpPr>
            <a:spLocks noGrp="1"/>
          </p:cNvSpPr>
          <p:nvPr>
            <p:ph type="title"/>
          </p:nvPr>
        </p:nvSpPr>
        <p:spPr/>
        <p:txBody>
          <a:bodyPr/>
          <a:lstStyle/>
          <a:p>
            <a:r>
              <a:rPr lang="en-US"/>
              <a:t>Facebook Post Table + Reactions | Motomel - 9 of 23</a:t>
            </a:r>
          </a:p>
        </p:txBody>
      </p:sp>
      <p:graphicFrame>
        <p:nvGraphicFramePr>
          <p:cNvPr id="5" name="Table Placeholder 4">
            <a:extLst>
              <a:ext uri="{FF2B5EF4-FFF2-40B4-BE49-F238E27FC236}">
                <a16:creationId xmlns:a16="http://schemas.microsoft.com/office/drawing/2014/main" id="{77ECA571-1F38-46D8-9E80-098A7B7CA34B}"/>
              </a:ext>
            </a:extLst>
          </p:cNvPr>
          <p:cNvGraphicFramePr>
            <a:graphicFrameLocks noGrp="1"/>
          </p:cNvGraphicFramePr>
          <p:nvPr>
            <p:ph type="tbl" sz="quarter" idx="13"/>
            <p:extLst>
              <p:ext uri="{D42A27DB-BD31-4B8C-83A1-F6EECF244321}">
                <p14:modId xmlns:p14="http://schemas.microsoft.com/office/powerpoint/2010/main" val="193923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70763489"/>
                    </a:ext>
                  </a:extLst>
                </a:gridCol>
                <a:gridCol w="493776">
                  <a:extLst>
                    <a:ext uri="{9D8B030D-6E8A-4147-A177-3AD203B41FA5}">
                      <a16:colId xmlns:a16="http://schemas.microsoft.com/office/drawing/2014/main" val="2766179789"/>
                    </a:ext>
                  </a:extLst>
                </a:gridCol>
                <a:gridCol w="493776">
                  <a:extLst>
                    <a:ext uri="{9D8B030D-6E8A-4147-A177-3AD203B41FA5}">
                      <a16:colId xmlns:a16="http://schemas.microsoft.com/office/drawing/2014/main" val="36837917"/>
                    </a:ext>
                  </a:extLst>
                </a:gridCol>
                <a:gridCol w="493776">
                  <a:extLst>
                    <a:ext uri="{9D8B030D-6E8A-4147-A177-3AD203B41FA5}">
                      <a16:colId xmlns:a16="http://schemas.microsoft.com/office/drawing/2014/main" val="3501615664"/>
                    </a:ext>
                  </a:extLst>
                </a:gridCol>
                <a:gridCol w="493776">
                  <a:extLst>
                    <a:ext uri="{9D8B030D-6E8A-4147-A177-3AD203B41FA5}">
                      <a16:colId xmlns:a16="http://schemas.microsoft.com/office/drawing/2014/main" val="63960750"/>
                    </a:ext>
                  </a:extLst>
                </a:gridCol>
                <a:gridCol w="493776">
                  <a:extLst>
                    <a:ext uri="{9D8B030D-6E8A-4147-A177-3AD203B41FA5}">
                      <a16:colId xmlns:a16="http://schemas.microsoft.com/office/drawing/2014/main" val="2327555893"/>
                    </a:ext>
                  </a:extLst>
                </a:gridCol>
                <a:gridCol w="493776">
                  <a:extLst>
                    <a:ext uri="{9D8B030D-6E8A-4147-A177-3AD203B41FA5}">
                      <a16:colId xmlns:a16="http://schemas.microsoft.com/office/drawing/2014/main" val="1852957171"/>
                    </a:ext>
                  </a:extLst>
                </a:gridCol>
                <a:gridCol w="493776">
                  <a:extLst>
                    <a:ext uri="{9D8B030D-6E8A-4147-A177-3AD203B41FA5}">
                      <a16:colId xmlns:a16="http://schemas.microsoft.com/office/drawing/2014/main" val="1066049884"/>
                    </a:ext>
                  </a:extLst>
                </a:gridCol>
                <a:gridCol w="493776">
                  <a:extLst>
                    <a:ext uri="{9D8B030D-6E8A-4147-A177-3AD203B41FA5}">
                      <a16:colId xmlns:a16="http://schemas.microsoft.com/office/drawing/2014/main" val="4052999455"/>
                    </a:ext>
                  </a:extLst>
                </a:gridCol>
                <a:gridCol w="493776">
                  <a:extLst>
                    <a:ext uri="{9D8B030D-6E8A-4147-A177-3AD203B41FA5}">
                      <a16:colId xmlns:a16="http://schemas.microsoft.com/office/drawing/2014/main" val="1770401292"/>
                    </a:ext>
                  </a:extLst>
                </a:gridCol>
                <a:gridCol w="493776">
                  <a:extLst>
                    <a:ext uri="{9D8B030D-6E8A-4147-A177-3AD203B41FA5}">
                      <a16:colId xmlns:a16="http://schemas.microsoft.com/office/drawing/2014/main" val="2849854929"/>
                    </a:ext>
                  </a:extLst>
                </a:gridCol>
                <a:gridCol w="493776">
                  <a:extLst>
                    <a:ext uri="{9D8B030D-6E8A-4147-A177-3AD203B41FA5}">
                      <a16:colId xmlns:a16="http://schemas.microsoft.com/office/drawing/2014/main" val="2949815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6808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- 2021-04-30 16:56:42</a:t>
                      </a:r>
                      <a:r>
                        <a:rPr kumimoji="0" lang="en-US" sz="1000" b="0" i="0" u="none" strike="noStrike" kern="1200" cap="none" spc="0" normalizeH="0" baseline="0" noProof="0">
                          <a:ln>
                            <a:noFill/>
                          </a:ln>
                          <a:solidFill>
                            <a:prstClr val="black"/>
                          </a:solidFill>
                          <a:effectLst/>
                          <a:uLnTx/>
                          <a:uFillTx/>
                          <a:latin typeface="+mn-lt"/>
                          <a:ea typeface="+mn-ea"/>
                          <a:cs typeface="+mn-cs"/>
                        </a:rPr>
                        <a:t>
 ¿Estás listo para recorrer la ciudad con estilo? 😎 Enamórate del diseño retro de la PICCOLA 150.
✔ Motor Monocilíndrico
✔ 4 tiempos, refrigerado por aire
✔ Frenos delanteros de disco
✔ Encendido electrónico y por pedal
Ingresá a 💻 www.gilera.com.ar y conoce todos sus detalles.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29085167"/>
                  </a:ext>
                </a:extLst>
              </a:tr>
            </a:tbl>
          </a:graphicData>
        </a:graphic>
      </p:graphicFrame>
      <p:sp>
        <p:nvSpPr>
          <p:cNvPr id="4" name="Text Placeholder 3">
            <a:extLst>
              <a:ext uri="{FF2B5EF4-FFF2-40B4-BE49-F238E27FC236}">
                <a16:creationId xmlns:a16="http://schemas.microsoft.com/office/drawing/2014/main" id="{D60D935D-76A8-4E72-B326-F93AB4D9B23F}"/>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30773528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6F845-DAE3-4CC1-8D36-22115B00A9A8}"/>
              </a:ext>
            </a:extLst>
          </p:cNvPr>
          <p:cNvSpPr>
            <a:spLocks noGrp="1"/>
          </p:cNvSpPr>
          <p:nvPr>
            <p:ph type="title"/>
          </p:nvPr>
        </p:nvSpPr>
        <p:spPr/>
        <p:txBody>
          <a:bodyPr/>
          <a:lstStyle/>
          <a:p>
            <a:r>
              <a:rPr lang="en-US"/>
              <a:t>Facebook Post Table + Reactions | Motomel - 10 of 23</a:t>
            </a:r>
          </a:p>
        </p:txBody>
      </p:sp>
      <p:graphicFrame>
        <p:nvGraphicFramePr>
          <p:cNvPr id="5" name="Table Placeholder 4">
            <a:extLst>
              <a:ext uri="{FF2B5EF4-FFF2-40B4-BE49-F238E27FC236}">
                <a16:creationId xmlns:a16="http://schemas.microsoft.com/office/drawing/2014/main" id="{ADD9ECE7-1740-4548-85DC-59B58441D983}"/>
              </a:ext>
            </a:extLst>
          </p:cNvPr>
          <p:cNvGraphicFramePr>
            <a:graphicFrameLocks noGrp="1"/>
          </p:cNvGraphicFramePr>
          <p:nvPr>
            <p:ph type="tbl" sz="quarter" idx="13"/>
            <p:extLst>
              <p:ext uri="{D42A27DB-BD31-4B8C-83A1-F6EECF244321}">
                <p14:modId xmlns:p14="http://schemas.microsoft.com/office/powerpoint/2010/main" val="1014959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51983111"/>
                    </a:ext>
                  </a:extLst>
                </a:gridCol>
                <a:gridCol w="493776">
                  <a:extLst>
                    <a:ext uri="{9D8B030D-6E8A-4147-A177-3AD203B41FA5}">
                      <a16:colId xmlns:a16="http://schemas.microsoft.com/office/drawing/2014/main" val="2631997025"/>
                    </a:ext>
                  </a:extLst>
                </a:gridCol>
                <a:gridCol w="493776">
                  <a:extLst>
                    <a:ext uri="{9D8B030D-6E8A-4147-A177-3AD203B41FA5}">
                      <a16:colId xmlns:a16="http://schemas.microsoft.com/office/drawing/2014/main" val="823477347"/>
                    </a:ext>
                  </a:extLst>
                </a:gridCol>
                <a:gridCol w="493776">
                  <a:extLst>
                    <a:ext uri="{9D8B030D-6E8A-4147-A177-3AD203B41FA5}">
                      <a16:colId xmlns:a16="http://schemas.microsoft.com/office/drawing/2014/main" val="853921004"/>
                    </a:ext>
                  </a:extLst>
                </a:gridCol>
                <a:gridCol w="493776">
                  <a:extLst>
                    <a:ext uri="{9D8B030D-6E8A-4147-A177-3AD203B41FA5}">
                      <a16:colId xmlns:a16="http://schemas.microsoft.com/office/drawing/2014/main" val="4093989348"/>
                    </a:ext>
                  </a:extLst>
                </a:gridCol>
                <a:gridCol w="493776">
                  <a:extLst>
                    <a:ext uri="{9D8B030D-6E8A-4147-A177-3AD203B41FA5}">
                      <a16:colId xmlns:a16="http://schemas.microsoft.com/office/drawing/2014/main" val="2157899567"/>
                    </a:ext>
                  </a:extLst>
                </a:gridCol>
                <a:gridCol w="493776">
                  <a:extLst>
                    <a:ext uri="{9D8B030D-6E8A-4147-A177-3AD203B41FA5}">
                      <a16:colId xmlns:a16="http://schemas.microsoft.com/office/drawing/2014/main" val="931965126"/>
                    </a:ext>
                  </a:extLst>
                </a:gridCol>
                <a:gridCol w="493776">
                  <a:extLst>
                    <a:ext uri="{9D8B030D-6E8A-4147-A177-3AD203B41FA5}">
                      <a16:colId xmlns:a16="http://schemas.microsoft.com/office/drawing/2014/main" val="637472505"/>
                    </a:ext>
                  </a:extLst>
                </a:gridCol>
                <a:gridCol w="493776">
                  <a:extLst>
                    <a:ext uri="{9D8B030D-6E8A-4147-A177-3AD203B41FA5}">
                      <a16:colId xmlns:a16="http://schemas.microsoft.com/office/drawing/2014/main" val="3474854172"/>
                    </a:ext>
                  </a:extLst>
                </a:gridCol>
                <a:gridCol w="493776">
                  <a:extLst>
                    <a:ext uri="{9D8B030D-6E8A-4147-A177-3AD203B41FA5}">
                      <a16:colId xmlns:a16="http://schemas.microsoft.com/office/drawing/2014/main" val="3173108060"/>
                    </a:ext>
                  </a:extLst>
                </a:gridCol>
                <a:gridCol w="493776">
                  <a:extLst>
                    <a:ext uri="{9D8B030D-6E8A-4147-A177-3AD203B41FA5}">
                      <a16:colId xmlns:a16="http://schemas.microsoft.com/office/drawing/2014/main" val="2024317052"/>
                    </a:ext>
                  </a:extLst>
                </a:gridCol>
                <a:gridCol w="493776">
                  <a:extLst>
                    <a:ext uri="{9D8B030D-6E8A-4147-A177-3AD203B41FA5}">
                      <a16:colId xmlns:a16="http://schemas.microsoft.com/office/drawing/2014/main" val="1657022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72968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- 2021-04-28 17:00:10</a:t>
                      </a:r>
                      <a:r>
                        <a:rPr kumimoji="0" lang="es-ES" sz="1000" b="0" i="0" u="none" strike="noStrike" kern="1200" cap="none" spc="0" normalizeH="0" baseline="0" noProof="0">
                          <a:ln>
                            <a:noFill/>
                          </a:ln>
                          <a:solidFill>
                            <a:prstClr val="black"/>
                          </a:solidFill>
                          <a:effectLst/>
                          <a:uLnTx/>
                          <a:uFillTx/>
                          <a:latin typeface="+mn-lt"/>
                          <a:ea typeface="+mn-ea"/>
                          <a:cs typeface="+mn-cs"/>
                        </a:rPr>
                        <a:t>
 La #S2 es una opción más que óptima a la hora de buscar una alternativa de medio de transporte o trabajo.⁣
✅ Bajo consumo.⁣
✅ Bajo mantenimiento.⁣
⁣
Posee una excelente pintura perlada con protección UV y un tablero con doble reloj análogo. Trasladate de manera eficiente. ⁣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977279148"/>
                  </a:ext>
                </a:extLst>
              </a:tr>
            </a:tbl>
          </a:graphicData>
        </a:graphic>
      </p:graphicFrame>
      <p:sp>
        <p:nvSpPr>
          <p:cNvPr id="4" name="Text Placeholder 3">
            <a:extLst>
              <a:ext uri="{FF2B5EF4-FFF2-40B4-BE49-F238E27FC236}">
                <a16:creationId xmlns:a16="http://schemas.microsoft.com/office/drawing/2014/main" id="{896AD795-0B65-44E3-AFD6-A9A3D22EE0C4}"/>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19883288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B3EFC-166D-44B5-96CE-C4524422F5DC}"/>
              </a:ext>
            </a:extLst>
          </p:cNvPr>
          <p:cNvSpPr>
            <a:spLocks noGrp="1"/>
          </p:cNvSpPr>
          <p:nvPr>
            <p:ph type="title"/>
          </p:nvPr>
        </p:nvSpPr>
        <p:spPr/>
        <p:txBody>
          <a:bodyPr/>
          <a:lstStyle/>
          <a:p>
            <a:r>
              <a:rPr lang="en-US"/>
              <a:t>Facebook Post Table + Reactions | Motomel - 11 of 23</a:t>
            </a:r>
          </a:p>
        </p:txBody>
      </p:sp>
      <p:graphicFrame>
        <p:nvGraphicFramePr>
          <p:cNvPr id="5" name="Table Placeholder 4">
            <a:extLst>
              <a:ext uri="{FF2B5EF4-FFF2-40B4-BE49-F238E27FC236}">
                <a16:creationId xmlns:a16="http://schemas.microsoft.com/office/drawing/2014/main" id="{AF1704F9-F514-4BDB-8511-CBF2F4B336BE}"/>
              </a:ext>
            </a:extLst>
          </p:cNvPr>
          <p:cNvGraphicFramePr>
            <a:graphicFrameLocks noGrp="1"/>
          </p:cNvGraphicFramePr>
          <p:nvPr>
            <p:ph type="tbl" sz="quarter" idx="13"/>
            <p:extLst>
              <p:ext uri="{D42A27DB-BD31-4B8C-83A1-F6EECF244321}">
                <p14:modId xmlns:p14="http://schemas.microsoft.com/office/powerpoint/2010/main" val="3535711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39763331"/>
                    </a:ext>
                  </a:extLst>
                </a:gridCol>
                <a:gridCol w="493776">
                  <a:extLst>
                    <a:ext uri="{9D8B030D-6E8A-4147-A177-3AD203B41FA5}">
                      <a16:colId xmlns:a16="http://schemas.microsoft.com/office/drawing/2014/main" val="1471848417"/>
                    </a:ext>
                  </a:extLst>
                </a:gridCol>
                <a:gridCol w="493776">
                  <a:extLst>
                    <a:ext uri="{9D8B030D-6E8A-4147-A177-3AD203B41FA5}">
                      <a16:colId xmlns:a16="http://schemas.microsoft.com/office/drawing/2014/main" val="2684608358"/>
                    </a:ext>
                  </a:extLst>
                </a:gridCol>
                <a:gridCol w="493776">
                  <a:extLst>
                    <a:ext uri="{9D8B030D-6E8A-4147-A177-3AD203B41FA5}">
                      <a16:colId xmlns:a16="http://schemas.microsoft.com/office/drawing/2014/main" val="204227273"/>
                    </a:ext>
                  </a:extLst>
                </a:gridCol>
                <a:gridCol w="493776">
                  <a:extLst>
                    <a:ext uri="{9D8B030D-6E8A-4147-A177-3AD203B41FA5}">
                      <a16:colId xmlns:a16="http://schemas.microsoft.com/office/drawing/2014/main" val="1872782608"/>
                    </a:ext>
                  </a:extLst>
                </a:gridCol>
                <a:gridCol w="493776">
                  <a:extLst>
                    <a:ext uri="{9D8B030D-6E8A-4147-A177-3AD203B41FA5}">
                      <a16:colId xmlns:a16="http://schemas.microsoft.com/office/drawing/2014/main" val="3975115861"/>
                    </a:ext>
                  </a:extLst>
                </a:gridCol>
                <a:gridCol w="493776">
                  <a:extLst>
                    <a:ext uri="{9D8B030D-6E8A-4147-A177-3AD203B41FA5}">
                      <a16:colId xmlns:a16="http://schemas.microsoft.com/office/drawing/2014/main" val="2349549967"/>
                    </a:ext>
                  </a:extLst>
                </a:gridCol>
                <a:gridCol w="493776">
                  <a:extLst>
                    <a:ext uri="{9D8B030D-6E8A-4147-A177-3AD203B41FA5}">
                      <a16:colId xmlns:a16="http://schemas.microsoft.com/office/drawing/2014/main" val="3626449098"/>
                    </a:ext>
                  </a:extLst>
                </a:gridCol>
                <a:gridCol w="493776">
                  <a:extLst>
                    <a:ext uri="{9D8B030D-6E8A-4147-A177-3AD203B41FA5}">
                      <a16:colId xmlns:a16="http://schemas.microsoft.com/office/drawing/2014/main" val="3117946721"/>
                    </a:ext>
                  </a:extLst>
                </a:gridCol>
                <a:gridCol w="493776">
                  <a:extLst>
                    <a:ext uri="{9D8B030D-6E8A-4147-A177-3AD203B41FA5}">
                      <a16:colId xmlns:a16="http://schemas.microsoft.com/office/drawing/2014/main" val="1665904943"/>
                    </a:ext>
                  </a:extLst>
                </a:gridCol>
                <a:gridCol w="493776">
                  <a:extLst>
                    <a:ext uri="{9D8B030D-6E8A-4147-A177-3AD203B41FA5}">
                      <a16:colId xmlns:a16="http://schemas.microsoft.com/office/drawing/2014/main" val="3029829807"/>
                    </a:ext>
                  </a:extLst>
                </a:gridCol>
                <a:gridCol w="493776">
                  <a:extLst>
                    <a:ext uri="{9D8B030D-6E8A-4147-A177-3AD203B41FA5}">
                      <a16:colId xmlns:a16="http://schemas.microsoft.com/office/drawing/2014/main" val="826829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70207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- 2021-05-07 16:02:58</a:t>
                      </a:r>
                      <a:r>
                        <a:rPr kumimoji="0" lang="es-ES" sz="1000" b="0" i="0" u="none" strike="noStrike" kern="1200" cap="none" spc="0" normalizeH="0" baseline="0" noProof="0">
                          <a:ln>
                            <a:noFill/>
                          </a:ln>
                          <a:solidFill>
                            <a:prstClr val="black"/>
                          </a:solidFill>
                          <a:effectLst/>
                          <a:uLnTx/>
                          <a:uFillTx/>
                          <a:latin typeface="+mn-lt"/>
                          <a:ea typeface="+mn-ea"/>
                          <a:cs typeface="+mn-cs"/>
                        </a:rPr>
                        <a:t>
 Un #scooter que hará más simple tu día a día.⁣
⁣
La 𝐒𝐭𝐫𝐚𝐭𝐨 𝐀𝐥𝐩𝐢𝐧𝐨 se destaca en una gama de innovadores colores y combina tecnología, seguridad y comodidad con un equipamiento único: luces led, apoya pies automático y amplio baúl.⁣
⁣
Viví la experiencia Motomel.⁣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85001879"/>
                  </a:ext>
                </a:extLst>
              </a:tr>
            </a:tbl>
          </a:graphicData>
        </a:graphic>
      </p:graphicFrame>
      <p:sp>
        <p:nvSpPr>
          <p:cNvPr id="4" name="Text Placeholder 3">
            <a:extLst>
              <a:ext uri="{FF2B5EF4-FFF2-40B4-BE49-F238E27FC236}">
                <a16:creationId xmlns:a16="http://schemas.microsoft.com/office/drawing/2014/main" id="{FF5DC2ED-038A-4B59-B475-3AA3380CD907}"/>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33628505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B5FE3-EEE3-461C-A026-1B2B1EBDD052}"/>
              </a:ext>
            </a:extLst>
          </p:cNvPr>
          <p:cNvSpPr>
            <a:spLocks noGrp="1"/>
          </p:cNvSpPr>
          <p:nvPr>
            <p:ph type="title"/>
          </p:nvPr>
        </p:nvSpPr>
        <p:spPr/>
        <p:txBody>
          <a:bodyPr/>
          <a:lstStyle/>
          <a:p>
            <a:r>
              <a:rPr lang="en-US"/>
              <a:t>Facebook Post Table + Reactions | Motomel - 12 of 23</a:t>
            </a:r>
          </a:p>
        </p:txBody>
      </p:sp>
      <p:graphicFrame>
        <p:nvGraphicFramePr>
          <p:cNvPr id="5" name="Table Placeholder 4">
            <a:extLst>
              <a:ext uri="{FF2B5EF4-FFF2-40B4-BE49-F238E27FC236}">
                <a16:creationId xmlns:a16="http://schemas.microsoft.com/office/drawing/2014/main" id="{ACF315E0-823A-4C80-8DDE-A7EFF1E13D71}"/>
              </a:ext>
            </a:extLst>
          </p:cNvPr>
          <p:cNvGraphicFramePr>
            <a:graphicFrameLocks noGrp="1"/>
          </p:cNvGraphicFramePr>
          <p:nvPr>
            <p:ph type="tbl" sz="quarter" idx="13"/>
            <p:extLst>
              <p:ext uri="{D42A27DB-BD31-4B8C-83A1-F6EECF244321}">
                <p14:modId xmlns:p14="http://schemas.microsoft.com/office/powerpoint/2010/main" val="2515573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3848096"/>
                    </a:ext>
                  </a:extLst>
                </a:gridCol>
                <a:gridCol w="493776">
                  <a:extLst>
                    <a:ext uri="{9D8B030D-6E8A-4147-A177-3AD203B41FA5}">
                      <a16:colId xmlns:a16="http://schemas.microsoft.com/office/drawing/2014/main" val="2462708584"/>
                    </a:ext>
                  </a:extLst>
                </a:gridCol>
                <a:gridCol w="493776">
                  <a:extLst>
                    <a:ext uri="{9D8B030D-6E8A-4147-A177-3AD203B41FA5}">
                      <a16:colId xmlns:a16="http://schemas.microsoft.com/office/drawing/2014/main" val="3549268167"/>
                    </a:ext>
                  </a:extLst>
                </a:gridCol>
                <a:gridCol w="493776">
                  <a:extLst>
                    <a:ext uri="{9D8B030D-6E8A-4147-A177-3AD203B41FA5}">
                      <a16:colId xmlns:a16="http://schemas.microsoft.com/office/drawing/2014/main" val="999232152"/>
                    </a:ext>
                  </a:extLst>
                </a:gridCol>
                <a:gridCol w="493776">
                  <a:extLst>
                    <a:ext uri="{9D8B030D-6E8A-4147-A177-3AD203B41FA5}">
                      <a16:colId xmlns:a16="http://schemas.microsoft.com/office/drawing/2014/main" val="2540886731"/>
                    </a:ext>
                  </a:extLst>
                </a:gridCol>
                <a:gridCol w="493776">
                  <a:extLst>
                    <a:ext uri="{9D8B030D-6E8A-4147-A177-3AD203B41FA5}">
                      <a16:colId xmlns:a16="http://schemas.microsoft.com/office/drawing/2014/main" val="84470346"/>
                    </a:ext>
                  </a:extLst>
                </a:gridCol>
                <a:gridCol w="493776">
                  <a:extLst>
                    <a:ext uri="{9D8B030D-6E8A-4147-A177-3AD203B41FA5}">
                      <a16:colId xmlns:a16="http://schemas.microsoft.com/office/drawing/2014/main" val="988111005"/>
                    </a:ext>
                  </a:extLst>
                </a:gridCol>
                <a:gridCol w="493776">
                  <a:extLst>
                    <a:ext uri="{9D8B030D-6E8A-4147-A177-3AD203B41FA5}">
                      <a16:colId xmlns:a16="http://schemas.microsoft.com/office/drawing/2014/main" val="2077234914"/>
                    </a:ext>
                  </a:extLst>
                </a:gridCol>
                <a:gridCol w="493776">
                  <a:extLst>
                    <a:ext uri="{9D8B030D-6E8A-4147-A177-3AD203B41FA5}">
                      <a16:colId xmlns:a16="http://schemas.microsoft.com/office/drawing/2014/main" val="1294343652"/>
                    </a:ext>
                  </a:extLst>
                </a:gridCol>
                <a:gridCol w="493776">
                  <a:extLst>
                    <a:ext uri="{9D8B030D-6E8A-4147-A177-3AD203B41FA5}">
                      <a16:colId xmlns:a16="http://schemas.microsoft.com/office/drawing/2014/main" val="514168016"/>
                    </a:ext>
                  </a:extLst>
                </a:gridCol>
                <a:gridCol w="493776">
                  <a:extLst>
                    <a:ext uri="{9D8B030D-6E8A-4147-A177-3AD203B41FA5}">
                      <a16:colId xmlns:a16="http://schemas.microsoft.com/office/drawing/2014/main" val="763889416"/>
                    </a:ext>
                  </a:extLst>
                </a:gridCol>
                <a:gridCol w="493776">
                  <a:extLst>
                    <a:ext uri="{9D8B030D-6E8A-4147-A177-3AD203B41FA5}">
                      <a16:colId xmlns:a16="http://schemas.microsoft.com/office/drawing/2014/main" val="767248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98562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- 2021-04-28 20:29:39</a:t>
                      </a:r>
                      <a:r>
                        <a:rPr kumimoji="0" lang="es-ES" sz="1000" b="0" i="0" u="none" strike="noStrike" kern="1200" cap="none" spc="0" normalizeH="0" baseline="0" noProof="0">
                          <a:ln>
                            <a:noFill/>
                          </a:ln>
                          <a:solidFill>
                            <a:prstClr val="black"/>
                          </a:solidFill>
                          <a:effectLst/>
                          <a:uLnTx/>
                          <a:uFillTx/>
                          <a:latin typeface="+mn-lt"/>
                          <a:ea typeface="+mn-ea"/>
                          <a:cs typeface="+mn-cs"/>
                        </a:rPr>
                        <a:t>
 La TRIAX 250 TOURING tiene el equipamiento más completo para disfrutar el viaje y adueñarte del camino.
#YaSabésADóndeIr
Tenela en 18 cuotas sin interés.
Consultá precios y planes de financiación en el link de la bio.
#Corven #Motos #Triax #Tourring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345360536"/>
                  </a:ext>
                </a:extLst>
              </a:tr>
            </a:tbl>
          </a:graphicData>
        </a:graphic>
      </p:graphicFrame>
      <p:sp>
        <p:nvSpPr>
          <p:cNvPr id="4" name="Text Placeholder 3">
            <a:extLst>
              <a:ext uri="{FF2B5EF4-FFF2-40B4-BE49-F238E27FC236}">
                <a16:creationId xmlns:a16="http://schemas.microsoft.com/office/drawing/2014/main" id="{4857466E-DB4A-4523-A366-0C82779EB022}"/>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31149386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1CF67-BDBE-4209-BDC9-A340828835B4}"/>
              </a:ext>
            </a:extLst>
          </p:cNvPr>
          <p:cNvSpPr>
            <a:spLocks noGrp="1"/>
          </p:cNvSpPr>
          <p:nvPr>
            <p:ph type="title"/>
          </p:nvPr>
        </p:nvSpPr>
        <p:spPr/>
        <p:txBody>
          <a:bodyPr/>
          <a:lstStyle/>
          <a:p>
            <a:r>
              <a:rPr lang="en-US"/>
              <a:t>Facebook Post Table + Reactions | Motomel - 13 of 23</a:t>
            </a:r>
          </a:p>
        </p:txBody>
      </p:sp>
      <p:graphicFrame>
        <p:nvGraphicFramePr>
          <p:cNvPr id="5" name="Table Placeholder 4">
            <a:extLst>
              <a:ext uri="{FF2B5EF4-FFF2-40B4-BE49-F238E27FC236}">
                <a16:creationId xmlns:a16="http://schemas.microsoft.com/office/drawing/2014/main" id="{4AB46164-641F-4160-949E-89C097DAD0B9}"/>
              </a:ext>
            </a:extLst>
          </p:cNvPr>
          <p:cNvGraphicFramePr>
            <a:graphicFrameLocks noGrp="1"/>
          </p:cNvGraphicFramePr>
          <p:nvPr>
            <p:ph type="tbl" sz="quarter" idx="13"/>
            <p:extLst>
              <p:ext uri="{D42A27DB-BD31-4B8C-83A1-F6EECF244321}">
                <p14:modId xmlns:p14="http://schemas.microsoft.com/office/powerpoint/2010/main" val="3395561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1103909"/>
                    </a:ext>
                  </a:extLst>
                </a:gridCol>
                <a:gridCol w="493776">
                  <a:extLst>
                    <a:ext uri="{9D8B030D-6E8A-4147-A177-3AD203B41FA5}">
                      <a16:colId xmlns:a16="http://schemas.microsoft.com/office/drawing/2014/main" val="1007584004"/>
                    </a:ext>
                  </a:extLst>
                </a:gridCol>
                <a:gridCol w="493776">
                  <a:extLst>
                    <a:ext uri="{9D8B030D-6E8A-4147-A177-3AD203B41FA5}">
                      <a16:colId xmlns:a16="http://schemas.microsoft.com/office/drawing/2014/main" val="2201594647"/>
                    </a:ext>
                  </a:extLst>
                </a:gridCol>
                <a:gridCol w="493776">
                  <a:extLst>
                    <a:ext uri="{9D8B030D-6E8A-4147-A177-3AD203B41FA5}">
                      <a16:colId xmlns:a16="http://schemas.microsoft.com/office/drawing/2014/main" val="686656802"/>
                    </a:ext>
                  </a:extLst>
                </a:gridCol>
                <a:gridCol w="493776">
                  <a:extLst>
                    <a:ext uri="{9D8B030D-6E8A-4147-A177-3AD203B41FA5}">
                      <a16:colId xmlns:a16="http://schemas.microsoft.com/office/drawing/2014/main" val="4104825720"/>
                    </a:ext>
                  </a:extLst>
                </a:gridCol>
                <a:gridCol w="493776">
                  <a:extLst>
                    <a:ext uri="{9D8B030D-6E8A-4147-A177-3AD203B41FA5}">
                      <a16:colId xmlns:a16="http://schemas.microsoft.com/office/drawing/2014/main" val="80932438"/>
                    </a:ext>
                  </a:extLst>
                </a:gridCol>
                <a:gridCol w="493776">
                  <a:extLst>
                    <a:ext uri="{9D8B030D-6E8A-4147-A177-3AD203B41FA5}">
                      <a16:colId xmlns:a16="http://schemas.microsoft.com/office/drawing/2014/main" val="1632413937"/>
                    </a:ext>
                  </a:extLst>
                </a:gridCol>
                <a:gridCol w="493776">
                  <a:extLst>
                    <a:ext uri="{9D8B030D-6E8A-4147-A177-3AD203B41FA5}">
                      <a16:colId xmlns:a16="http://schemas.microsoft.com/office/drawing/2014/main" val="1768686188"/>
                    </a:ext>
                  </a:extLst>
                </a:gridCol>
                <a:gridCol w="493776">
                  <a:extLst>
                    <a:ext uri="{9D8B030D-6E8A-4147-A177-3AD203B41FA5}">
                      <a16:colId xmlns:a16="http://schemas.microsoft.com/office/drawing/2014/main" val="330021556"/>
                    </a:ext>
                  </a:extLst>
                </a:gridCol>
                <a:gridCol w="493776">
                  <a:extLst>
                    <a:ext uri="{9D8B030D-6E8A-4147-A177-3AD203B41FA5}">
                      <a16:colId xmlns:a16="http://schemas.microsoft.com/office/drawing/2014/main" val="734323839"/>
                    </a:ext>
                  </a:extLst>
                </a:gridCol>
                <a:gridCol w="493776">
                  <a:extLst>
                    <a:ext uri="{9D8B030D-6E8A-4147-A177-3AD203B41FA5}">
                      <a16:colId xmlns:a16="http://schemas.microsoft.com/office/drawing/2014/main" val="144385415"/>
                    </a:ext>
                  </a:extLst>
                </a:gridCol>
                <a:gridCol w="493776">
                  <a:extLst>
                    <a:ext uri="{9D8B030D-6E8A-4147-A177-3AD203B41FA5}">
                      <a16:colId xmlns:a16="http://schemas.microsoft.com/office/drawing/2014/main" val="3489293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21868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- 2021-05-12 18:22:45</a:t>
                      </a:r>
                      <a:r>
                        <a:rPr kumimoji="0" lang="es-ES" sz="1000" b="0" i="0" u="none" strike="noStrike" kern="1200" cap="none" spc="0" normalizeH="0" baseline="0" noProof="0">
                          <a:ln>
                            <a:noFill/>
                          </a:ln>
                          <a:solidFill>
                            <a:prstClr val="black"/>
                          </a:solidFill>
                          <a:effectLst/>
                          <a:uLnTx/>
                          <a:uFillTx/>
                          <a:latin typeface="+mn-lt"/>
                          <a:ea typeface="+mn-ea"/>
                          <a:cs typeface="+mn-cs"/>
                        </a:rPr>
                        <a:t>
 #Blitz es ideal para las mujeres riders. ⁣
⁣
Es fácil de manejar, económica te acompaña en tu día a día y con un estilo joven y urbano. Una moto que te banca.⁣
⁣
⁣
Viví la experiencia Motomel.⁣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40038873"/>
                  </a:ext>
                </a:extLst>
              </a:tr>
            </a:tbl>
          </a:graphicData>
        </a:graphic>
      </p:graphicFrame>
      <p:sp>
        <p:nvSpPr>
          <p:cNvPr id="4" name="Text Placeholder 3">
            <a:extLst>
              <a:ext uri="{FF2B5EF4-FFF2-40B4-BE49-F238E27FC236}">
                <a16:creationId xmlns:a16="http://schemas.microsoft.com/office/drawing/2014/main" id="{6280A234-4B24-4FF8-BC01-78D231745040}"/>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15575308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17DD8-3C12-4681-B5EF-32FA48CD5E30}"/>
              </a:ext>
            </a:extLst>
          </p:cNvPr>
          <p:cNvSpPr>
            <a:spLocks noGrp="1"/>
          </p:cNvSpPr>
          <p:nvPr>
            <p:ph type="title"/>
          </p:nvPr>
        </p:nvSpPr>
        <p:spPr/>
        <p:txBody>
          <a:bodyPr/>
          <a:lstStyle/>
          <a:p>
            <a:r>
              <a:rPr lang="en-US"/>
              <a:t>Facebook Post Table + Reactions | Motomel - 14 of 23</a:t>
            </a:r>
          </a:p>
        </p:txBody>
      </p:sp>
      <p:graphicFrame>
        <p:nvGraphicFramePr>
          <p:cNvPr id="5" name="Table Placeholder 4">
            <a:extLst>
              <a:ext uri="{FF2B5EF4-FFF2-40B4-BE49-F238E27FC236}">
                <a16:creationId xmlns:a16="http://schemas.microsoft.com/office/drawing/2014/main" id="{893E8FEC-F553-4C71-9433-F2796762215D}"/>
              </a:ext>
            </a:extLst>
          </p:cNvPr>
          <p:cNvGraphicFramePr>
            <a:graphicFrameLocks noGrp="1"/>
          </p:cNvGraphicFramePr>
          <p:nvPr>
            <p:ph type="tbl" sz="quarter" idx="13"/>
            <p:extLst>
              <p:ext uri="{D42A27DB-BD31-4B8C-83A1-F6EECF244321}">
                <p14:modId xmlns:p14="http://schemas.microsoft.com/office/powerpoint/2010/main" val="2322102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34839884"/>
                    </a:ext>
                  </a:extLst>
                </a:gridCol>
                <a:gridCol w="493776">
                  <a:extLst>
                    <a:ext uri="{9D8B030D-6E8A-4147-A177-3AD203B41FA5}">
                      <a16:colId xmlns:a16="http://schemas.microsoft.com/office/drawing/2014/main" val="2146925861"/>
                    </a:ext>
                  </a:extLst>
                </a:gridCol>
                <a:gridCol w="493776">
                  <a:extLst>
                    <a:ext uri="{9D8B030D-6E8A-4147-A177-3AD203B41FA5}">
                      <a16:colId xmlns:a16="http://schemas.microsoft.com/office/drawing/2014/main" val="2328967337"/>
                    </a:ext>
                  </a:extLst>
                </a:gridCol>
                <a:gridCol w="493776">
                  <a:extLst>
                    <a:ext uri="{9D8B030D-6E8A-4147-A177-3AD203B41FA5}">
                      <a16:colId xmlns:a16="http://schemas.microsoft.com/office/drawing/2014/main" val="3369386300"/>
                    </a:ext>
                  </a:extLst>
                </a:gridCol>
                <a:gridCol w="493776">
                  <a:extLst>
                    <a:ext uri="{9D8B030D-6E8A-4147-A177-3AD203B41FA5}">
                      <a16:colId xmlns:a16="http://schemas.microsoft.com/office/drawing/2014/main" val="948883525"/>
                    </a:ext>
                  </a:extLst>
                </a:gridCol>
                <a:gridCol w="493776">
                  <a:extLst>
                    <a:ext uri="{9D8B030D-6E8A-4147-A177-3AD203B41FA5}">
                      <a16:colId xmlns:a16="http://schemas.microsoft.com/office/drawing/2014/main" val="1610138919"/>
                    </a:ext>
                  </a:extLst>
                </a:gridCol>
                <a:gridCol w="493776">
                  <a:extLst>
                    <a:ext uri="{9D8B030D-6E8A-4147-A177-3AD203B41FA5}">
                      <a16:colId xmlns:a16="http://schemas.microsoft.com/office/drawing/2014/main" val="1778819800"/>
                    </a:ext>
                  </a:extLst>
                </a:gridCol>
                <a:gridCol w="493776">
                  <a:extLst>
                    <a:ext uri="{9D8B030D-6E8A-4147-A177-3AD203B41FA5}">
                      <a16:colId xmlns:a16="http://schemas.microsoft.com/office/drawing/2014/main" val="3468102331"/>
                    </a:ext>
                  </a:extLst>
                </a:gridCol>
                <a:gridCol w="493776">
                  <a:extLst>
                    <a:ext uri="{9D8B030D-6E8A-4147-A177-3AD203B41FA5}">
                      <a16:colId xmlns:a16="http://schemas.microsoft.com/office/drawing/2014/main" val="4277689158"/>
                    </a:ext>
                  </a:extLst>
                </a:gridCol>
                <a:gridCol w="493776">
                  <a:extLst>
                    <a:ext uri="{9D8B030D-6E8A-4147-A177-3AD203B41FA5}">
                      <a16:colId xmlns:a16="http://schemas.microsoft.com/office/drawing/2014/main" val="4004085958"/>
                    </a:ext>
                  </a:extLst>
                </a:gridCol>
                <a:gridCol w="493776">
                  <a:extLst>
                    <a:ext uri="{9D8B030D-6E8A-4147-A177-3AD203B41FA5}">
                      <a16:colId xmlns:a16="http://schemas.microsoft.com/office/drawing/2014/main" val="616671346"/>
                    </a:ext>
                  </a:extLst>
                </a:gridCol>
                <a:gridCol w="493776">
                  <a:extLst>
                    <a:ext uri="{9D8B030D-6E8A-4147-A177-3AD203B41FA5}">
                      <a16:colId xmlns:a16="http://schemas.microsoft.com/office/drawing/2014/main" val="34352988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26243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- 2021-05-14 10:25:05</a:t>
                      </a:r>
                      <a:r>
                        <a:rPr kumimoji="0" lang="es-ES" sz="1000" b="0" i="0" u="none" strike="noStrike" kern="1200" cap="none" spc="0" normalizeH="0" baseline="0" noProof="0">
                          <a:ln>
                            <a:noFill/>
                          </a:ln>
                          <a:solidFill>
                            <a:prstClr val="black"/>
                          </a:solidFill>
                          <a:effectLst/>
                          <a:uLnTx/>
                          <a:uFillTx/>
                          <a:latin typeface="+mn-lt"/>
                          <a:ea typeface="+mn-ea"/>
                          <a:cs typeface="+mn-cs"/>
                        </a:rPr>
                        <a:t>
 La TRIAX 250 TOURING tiene el equipamiento más completo para disfrutar el viaje y adueñarte del camino.
#YaSabésADóndeIr
Tenela en 18 cuotas sin interés.
Consultá precios y planes de financiación en el link de la bio.
#Corven #Motos #Triax #Touring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27465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- 2021-05-01 10:00:27</a:t>
                      </a:r>
                      <a:r>
                        <a:rPr kumimoji="0" lang="es-ES" sz="1000" b="0" i="0" u="none" strike="noStrike" kern="1200" cap="none" spc="0" normalizeH="0" baseline="0" noProof="0">
                          <a:ln>
                            <a:noFill/>
                          </a:ln>
                          <a:solidFill>
                            <a:prstClr val="black"/>
                          </a:solidFill>
                          <a:effectLst/>
                          <a:uLnTx/>
                          <a:uFillTx/>
                          <a:latin typeface="+mn-lt"/>
                          <a:ea typeface="+mn-ea"/>
                          <a:cs typeface="+mn-cs"/>
                        </a:rPr>
                        <a:t>
 Los que día a día la bancan para salir adelante. Los que con su esfuerzo y perseverancia construyen un mejor futuro. ⁣
⁣
¡Feliz día trabajadores!
¡Arrobá a tu amigo para saludarlo en su día!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65005880"/>
                  </a:ext>
                </a:extLst>
              </a:tr>
            </a:tbl>
          </a:graphicData>
        </a:graphic>
      </p:graphicFrame>
      <p:sp>
        <p:nvSpPr>
          <p:cNvPr id="4" name="Text Placeholder 3">
            <a:extLst>
              <a:ext uri="{FF2B5EF4-FFF2-40B4-BE49-F238E27FC236}">
                <a16:creationId xmlns:a16="http://schemas.microsoft.com/office/drawing/2014/main" id="{FE958475-FBCC-4C79-A43E-A98BDAEA56D1}"/>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18775202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D6FA5-1CA3-4B36-8FE5-F8FCADB6FF70}"/>
              </a:ext>
            </a:extLst>
          </p:cNvPr>
          <p:cNvSpPr>
            <a:spLocks noGrp="1"/>
          </p:cNvSpPr>
          <p:nvPr>
            <p:ph type="title"/>
          </p:nvPr>
        </p:nvSpPr>
        <p:spPr/>
        <p:txBody>
          <a:bodyPr/>
          <a:lstStyle/>
          <a:p>
            <a:r>
              <a:rPr lang="en-US"/>
              <a:t>Facebook Post Table + Reactions | Motomel - 15 of 23</a:t>
            </a:r>
          </a:p>
        </p:txBody>
      </p:sp>
      <p:graphicFrame>
        <p:nvGraphicFramePr>
          <p:cNvPr id="5" name="Table Placeholder 4">
            <a:extLst>
              <a:ext uri="{FF2B5EF4-FFF2-40B4-BE49-F238E27FC236}">
                <a16:creationId xmlns:a16="http://schemas.microsoft.com/office/drawing/2014/main" id="{919DBD28-0178-4A03-AA62-1B4B8307CCD5}"/>
              </a:ext>
            </a:extLst>
          </p:cNvPr>
          <p:cNvGraphicFramePr>
            <a:graphicFrameLocks noGrp="1"/>
          </p:cNvGraphicFramePr>
          <p:nvPr>
            <p:ph type="tbl" sz="quarter" idx="13"/>
            <p:extLst>
              <p:ext uri="{D42A27DB-BD31-4B8C-83A1-F6EECF244321}">
                <p14:modId xmlns:p14="http://schemas.microsoft.com/office/powerpoint/2010/main" val="2863088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46067879"/>
                    </a:ext>
                  </a:extLst>
                </a:gridCol>
                <a:gridCol w="493776">
                  <a:extLst>
                    <a:ext uri="{9D8B030D-6E8A-4147-A177-3AD203B41FA5}">
                      <a16:colId xmlns:a16="http://schemas.microsoft.com/office/drawing/2014/main" val="3162407469"/>
                    </a:ext>
                  </a:extLst>
                </a:gridCol>
                <a:gridCol w="493776">
                  <a:extLst>
                    <a:ext uri="{9D8B030D-6E8A-4147-A177-3AD203B41FA5}">
                      <a16:colId xmlns:a16="http://schemas.microsoft.com/office/drawing/2014/main" val="1148469003"/>
                    </a:ext>
                  </a:extLst>
                </a:gridCol>
                <a:gridCol w="493776">
                  <a:extLst>
                    <a:ext uri="{9D8B030D-6E8A-4147-A177-3AD203B41FA5}">
                      <a16:colId xmlns:a16="http://schemas.microsoft.com/office/drawing/2014/main" val="1056405769"/>
                    </a:ext>
                  </a:extLst>
                </a:gridCol>
                <a:gridCol w="493776">
                  <a:extLst>
                    <a:ext uri="{9D8B030D-6E8A-4147-A177-3AD203B41FA5}">
                      <a16:colId xmlns:a16="http://schemas.microsoft.com/office/drawing/2014/main" val="3010734922"/>
                    </a:ext>
                  </a:extLst>
                </a:gridCol>
                <a:gridCol w="493776">
                  <a:extLst>
                    <a:ext uri="{9D8B030D-6E8A-4147-A177-3AD203B41FA5}">
                      <a16:colId xmlns:a16="http://schemas.microsoft.com/office/drawing/2014/main" val="1380429681"/>
                    </a:ext>
                  </a:extLst>
                </a:gridCol>
                <a:gridCol w="493776">
                  <a:extLst>
                    <a:ext uri="{9D8B030D-6E8A-4147-A177-3AD203B41FA5}">
                      <a16:colId xmlns:a16="http://schemas.microsoft.com/office/drawing/2014/main" val="141951642"/>
                    </a:ext>
                  </a:extLst>
                </a:gridCol>
                <a:gridCol w="493776">
                  <a:extLst>
                    <a:ext uri="{9D8B030D-6E8A-4147-A177-3AD203B41FA5}">
                      <a16:colId xmlns:a16="http://schemas.microsoft.com/office/drawing/2014/main" val="3773897186"/>
                    </a:ext>
                  </a:extLst>
                </a:gridCol>
                <a:gridCol w="493776">
                  <a:extLst>
                    <a:ext uri="{9D8B030D-6E8A-4147-A177-3AD203B41FA5}">
                      <a16:colId xmlns:a16="http://schemas.microsoft.com/office/drawing/2014/main" val="2108198990"/>
                    </a:ext>
                  </a:extLst>
                </a:gridCol>
                <a:gridCol w="493776">
                  <a:extLst>
                    <a:ext uri="{9D8B030D-6E8A-4147-A177-3AD203B41FA5}">
                      <a16:colId xmlns:a16="http://schemas.microsoft.com/office/drawing/2014/main" val="3883576205"/>
                    </a:ext>
                  </a:extLst>
                </a:gridCol>
                <a:gridCol w="493776">
                  <a:extLst>
                    <a:ext uri="{9D8B030D-6E8A-4147-A177-3AD203B41FA5}">
                      <a16:colId xmlns:a16="http://schemas.microsoft.com/office/drawing/2014/main" val="3854022622"/>
                    </a:ext>
                  </a:extLst>
                </a:gridCol>
                <a:gridCol w="493776">
                  <a:extLst>
                    <a:ext uri="{9D8B030D-6E8A-4147-A177-3AD203B41FA5}">
                      <a16:colId xmlns:a16="http://schemas.microsoft.com/office/drawing/2014/main" val="824435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9927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- 2021-05-13 16:00:26</a:t>
                      </a:r>
                      <a:r>
                        <a:rPr kumimoji="0" lang="en-US" sz="1000" b="0" i="0" u="none" strike="noStrike" kern="1200" cap="none" spc="0" normalizeH="0" baseline="0" noProof="0">
                          <a:ln>
                            <a:noFill/>
                          </a:ln>
                          <a:solidFill>
                            <a:prstClr val="black"/>
                          </a:solidFill>
                          <a:effectLst/>
                          <a:uLnTx/>
                          <a:uFillTx/>
                          <a:latin typeface="+mn-lt"/>
                          <a:ea typeface="+mn-ea"/>
                          <a:cs typeface="+mn-cs"/>
                        </a:rPr>
                        <a:t>
 Tu nueva SMASH X125 0km te está esperando en nuestros concesionarios oficiales! 💥😎
Encontrá el más cercano en 💻 www.gilera.com/concesionarios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69553300"/>
                  </a:ext>
                </a:extLst>
              </a:tr>
            </a:tbl>
          </a:graphicData>
        </a:graphic>
      </p:graphicFrame>
      <p:sp>
        <p:nvSpPr>
          <p:cNvPr id="4" name="Text Placeholder 3">
            <a:extLst>
              <a:ext uri="{FF2B5EF4-FFF2-40B4-BE49-F238E27FC236}">
                <a16:creationId xmlns:a16="http://schemas.microsoft.com/office/drawing/2014/main" id="{66ED2662-06FE-43CA-B5A0-71C644258BF2}"/>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42665519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94095-228B-43C8-8EF6-FAA5D2D5E0B5}"/>
              </a:ext>
            </a:extLst>
          </p:cNvPr>
          <p:cNvSpPr>
            <a:spLocks noGrp="1"/>
          </p:cNvSpPr>
          <p:nvPr>
            <p:ph type="title"/>
          </p:nvPr>
        </p:nvSpPr>
        <p:spPr/>
        <p:txBody>
          <a:bodyPr/>
          <a:lstStyle/>
          <a:p>
            <a:r>
              <a:rPr lang="en-US"/>
              <a:t>Facebook Post Table + Reactions | Motomel - 16 of 23</a:t>
            </a:r>
          </a:p>
        </p:txBody>
      </p:sp>
      <p:graphicFrame>
        <p:nvGraphicFramePr>
          <p:cNvPr id="5" name="Table Placeholder 4">
            <a:extLst>
              <a:ext uri="{FF2B5EF4-FFF2-40B4-BE49-F238E27FC236}">
                <a16:creationId xmlns:a16="http://schemas.microsoft.com/office/drawing/2014/main" id="{EC40C25C-32C7-4C2F-8E5F-184323260A34}"/>
              </a:ext>
            </a:extLst>
          </p:cNvPr>
          <p:cNvGraphicFramePr>
            <a:graphicFrameLocks noGrp="1"/>
          </p:cNvGraphicFramePr>
          <p:nvPr>
            <p:ph type="tbl" sz="quarter" idx="13"/>
            <p:extLst>
              <p:ext uri="{D42A27DB-BD31-4B8C-83A1-F6EECF244321}">
                <p14:modId xmlns:p14="http://schemas.microsoft.com/office/powerpoint/2010/main" val="1435064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36905923"/>
                    </a:ext>
                  </a:extLst>
                </a:gridCol>
                <a:gridCol w="493776">
                  <a:extLst>
                    <a:ext uri="{9D8B030D-6E8A-4147-A177-3AD203B41FA5}">
                      <a16:colId xmlns:a16="http://schemas.microsoft.com/office/drawing/2014/main" val="2601935542"/>
                    </a:ext>
                  </a:extLst>
                </a:gridCol>
                <a:gridCol w="493776">
                  <a:extLst>
                    <a:ext uri="{9D8B030D-6E8A-4147-A177-3AD203B41FA5}">
                      <a16:colId xmlns:a16="http://schemas.microsoft.com/office/drawing/2014/main" val="532516616"/>
                    </a:ext>
                  </a:extLst>
                </a:gridCol>
                <a:gridCol w="493776">
                  <a:extLst>
                    <a:ext uri="{9D8B030D-6E8A-4147-A177-3AD203B41FA5}">
                      <a16:colId xmlns:a16="http://schemas.microsoft.com/office/drawing/2014/main" val="3757921728"/>
                    </a:ext>
                  </a:extLst>
                </a:gridCol>
                <a:gridCol w="493776">
                  <a:extLst>
                    <a:ext uri="{9D8B030D-6E8A-4147-A177-3AD203B41FA5}">
                      <a16:colId xmlns:a16="http://schemas.microsoft.com/office/drawing/2014/main" val="1231058552"/>
                    </a:ext>
                  </a:extLst>
                </a:gridCol>
                <a:gridCol w="493776">
                  <a:extLst>
                    <a:ext uri="{9D8B030D-6E8A-4147-A177-3AD203B41FA5}">
                      <a16:colId xmlns:a16="http://schemas.microsoft.com/office/drawing/2014/main" val="1180009780"/>
                    </a:ext>
                  </a:extLst>
                </a:gridCol>
                <a:gridCol w="493776">
                  <a:extLst>
                    <a:ext uri="{9D8B030D-6E8A-4147-A177-3AD203B41FA5}">
                      <a16:colId xmlns:a16="http://schemas.microsoft.com/office/drawing/2014/main" val="2844294159"/>
                    </a:ext>
                  </a:extLst>
                </a:gridCol>
                <a:gridCol w="493776">
                  <a:extLst>
                    <a:ext uri="{9D8B030D-6E8A-4147-A177-3AD203B41FA5}">
                      <a16:colId xmlns:a16="http://schemas.microsoft.com/office/drawing/2014/main" val="3753140253"/>
                    </a:ext>
                  </a:extLst>
                </a:gridCol>
                <a:gridCol w="493776">
                  <a:extLst>
                    <a:ext uri="{9D8B030D-6E8A-4147-A177-3AD203B41FA5}">
                      <a16:colId xmlns:a16="http://schemas.microsoft.com/office/drawing/2014/main" val="4030771698"/>
                    </a:ext>
                  </a:extLst>
                </a:gridCol>
                <a:gridCol w="493776">
                  <a:extLst>
                    <a:ext uri="{9D8B030D-6E8A-4147-A177-3AD203B41FA5}">
                      <a16:colId xmlns:a16="http://schemas.microsoft.com/office/drawing/2014/main" val="680994385"/>
                    </a:ext>
                  </a:extLst>
                </a:gridCol>
                <a:gridCol w="493776">
                  <a:extLst>
                    <a:ext uri="{9D8B030D-6E8A-4147-A177-3AD203B41FA5}">
                      <a16:colId xmlns:a16="http://schemas.microsoft.com/office/drawing/2014/main" val="1080441189"/>
                    </a:ext>
                  </a:extLst>
                </a:gridCol>
                <a:gridCol w="493776">
                  <a:extLst>
                    <a:ext uri="{9D8B030D-6E8A-4147-A177-3AD203B41FA5}">
                      <a16:colId xmlns:a16="http://schemas.microsoft.com/office/drawing/2014/main" val="2843541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77560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- 2021-04-30 17:51:25</a:t>
                      </a:r>
                      <a:r>
                        <a:rPr kumimoji="0" lang="es-ES" sz="1000" b="0" i="0" u="none" strike="noStrike" kern="1200" cap="none" spc="0" normalizeH="0" baseline="0" noProof="0">
                          <a:ln>
                            <a:noFill/>
                          </a:ln>
                          <a:solidFill>
                            <a:prstClr val="black"/>
                          </a:solidFill>
                          <a:effectLst/>
                          <a:uLnTx/>
                          <a:uFillTx/>
                          <a:latin typeface="+mn-lt"/>
                          <a:ea typeface="+mn-ea"/>
                          <a:cs typeface="+mn-cs"/>
                        </a:rPr>
                        <a:t>
 Nico de la Cruz, el #JugadorMotomel elegido nos comparte su foto con la #BiciMotomel.⁣
⁣
Gracias idolo!⁣ @nicodelacruz10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26601237"/>
                  </a:ext>
                </a:extLst>
              </a:tr>
            </a:tbl>
          </a:graphicData>
        </a:graphic>
      </p:graphicFrame>
      <p:sp>
        <p:nvSpPr>
          <p:cNvPr id="4" name="Text Placeholder 3">
            <a:extLst>
              <a:ext uri="{FF2B5EF4-FFF2-40B4-BE49-F238E27FC236}">
                <a16:creationId xmlns:a16="http://schemas.microsoft.com/office/drawing/2014/main" id="{459BFDF3-3C21-4F38-84EA-F9EA76882FB3}"/>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28766922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6B445-569B-4061-AF5B-52615466B5A7}"/>
              </a:ext>
            </a:extLst>
          </p:cNvPr>
          <p:cNvSpPr>
            <a:spLocks noGrp="1"/>
          </p:cNvSpPr>
          <p:nvPr>
            <p:ph type="title"/>
          </p:nvPr>
        </p:nvSpPr>
        <p:spPr/>
        <p:txBody>
          <a:bodyPr/>
          <a:lstStyle/>
          <a:p>
            <a:r>
              <a:rPr lang="en-US"/>
              <a:t>Facebook Post Table + Reactions | Motomel - 17 of 23</a:t>
            </a:r>
          </a:p>
        </p:txBody>
      </p:sp>
      <p:graphicFrame>
        <p:nvGraphicFramePr>
          <p:cNvPr id="5" name="Table Placeholder 4">
            <a:extLst>
              <a:ext uri="{FF2B5EF4-FFF2-40B4-BE49-F238E27FC236}">
                <a16:creationId xmlns:a16="http://schemas.microsoft.com/office/drawing/2014/main" id="{B9EBB34B-C354-4AE5-83CF-619DF4131C7C}"/>
              </a:ext>
            </a:extLst>
          </p:cNvPr>
          <p:cNvGraphicFramePr>
            <a:graphicFrameLocks noGrp="1"/>
          </p:cNvGraphicFramePr>
          <p:nvPr>
            <p:ph type="tbl" sz="quarter" idx="13"/>
            <p:extLst>
              <p:ext uri="{D42A27DB-BD31-4B8C-83A1-F6EECF244321}">
                <p14:modId xmlns:p14="http://schemas.microsoft.com/office/powerpoint/2010/main" val="2756716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51651146"/>
                    </a:ext>
                  </a:extLst>
                </a:gridCol>
                <a:gridCol w="493776">
                  <a:extLst>
                    <a:ext uri="{9D8B030D-6E8A-4147-A177-3AD203B41FA5}">
                      <a16:colId xmlns:a16="http://schemas.microsoft.com/office/drawing/2014/main" val="996994979"/>
                    </a:ext>
                  </a:extLst>
                </a:gridCol>
                <a:gridCol w="493776">
                  <a:extLst>
                    <a:ext uri="{9D8B030D-6E8A-4147-A177-3AD203B41FA5}">
                      <a16:colId xmlns:a16="http://schemas.microsoft.com/office/drawing/2014/main" val="2256762338"/>
                    </a:ext>
                  </a:extLst>
                </a:gridCol>
                <a:gridCol w="493776">
                  <a:extLst>
                    <a:ext uri="{9D8B030D-6E8A-4147-A177-3AD203B41FA5}">
                      <a16:colId xmlns:a16="http://schemas.microsoft.com/office/drawing/2014/main" val="3190858482"/>
                    </a:ext>
                  </a:extLst>
                </a:gridCol>
                <a:gridCol w="493776">
                  <a:extLst>
                    <a:ext uri="{9D8B030D-6E8A-4147-A177-3AD203B41FA5}">
                      <a16:colId xmlns:a16="http://schemas.microsoft.com/office/drawing/2014/main" val="1283894502"/>
                    </a:ext>
                  </a:extLst>
                </a:gridCol>
                <a:gridCol w="493776">
                  <a:extLst>
                    <a:ext uri="{9D8B030D-6E8A-4147-A177-3AD203B41FA5}">
                      <a16:colId xmlns:a16="http://schemas.microsoft.com/office/drawing/2014/main" val="2077796009"/>
                    </a:ext>
                  </a:extLst>
                </a:gridCol>
                <a:gridCol w="493776">
                  <a:extLst>
                    <a:ext uri="{9D8B030D-6E8A-4147-A177-3AD203B41FA5}">
                      <a16:colId xmlns:a16="http://schemas.microsoft.com/office/drawing/2014/main" val="3820578558"/>
                    </a:ext>
                  </a:extLst>
                </a:gridCol>
                <a:gridCol w="493776">
                  <a:extLst>
                    <a:ext uri="{9D8B030D-6E8A-4147-A177-3AD203B41FA5}">
                      <a16:colId xmlns:a16="http://schemas.microsoft.com/office/drawing/2014/main" val="1625282573"/>
                    </a:ext>
                  </a:extLst>
                </a:gridCol>
                <a:gridCol w="493776">
                  <a:extLst>
                    <a:ext uri="{9D8B030D-6E8A-4147-A177-3AD203B41FA5}">
                      <a16:colId xmlns:a16="http://schemas.microsoft.com/office/drawing/2014/main" val="2020569739"/>
                    </a:ext>
                  </a:extLst>
                </a:gridCol>
                <a:gridCol w="493776">
                  <a:extLst>
                    <a:ext uri="{9D8B030D-6E8A-4147-A177-3AD203B41FA5}">
                      <a16:colId xmlns:a16="http://schemas.microsoft.com/office/drawing/2014/main" val="452757719"/>
                    </a:ext>
                  </a:extLst>
                </a:gridCol>
                <a:gridCol w="493776">
                  <a:extLst>
                    <a:ext uri="{9D8B030D-6E8A-4147-A177-3AD203B41FA5}">
                      <a16:colId xmlns:a16="http://schemas.microsoft.com/office/drawing/2014/main" val="4237377309"/>
                    </a:ext>
                  </a:extLst>
                </a:gridCol>
                <a:gridCol w="493776">
                  <a:extLst>
                    <a:ext uri="{9D8B030D-6E8A-4147-A177-3AD203B41FA5}">
                      <a16:colId xmlns:a16="http://schemas.microsoft.com/office/drawing/2014/main" val="2438321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33536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- 2021-04-19 22:06:55</a:t>
                      </a:r>
                      <a:r>
                        <a:rPr kumimoji="0" lang="es-ES" sz="1000" b="0" i="0" u="none" strike="noStrike" kern="1200" cap="none" spc="0" normalizeH="0" baseline="0" noProof="0">
                          <a:ln>
                            <a:noFill/>
                          </a:ln>
                          <a:solidFill>
                            <a:prstClr val="black"/>
                          </a:solidFill>
                          <a:effectLst/>
                          <a:uLnTx/>
                          <a:uFillTx/>
                          <a:latin typeface="+mn-lt"/>
                          <a:ea typeface="+mn-ea"/>
                          <a:cs typeface="+mn-cs"/>
                        </a:rPr>
                        <a:t>
 Descubrí la TRIAX 200 R3. 
Nueva gráficas, faros delanteros y traseros de nuevo diseño, guiños de LED, sistema de luces siempre encendidas, tablero con medidor de combustible, nuevo cubre escape y portaequipaje trasero en aluminio. 
Descubrí una excelente opción para transitar todo tipo de caminos, de forma segura y con estilo. 
Superate con la TRIAX 200 R3.
#YaSabésADóndeIr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60187896"/>
                  </a:ext>
                </a:extLst>
              </a:tr>
            </a:tbl>
          </a:graphicData>
        </a:graphic>
      </p:graphicFrame>
      <p:sp>
        <p:nvSpPr>
          <p:cNvPr id="4" name="Text Placeholder 3">
            <a:extLst>
              <a:ext uri="{FF2B5EF4-FFF2-40B4-BE49-F238E27FC236}">
                <a16:creationId xmlns:a16="http://schemas.microsoft.com/office/drawing/2014/main" id="{36DA64C1-C7B2-48E1-8588-235BBAB7BA23}"/>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12379899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3FDB6-17D4-44C6-B361-B952CB9351DA}"/>
              </a:ext>
            </a:extLst>
          </p:cNvPr>
          <p:cNvSpPr>
            <a:spLocks noGrp="1"/>
          </p:cNvSpPr>
          <p:nvPr>
            <p:ph type="title"/>
          </p:nvPr>
        </p:nvSpPr>
        <p:spPr/>
        <p:txBody>
          <a:bodyPr/>
          <a:lstStyle/>
          <a:p>
            <a:r>
              <a:rPr lang="en-US"/>
              <a:t>Facebook Post Table + Reactions | Motomel - 18 of 23</a:t>
            </a:r>
          </a:p>
        </p:txBody>
      </p:sp>
      <p:graphicFrame>
        <p:nvGraphicFramePr>
          <p:cNvPr id="5" name="Table Placeholder 4">
            <a:extLst>
              <a:ext uri="{FF2B5EF4-FFF2-40B4-BE49-F238E27FC236}">
                <a16:creationId xmlns:a16="http://schemas.microsoft.com/office/drawing/2014/main" id="{11E757DA-5D93-4819-A877-8059A993719A}"/>
              </a:ext>
            </a:extLst>
          </p:cNvPr>
          <p:cNvGraphicFramePr>
            <a:graphicFrameLocks noGrp="1"/>
          </p:cNvGraphicFramePr>
          <p:nvPr>
            <p:ph type="tbl" sz="quarter" idx="13"/>
            <p:extLst>
              <p:ext uri="{D42A27DB-BD31-4B8C-83A1-F6EECF244321}">
                <p14:modId xmlns:p14="http://schemas.microsoft.com/office/powerpoint/2010/main" val="186642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84445293"/>
                    </a:ext>
                  </a:extLst>
                </a:gridCol>
                <a:gridCol w="493776">
                  <a:extLst>
                    <a:ext uri="{9D8B030D-6E8A-4147-A177-3AD203B41FA5}">
                      <a16:colId xmlns:a16="http://schemas.microsoft.com/office/drawing/2014/main" val="2916093231"/>
                    </a:ext>
                  </a:extLst>
                </a:gridCol>
                <a:gridCol w="493776">
                  <a:extLst>
                    <a:ext uri="{9D8B030D-6E8A-4147-A177-3AD203B41FA5}">
                      <a16:colId xmlns:a16="http://schemas.microsoft.com/office/drawing/2014/main" val="1495200858"/>
                    </a:ext>
                  </a:extLst>
                </a:gridCol>
                <a:gridCol w="493776">
                  <a:extLst>
                    <a:ext uri="{9D8B030D-6E8A-4147-A177-3AD203B41FA5}">
                      <a16:colId xmlns:a16="http://schemas.microsoft.com/office/drawing/2014/main" val="3693600088"/>
                    </a:ext>
                  </a:extLst>
                </a:gridCol>
                <a:gridCol w="493776">
                  <a:extLst>
                    <a:ext uri="{9D8B030D-6E8A-4147-A177-3AD203B41FA5}">
                      <a16:colId xmlns:a16="http://schemas.microsoft.com/office/drawing/2014/main" val="372203193"/>
                    </a:ext>
                  </a:extLst>
                </a:gridCol>
                <a:gridCol w="493776">
                  <a:extLst>
                    <a:ext uri="{9D8B030D-6E8A-4147-A177-3AD203B41FA5}">
                      <a16:colId xmlns:a16="http://schemas.microsoft.com/office/drawing/2014/main" val="1221291517"/>
                    </a:ext>
                  </a:extLst>
                </a:gridCol>
                <a:gridCol w="493776">
                  <a:extLst>
                    <a:ext uri="{9D8B030D-6E8A-4147-A177-3AD203B41FA5}">
                      <a16:colId xmlns:a16="http://schemas.microsoft.com/office/drawing/2014/main" val="3485571216"/>
                    </a:ext>
                  </a:extLst>
                </a:gridCol>
                <a:gridCol w="493776">
                  <a:extLst>
                    <a:ext uri="{9D8B030D-6E8A-4147-A177-3AD203B41FA5}">
                      <a16:colId xmlns:a16="http://schemas.microsoft.com/office/drawing/2014/main" val="3871123621"/>
                    </a:ext>
                  </a:extLst>
                </a:gridCol>
                <a:gridCol w="493776">
                  <a:extLst>
                    <a:ext uri="{9D8B030D-6E8A-4147-A177-3AD203B41FA5}">
                      <a16:colId xmlns:a16="http://schemas.microsoft.com/office/drawing/2014/main" val="3194665797"/>
                    </a:ext>
                  </a:extLst>
                </a:gridCol>
                <a:gridCol w="493776">
                  <a:extLst>
                    <a:ext uri="{9D8B030D-6E8A-4147-A177-3AD203B41FA5}">
                      <a16:colId xmlns:a16="http://schemas.microsoft.com/office/drawing/2014/main" val="3775722051"/>
                    </a:ext>
                  </a:extLst>
                </a:gridCol>
                <a:gridCol w="493776">
                  <a:extLst>
                    <a:ext uri="{9D8B030D-6E8A-4147-A177-3AD203B41FA5}">
                      <a16:colId xmlns:a16="http://schemas.microsoft.com/office/drawing/2014/main" val="966368835"/>
                    </a:ext>
                  </a:extLst>
                </a:gridCol>
                <a:gridCol w="493776">
                  <a:extLst>
                    <a:ext uri="{9D8B030D-6E8A-4147-A177-3AD203B41FA5}">
                      <a16:colId xmlns:a16="http://schemas.microsoft.com/office/drawing/2014/main" val="2623398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74869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- 2021-04-26 18:35:38</a:t>
                      </a:r>
                      <a:r>
                        <a:rPr kumimoji="0" lang="es-ES" sz="1000" b="0" i="0" u="none" strike="noStrike" kern="1200" cap="none" spc="0" normalizeH="0" baseline="0" noProof="0">
                          <a:ln>
                            <a:noFill/>
                          </a:ln>
                          <a:solidFill>
                            <a:prstClr val="black"/>
                          </a:solidFill>
                          <a:effectLst/>
                          <a:uLnTx/>
                          <a:uFillTx/>
                          <a:latin typeface="+mn-lt"/>
                          <a:ea typeface="+mn-ea"/>
                          <a:cs typeface="+mn-cs"/>
                        </a:rPr>
                        <a:t>
 Combiná agilidad y rendimiento con una ideal economía de uso en la ciudad. 
Sentí la diferencia con tu HUNTER 150.
#YaSabésADóndeIr
Consultá precios y planes de financiación en el link de la bio.
#Corven #Motos #Hunter150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98709000"/>
                  </a:ext>
                </a:extLst>
              </a:tr>
            </a:tbl>
          </a:graphicData>
        </a:graphic>
      </p:graphicFrame>
      <p:sp>
        <p:nvSpPr>
          <p:cNvPr id="4" name="Text Placeholder 3">
            <a:extLst>
              <a:ext uri="{FF2B5EF4-FFF2-40B4-BE49-F238E27FC236}">
                <a16:creationId xmlns:a16="http://schemas.microsoft.com/office/drawing/2014/main" id="{AC82EA3D-9204-4508-BAB9-F2A8862155D8}"/>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25228591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62154-27ED-4060-88EC-285FCFA24F0B}"/>
              </a:ext>
            </a:extLst>
          </p:cNvPr>
          <p:cNvSpPr>
            <a:spLocks noGrp="1"/>
          </p:cNvSpPr>
          <p:nvPr>
            <p:ph type="title"/>
          </p:nvPr>
        </p:nvSpPr>
        <p:spPr/>
        <p:txBody>
          <a:bodyPr/>
          <a:lstStyle/>
          <a:p>
            <a:r>
              <a:rPr lang="en-US"/>
              <a:t>Facebook Post Table + Reactions | Motomel - 19 of 23</a:t>
            </a:r>
          </a:p>
        </p:txBody>
      </p:sp>
      <p:graphicFrame>
        <p:nvGraphicFramePr>
          <p:cNvPr id="5" name="Table Placeholder 4">
            <a:extLst>
              <a:ext uri="{FF2B5EF4-FFF2-40B4-BE49-F238E27FC236}">
                <a16:creationId xmlns:a16="http://schemas.microsoft.com/office/drawing/2014/main" id="{8389AAB6-6C05-4687-AAE7-D1A710F6323B}"/>
              </a:ext>
            </a:extLst>
          </p:cNvPr>
          <p:cNvGraphicFramePr>
            <a:graphicFrameLocks noGrp="1"/>
          </p:cNvGraphicFramePr>
          <p:nvPr>
            <p:ph type="tbl" sz="quarter" idx="13"/>
            <p:extLst>
              <p:ext uri="{D42A27DB-BD31-4B8C-83A1-F6EECF244321}">
                <p14:modId xmlns:p14="http://schemas.microsoft.com/office/powerpoint/2010/main" val="2333947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84095337"/>
                    </a:ext>
                  </a:extLst>
                </a:gridCol>
                <a:gridCol w="493776">
                  <a:extLst>
                    <a:ext uri="{9D8B030D-6E8A-4147-A177-3AD203B41FA5}">
                      <a16:colId xmlns:a16="http://schemas.microsoft.com/office/drawing/2014/main" val="3916377590"/>
                    </a:ext>
                  </a:extLst>
                </a:gridCol>
                <a:gridCol w="493776">
                  <a:extLst>
                    <a:ext uri="{9D8B030D-6E8A-4147-A177-3AD203B41FA5}">
                      <a16:colId xmlns:a16="http://schemas.microsoft.com/office/drawing/2014/main" val="842687920"/>
                    </a:ext>
                  </a:extLst>
                </a:gridCol>
                <a:gridCol w="493776">
                  <a:extLst>
                    <a:ext uri="{9D8B030D-6E8A-4147-A177-3AD203B41FA5}">
                      <a16:colId xmlns:a16="http://schemas.microsoft.com/office/drawing/2014/main" val="3151057291"/>
                    </a:ext>
                  </a:extLst>
                </a:gridCol>
                <a:gridCol w="493776">
                  <a:extLst>
                    <a:ext uri="{9D8B030D-6E8A-4147-A177-3AD203B41FA5}">
                      <a16:colId xmlns:a16="http://schemas.microsoft.com/office/drawing/2014/main" val="2854191592"/>
                    </a:ext>
                  </a:extLst>
                </a:gridCol>
                <a:gridCol w="493776">
                  <a:extLst>
                    <a:ext uri="{9D8B030D-6E8A-4147-A177-3AD203B41FA5}">
                      <a16:colId xmlns:a16="http://schemas.microsoft.com/office/drawing/2014/main" val="454828169"/>
                    </a:ext>
                  </a:extLst>
                </a:gridCol>
                <a:gridCol w="493776">
                  <a:extLst>
                    <a:ext uri="{9D8B030D-6E8A-4147-A177-3AD203B41FA5}">
                      <a16:colId xmlns:a16="http://schemas.microsoft.com/office/drawing/2014/main" val="1368960921"/>
                    </a:ext>
                  </a:extLst>
                </a:gridCol>
                <a:gridCol w="493776">
                  <a:extLst>
                    <a:ext uri="{9D8B030D-6E8A-4147-A177-3AD203B41FA5}">
                      <a16:colId xmlns:a16="http://schemas.microsoft.com/office/drawing/2014/main" val="1753064287"/>
                    </a:ext>
                  </a:extLst>
                </a:gridCol>
                <a:gridCol w="493776">
                  <a:extLst>
                    <a:ext uri="{9D8B030D-6E8A-4147-A177-3AD203B41FA5}">
                      <a16:colId xmlns:a16="http://schemas.microsoft.com/office/drawing/2014/main" val="1392671285"/>
                    </a:ext>
                  </a:extLst>
                </a:gridCol>
                <a:gridCol w="493776">
                  <a:extLst>
                    <a:ext uri="{9D8B030D-6E8A-4147-A177-3AD203B41FA5}">
                      <a16:colId xmlns:a16="http://schemas.microsoft.com/office/drawing/2014/main" val="2910822190"/>
                    </a:ext>
                  </a:extLst>
                </a:gridCol>
                <a:gridCol w="493776">
                  <a:extLst>
                    <a:ext uri="{9D8B030D-6E8A-4147-A177-3AD203B41FA5}">
                      <a16:colId xmlns:a16="http://schemas.microsoft.com/office/drawing/2014/main" val="379906699"/>
                    </a:ext>
                  </a:extLst>
                </a:gridCol>
                <a:gridCol w="493776">
                  <a:extLst>
                    <a:ext uri="{9D8B030D-6E8A-4147-A177-3AD203B41FA5}">
                      <a16:colId xmlns:a16="http://schemas.microsoft.com/office/drawing/2014/main" val="468949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62082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- 2021-05-15 16:00:24</a:t>
                      </a:r>
                      <a:r>
                        <a:rPr kumimoji="0" lang="en-US" sz="1000" b="0" i="0" u="none" strike="noStrike" kern="1200" cap="none" spc="0" normalizeH="0" baseline="0" noProof="0">
                          <a:ln>
                            <a:noFill/>
                          </a:ln>
                          <a:solidFill>
                            <a:prstClr val="black"/>
                          </a:solidFill>
                          <a:effectLst/>
                          <a:uLnTx/>
                          <a:uFillTx/>
                          <a:latin typeface="+mn-lt"/>
                          <a:ea typeface="+mn-ea"/>
                          <a:cs typeface="+mn-cs"/>
                        </a:rPr>
                        <a:t>
 Dejate cautivar por la combinación de diseño retro y la tecnología de nuestra 🇮🇹PICCOLA 🇦🇷
✅ Motor monocilíndrico
✅ 4 tiempos, refrigerado por aire
✅ Freno delantero de disco
✅ Tablero analógico - digital
✅ Iluminación LED
Descubrí más detalles en 💻 www.gilera.com.ar/modelo
#Gilera #GileraMotors #GileraArgentina #InfinitosCaminosTeEsperan #motos #0km #LaMarcadeSiempre #piccolaargentina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3474917"/>
                  </a:ext>
                </a:extLst>
              </a:tr>
            </a:tbl>
          </a:graphicData>
        </a:graphic>
      </p:graphicFrame>
      <p:sp>
        <p:nvSpPr>
          <p:cNvPr id="4" name="Text Placeholder 3">
            <a:extLst>
              <a:ext uri="{FF2B5EF4-FFF2-40B4-BE49-F238E27FC236}">
                <a16:creationId xmlns:a16="http://schemas.microsoft.com/office/drawing/2014/main" id="{31FFF0A3-F629-4942-B34E-298CD0634ABE}"/>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943991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9BD40-9238-479A-8C42-665BACE7FD57}"/>
              </a:ext>
            </a:extLst>
          </p:cNvPr>
          <p:cNvSpPr>
            <a:spLocks noGrp="1"/>
          </p:cNvSpPr>
          <p:nvPr>
            <p:ph type="title"/>
          </p:nvPr>
        </p:nvSpPr>
        <p:spPr/>
        <p:txBody>
          <a:bodyPr/>
          <a:lstStyle/>
          <a:p>
            <a:r>
              <a:rPr lang="en-US"/>
              <a:t>Facebook Post Table + Reactions | Motomel - 20 of 23</a:t>
            </a:r>
          </a:p>
        </p:txBody>
      </p:sp>
      <p:graphicFrame>
        <p:nvGraphicFramePr>
          <p:cNvPr id="5" name="Table Placeholder 4">
            <a:extLst>
              <a:ext uri="{FF2B5EF4-FFF2-40B4-BE49-F238E27FC236}">
                <a16:creationId xmlns:a16="http://schemas.microsoft.com/office/drawing/2014/main" id="{470BD05D-77BA-4761-A1EF-E6BE968C0E30}"/>
              </a:ext>
            </a:extLst>
          </p:cNvPr>
          <p:cNvGraphicFramePr>
            <a:graphicFrameLocks noGrp="1"/>
          </p:cNvGraphicFramePr>
          <p:nvPr>
            <p:ph type="tbl" sz="quarter" idx="13"/>
            <p:extLst>
              <p:ext uri="{D42A27DB-BD31-4B8C-83A1-F6EECF244321}">
                <p14:modId xmlns:p14="http://schemas.microsoft.com/office/powerpoint/2010/main" val="1198485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85504773"/>
                    </a:ext>
                  </a:extLst>
                </a:gridCol>
                <a:gridCol w="493776">
                  <a:extLst>
                    <a:ext uri="{9D8B030D-6E8A-4147-A177-3AD203B41FA5}">
                      <a16:colId xmlns:a16="http://schemas.microsoft.com/office/drawing/2014/main" val="1580172614"/>
                    </a:ext>
                  </a:extLst>
                </a:gridCol>
                <a:gridCol w="493776">
                  <a:extLst>
                    <a:ext uri="{9D8B030D-6E8A-4147-A177-3AD203B41FA5}">
                      <a16:colId xmlns:a16="http://schemas.microsoft.com/office/drawing/2014/main" val="664147621"/>
                    </a:ext>
                  </a:extLst>
                </a:gridCol>
                <a:gridCol w="493776">
                  <a:extLst>
                    <a:ext uri="{9D8B030D-6E8A-4147-A177-3AD203B41FA5}">
                      <a16:colId xmlns:a16="http://schemas.microsoft.com/office/drawing/2014/main" val="1928889653"/>
                    </a:ext>
                  </a:extLst>
                </a:gridCol>
                <a:gridCol w="493776">
                  <a:extLst>
                    <a:ext uri="{9D8B030D-6E8A-4147-A177-3AD203B41FA5}">
                      <a16:colId xmlns:a16="http://schemas.microsoft.com/office/drawing/2014/main" val="3880908120"/>
                    </a:ext>
                  </a:extLst>
                </a:gridCol>
                <a:gridCol w="493776">
                  <a:extLst>
                    <a:ext uri="{9D8B030D-6E8A-4147-A177-3AD203B41FA5}">
                      <a16:colId xmlns:a16="http://schemas.microsoft.com/office/drawing/2014/main" val="1575898588"/>
                    </a:ext>
                  </a:extLst>
                </a:gridCol>
                <a:gridCol w="493776">
                  <a:extLst>
                    <a:ext uri="{9D8B030D-6E8A-4147-A177-3AD203B41FA5}">
                      <a16:colId xmlns:a16="http://schemas.microsoft.com/office/drawing/2014/main" val="2762081259"/>
                    </a:ext>
                  </a:extLst>
                </a:gridCol>
                <a:gridCol w="493776">
                  <a:extLst>
                    <a:ext uri="{9D8B030D-6E8A-4147-A177-3AD203B41FA5}">
                      <a16:colId xmlns:a16="http://schemas.microsoft.com/office/drawing/2014/main" val="3671841370"/>
                    </a:ext>
                  </a:extLst>
                </a:gridCol>
                <a:gridCol w="493776">
                  <a:extLst>
                    <a:ext uri="{9D8B030D-6E8A-4147-A177-3AD203B41FA5}">
                      <a16:colId xmlns:a16="http://schemas.microsoft.com/office/drawing/2014/main" val="2998008333"/>
                    </a:ext>
                  </a:extLst>
                </a:gridCol>
                <a:gridCol w="493776">
                  <a:extLst>
                    <a:ext uri="{9D8B030D-6E8A-4147-A177-3AD203B41FA5}">
                      <a16:colId xmlns:a16="http://schemas.microsoft.com/office/drawing/2014/main" val="2767990555"/>
                    </a:ext>
                  </a:extLst>
                </a:gridCol>
                <a:gridCol w="493776">
                  <a:extLst>
                    <a:ext uri="{9D8B030D-6E8A-4147-A177-3AD203B41FA5}">
                      <a16:colId xmlns:a16="http://schemas.microsoft.com/office/drawing/2014/main" val="2837622167"/>
                    </a:ext>
                  </a:extLst>
                </a:gridCol>
                <a:gridCol w="493776">
                  <a:extLst>
                    <a:ext uri="{9D8B030D-6E8A-4147-A177-3AD203B41FA5}">
                      <a16:colId xmlns:a16="http://schemas.microsoft.com/office/drawing/2014/main" val="3382822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80403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- 2021-04-30 21:05:48</a:t>
                      </a:r>
                      <a:r>
                        <a:rPr kumimoji="0" lang="es-ES" sz="1000" b="0" i="0" u="none" strike="noStrike" kern="1200" cap="none" spc="0" normalizeH="0" baseline="0" noProof="0">
                          <a:ln>
                            <a:noFill/>
                          </a:ln>
                          <a:solidFill>
                            <a:prstClr val="black"/>
                          </a:solidFill>
                          <a:effectLst/>
                          <a:uLnTx/>
                          <a:uFillTx/>
                          <a:latin typeface="+mn-lt"/>
                          <a:ea typeface="+mn-ea"/>
                          <a:cs typeface="+mn-cs"/>
                        </a:rPr>
                        <a:t>
 Descubrí la TRIAX 150 R3. 
Atractivo diseño de faros delanteros y traseros, guiños de LED, sistema de luces siempre encendidas, tablero con medidor de combustible, nuevo cubre escape y portaequipaje trasero en aluminio. 
Viajá seguro en todo tipo de camino. Con la TRIAX R3 la ruta la hacés vos.
#YaSabésADóndeIr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4612688"/>
                  </a:ext>
                </a:extLst>
              </a:tr>
            </a:tbl>
          </a:graphicData>
        </a:graphic>
      </p:graphicFrame>
      <p:sp>
        <p:nvSpPr>
          <p:cNvPr id="4" name="Text Placeholder 3">
            <a:extLst>
              <a:ext uri="{FF2B5EF4-FFF2-40B4-BE49-F238E27FC236}">
                <a16:creationId xmlns:a16="http://schemas.microsoft.com/office/drawing/2014/main" id="{B3BC50B9-8700-4769-9B6C-EE61078DED5F}"/>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1094532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1E18F-A59B-4AB7-8181-CCAAC6029DD8}"/>
              </a:ext>
            </a:extLst>
          </p:cNvPr>
          <p:cNvSpPr>
            <a:spLocks noGrp="1"/>
          </p:cNvSpPr>
          <p:nvPr>
            <p:ph type="title"/>
          </p:nvPr>
        </p:nvSpPr>
        <p:spPr/>
        <p:txBody>
          <a:bodyPr/>
          <a:lstStyle/>
          <a:p>
            <a:r>
              <a:rPr lang="en-US"/>
              <a:t>Facebook Post Table + Reactions | Motomel - 21 of 23</a:t>
            </a:r>
          </a:p>
        </p:txBody>
      </p:sp>
      <p:graphicFrame>
        <p:nvGraphicFramePr>
          <p:cNvPr id="5" name="Table Placeholder 4">
            <a:extLst>
              <a:ext uri="{FF2B5EF4-FFF2-40B4-BE49-F238E27FC236}">
                <a16:creationId xmlns:a16="http://schemas.microsoft.com/office/drawing/2014/main" id="{6D37F925-A251-4AE8-AE5C-A38B9F36661C}"/>
              </a:ext>
            </a:extLst>
          </p:cNvPr>
          <p:cNvGraphicFramePr>
            <a:graphicFrameLocks noGrp="1"/>
          </p:cNvGraphicFramePr>
          <p:nvPr>
            <p:ph type="tbl" sz="quarter" idx="13"/>
            <p:extLst>
              <p:ext uri="{D42A27DB-BD31-4B8C-83A1-F6EECF244321}">
                <p14:modId xmlns:p14="http://schemas.microsoft.com/office/powerpoint/2010/main" val="4292755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0176724"/>
                    </a:ext>
                  </a:extLst>
                </a:gridCol>
                <a:gridCol w="493776">
                  <a:extLst>
                    <a:ext uri="{9D8B030D-6E8A-4147-A177-3AD203B41FA5}">
                      <a16:colId xmlns:a16="http://schemas.microsoft.com/office/drawing/2014/main" val="120318781"/>
                    </a:ext>
                  </a:extLst>
                </a:gridCol>
                <a:gridCol w="493776">
                  <a:extLst>
                    <a:ext uri="{9D8B030D-6E8A-4147-A177-3AD203B41FA5}">
                      <a16:colId xmlns:a16="http://schemas.microsoft.com/office/drawing/2014/main" val="3222233324"/>
                    </a:ext>
                  </a:extLst>
                </a:gridCol>
                <a:gridCol w="493776">
                  <a:extLst>
                    <a:ext uri="{9D8B030D-6E8A-4147-A177-3AD203B41FA5}">
                      <a16:colId xmlns:a16="http://schemas.microsoft.com/office/drawing/2014/main" val="2733733359"/>
                    </a:ext>
                  </a:extLst>
                </a:gridCol>
                <a:gridCol w="493776">
                  <a:extLst>
                    <a:ext uri="{9D8B030D-6E8A-4147-A177-3AD203B41FA5}">
                      <a16:colId xmlns:a16="http://schemas.microsoft.com/office/drawing/2014/main" val="1141079306"/>
                    </a:ext>
                  </a:extLst>
                </a:gridCol>
                <a:gridCol w="493776">
                  <a:extLst>
                    <a:ext uri="{9D8B030D-6E8A-4147-A177-3AD203B41FA5}">
                      <a16:colId xmlns:a16="http://schemas.microsoft.com/office/drawing/2014/main" val="315747263"/>
                    </a:ext>
                  </a:extLst>
                </a:gridCol>
                <a:gridCol w="493776">
                  <a:extLst>
                    <a:ext uri="{9D8B030D-6E8A-4147-A177-3AD203B41FA5}">
                      <a16:colId xmlns:a16="http://schemas.microsoft.com/office/drawing/2014/main" val="2855304048"/>
                    </a:ext>
                  </a:extLst>
                </a:gridCol>
                <a:gridCol w="493776">
                  <a:extLst>
                    <a:ext uri="{9D8B030D-6E8A-4147-A177-3AD203B41FA5}">
                      <a16:colId xmlns:a16="http://schemas.microsoft.com/office/drawing/2014/main" val="789716190"/>
                    </a:ext>
                  </a:extLst>
                </a:gridCol>
                <a:gridCol w="493776">
                  <a:extLst>
                    <a:ext uri="{9D8B030D-6E8A-4147-A177-3AD203B41FA5}">
                      <a16:colId xmlns:a16="http://schemas.microsoft.com/office/drawing/2014/main" val="1222338350"/>
                    </a:ext>
                  </a:extLst>
                </a:gridCol>
                <a:gridCol w="493776">
                  <a:extLst>
                    <a:ext uri="{9D8B030D-6E8A-4147-A177-3AD203B41FA5}">
                      <a16:colId xmlns:a16="http://schemas.microsoft.com/office/drawing/2014/main" val="3701789450"/>
                    </a:ext>
                  </a:extLst>
                </a:gridCol>
                <a:gridCol w="493776">
                  <a:extLst>
                    <a:ext uri="{9D8B030D-6E8A-4147-A177-3AD203B41FA5}">
                      <a16:colId xmlns:a16="http://schemas.microsoft.com/office/drawing/2014/main" val="2796481471"/>
                    </a:ext>
                  </a:extLst>
                </a:gridCol>
                <a:gridCol w="493776">
                  <a:extLst>
                    <a:ext uri="{9D8B030D-6E8A-4147-A177-3AD203B41FA5}">
                      <a16:colId xmlns:a16="http://schemas.microsoft.com/office/drawing/2014/main" val="3877000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99040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- 2021-04-29 14:00:08</a:t>
                      </a:r>
                      <a:r>
                        <a:rPr kumimoji="0" lang="es-ES" sz="1000" b="0" i="0" u="none" strike="noStrike" kern="1200" cap="none" spc="0" normalizeH="0" baseline="0" noProof="0">
                          <a:ln>
                            <a:noFill/>
                          </a:ln>
                          <a:solidFill>
                            <a:prstClr val="black"/>
                          </a:solidFill>
                          <a:effectLst/>
                          <a:uLnTx/>
                          <a:uFillTx/>
                          <a:latin typeface="+mn-lt"/>
                          <a:ea typeface="+mn-ea"/>
                          <a:cs typeface="+mn-cs"/>
                        </a:rPr>
                        <a:t>
 El Mito es Falso
✅ Debes cambiar ambas cosas , el filtro retiene contaminantes que pueden ser perjudiciales para el motor incrementando el desgaste de sus partes móviles vitales .
Motomel utiliza y recomienda combustibles AXION energy y línea de lubricantes Castrol.
Queremos lo mejor para vos y para tu moto.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247381199"/>
                  </a:ext>
                </a:extLst>
              </a:tr>
            </a:tbl>
          </a:graphicData>
        </a:graphic>
      </p:graphicFrame>
      <p:sp>
        <p:nvSpPr>
          <p:cNvPr id="4" name="Text Placeholder 3">
            <a:extLst>
              <a:ext uri="{FF2B5EF4-FFF2-40B4-BE49-F238E27FC236}">
                <a16:creationId xmlns:a16="http://schemas.microsoft.com/office/drawing/2014/main" id="{F97AC206-5F0A-41CA-803B-CF76DA4E6D71}"/>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3621261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66D79-A6FB-45CB-9169-BCB74CFFD86F}"/>
              </a:ext>
            </a:extLst>
          </p:cNvPr>
          <p:cNvSpPr>
            <a:spLocks noGrp="1"/>
          </p:cNvSpPr>
          <p:nvPr>
            <p:ph type="title"/>
          </p:nvPr>
        </p:nvSpPr>
        <p:spPr/>
        <p:txBody>
          <a:bodyPr/>
          <a:lstStyle/>
          <a:p>
            <a:r>
              <a:rPr lang="en-US"/>
              <a:t>Facebook Post Table + Reactions | Motomel - 22 of 23</a:t>
            </a:r>
          </a:p>
        </p:txBody>
      </p:sp>
      <p:graphicFrame>
        <p:nvGraphicFramePr>
          <p:cNvPr id="5" name="Table Placeholder 4">
            <a:extLst>
              <a:ext uri="{FF2B5EF4-FFF2-40B4-BE49-F238E27FC236}">
                <a16:creationId xmlns:a16="http://schemas.microsoft.com/office/drawing/2014/main" id="{78A6DD53-9209-427A-A61B-188E677A6D35}"/>
              </a:ext>
            </a:extLst>
          </p:cNvPr>
          <p:cNvGraphicFramePr>
            <a:graphicFrameLocks noGrp="1"/>
          </p:cNvGraphicFramePr>
          <p:nvPr>
            <p:ph type="tbl" sz="quarter" idx="13"/>
            <p:extLst>
              <p:ext uri="{D42A27DB-BD31-4B8C-83A1-F6EECF244321}">
                <p14:modId xmlns:p14="http://schemas.microsoft.com/office/powerpoint/2010/main" val="3287450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77347868"/>
                    </a:ext>
                  </a:extLst>
                </a:gridCol>
                <a:gridCol w="493776">
                  <a:extLst>
                    <a:ext uri="{9D8B030D-6E8A-4147-A177-3AD203B41FA5}">
                      <a16:colId xmlns:a16="http://schemas.microsoft.com/office/drawing/2014/main" val="1523841245"/>
                    </a:ext>
                  </a:extLst>
                </a:gridCol>
                <a:gridCol w="493776">
                  <a:extLst>
                    <a:ext uri="{9D8B030D-6E8A-4147-A177-3AD203B41FA5}">
                      <a16:colId xmlns:a16="http://schemas.microsoft.com/office/drawing/2014/main" val="4182419023"/>
                    </a:ext>
                  </a:extLst>
                </a:gridCol>
                <a:gridCol w="493776">
                  <a:extLst>
                    <a:ext uri="{9D8B030D-6E8A-4147-A177-3AD203B41FA5}">
                      <a16:colId xmlns:a16="http://schemas.microsoft.com/office/drawing/2014/main" val="2148670807"/>
                    </a:ext>
                  </a:extLst>
                </a:gridCol>
                <a:gridCol w="493776">
                  <a:extLst>
                    <a:ext uri="{9D8B030D-6E8A-4147-A177-3AD203B41FA5}">
                      <a16:colId xmlns:a16="http://schemas.microsoft.com/office/drawing/2014/main" val="493576151"/>
                    </a:ext>
                  </a:extLst>
                </a:gridCol>
                <a:gridCol w="493776">
                  <a:extLst>
                    <a:ext uri="{9D8B030D-6E8A-4147-A177-3AD203B41FA5}">
                      <a16:colId xmlns:a16="http://schemas.microsoft.com/office/drawing/2014/main" val="2738585980"/>
                    </a:ext>
                  </a:extLst>
                </a:gridCol>
                <a:gridCol w="493776">
                  <a:extLst>
                    <a:ext uri="{9D8B030D-6E8A-4147-A177-3AD203B41FA5}">
                      <a16:colId xmlns:a16="http://schemas.microsoft.com/office/drawing/2014/main" val="534226554"/>
                    </a:ext>
                  </a:extLst>
                </a:gridCol>
                <a:gridCol w="493776">
                  <a:extLst>
                    <a:ext uri="{9D8B030D-6E8A-4147-A177-3AD203B41FA5}">
                      <a16:colId xmlns:a16="http://schemas.microsoft.com/office/drawing/2014/main" val="1437971423"/>
                    </a:ext>
                  </a:extLst>
                </a:gridCol>
                <a:gridCol w="493776">
                  <a:extLst>
                    <a:ext uri="{9D8B030D-6E8A-4147-A177-3AD203B41FA5}">
                      <a16:colId xmlns:a16="http://schemas.microsoft.com/office/drawing/2014/main" val="1444904454"/>
                    </a:ext>
                  </a:extLst>
                </a:gridCol>
                <a:gridCol w="493776">
                  <a:extLst>
                    <a:ext uri="{9D8B030D-6E8A-4147-A177-3AD203B41FA5}">
                      <a16:colId xmlns:a16="http://schemas.microsoft.com/office/drawing/2014/main" val="119010230"/>
                    </a:ext>
                  </a:extLst>
                </a:gridCol>
                <a:gridCol w="493776">
                  <a:extLst>
                    <a:ext uri="{9D8B030D-6E8A-4147-A177-3AD203B41FA5}">
                      <a16:colId xmlns:a16="http://schemas.microsoft.com/office/drawing/2014/main" val="958562111"/>
                    </a:ext>
                  </a:extLst>
                </a:gridCol>
                <a:gridCol w="493776">
                  <a:extLst>
                    <a:ext uri="{9D8B030D-6E8A-4147-A177-3AD203B41FA5}">
                      <a16:colId xmlns:a16="http://schemas.microsoft.com/office/drawing/2014/main" val="3513973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63300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- 2021-04-27 22:01:22</a:t>
                      </a:r>
                      <a:r>
                        <a:rPr kumimoji="0" lang="es-ES" sz="1000" b="0" i="0" u="none" strike="noStrike" kern="1200" cap="none" spc="0" normalizeH="0" baseline="0" noProof="0">
                          <a:ln>
                            <a:noFill/>
                          </a:ln>
                          <a:solidFill>
                            <a:prstClr val="black"/>
                          </a:solidFill>
                          <a:effectLst/>
                          <a:uLnTx/>
                          <a:uFillTx/>
                          <a:latin typeface="+mn-lt"/>
                          <a:ea typeface="+mn-ea"/>
                          <a:cs typeface="+mn-cs"/>
                        </a:rPr>
                        <a:t>
 Combiná agilidad y rendimiento con una ideal economía de uso en la ciudad. 
Sentí la diferencia con tu HUNTER 150.
#YaSabésADóndeIr
Consultá precios y planes de financiación en el link de la bio.
#Corven #Motos #Hunter150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49222165"/>
                  </a:ext>
                </a:extLst>
              </a:tr>
            </a:tbl>
          </a:graphicData>
        </a:graphic>
      </p:graphicFrame>
      <p:sp>
        <p:nvSpPr>
          <p:cNvPr id="4" name="Text Placeholder 3">
            <a:extLst>
              <a:ext uri="{FF2B5EF4-FFF2-40B4-BE49-F238E27FC236}">
                <a16:creationId xmlns:a16="http://schemas.microsoft.com/office/drawing/2014/main" id="{CC9D6F99-150A-4885-9CAD-B2952E0838CE}"/>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86521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45F73-2E65-49A4-947A-969E70D7BB7F}"/>
              </a:ext>
            </a:extLst>
          </p:cNvPr>
          <p:cNvSpPr>
            <a:spLocks noGrp="1"/>
          </p:cNvSpPr>
          <p:nvPr>
            <p:ph type="title"/>
          </p:nvPr>
        </p:nvSpPr>
        <p:spPr/>
        <p:txBody>
          <a:bodyPr/>
          <a:lstStyle/>
          <a:p>
            <a:r>
              <a:rPr lang="en-US"/>
              <a:t>Facebook Post Table + Reactions | Motomel - 23 of 23</a:t>
            </a:r>
          </a:p>
        </p:txBody>
      </p:sp>
      <p:graphicFrame>
        <p:nvGraphicFramePr>
          <p:cNvPr id="5" name="Table Placeholder 4">
            <a:extLst>
              <a:ext uri="{FF2B5EF4-FFF2-40B4-BE49-F238E27FC236}">
                <a16:creationId xmlns:a16="http://schemas.microsoft.com/office/drawing/2014/main" id="{9DAA1C67-79CE-49BE-A924-285DD5CD9306}"/>
              </a:ext>
            </a:extLst>
          </p:cNvPr>
          <p:cNvGraphicFramePr>
            <a:graphicFrameLocks noGrp="1"/>
          </p:cNvGraphicFramePr>
          <p:nvPr>
            <p:ph type="tbl" sz="quarter" idx="13"/>
            <p:extLst>
              <p:ext uri="{D42A27DB-BD31-4B8C-83A1-F6EECF244321}">
                <p14:modId xmlns:p14="http://schemas.microsoft.com/office/powerpoint/2010/main" val="3496672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66471463"/>
                    </a:ext>
                  </a:extLst>
                </a:gridCol>
                <a:gridCol w="493776">
                  <a:extLst>
                    <a:ext uri="{9D8B030D-6E8A-4147-A177-3AD203B41FA5}">
                      <a16:colId xmlns:a16="http://schemas.microsoft.com/office/drawing/2014/main" val="1052439666"/>
                    </a:ext>
                  </a:extLst>
                </a:gridCol>
                <a:gridCol w="493776">
                  <a:extLst>
                    <a:ext uri="{9D8B030D-6E8A-4147-A177-3AD203B41FA5}">
                      <a16:colId xmlns:a16="http://schemas.microsoft.com/office/drawing/2014/main" val="1893554145"/>
                    </a:ext>
                  </a:extLst>
                </a:gridCol>
                <a:gridCol w="493776">
                  <a:extLst>
                    <a:ext uri="{9D8B030D-6E8A-4147-A177-3AD203B41FA5}">
                      <a16:colId xmlns:a16="http://schemas.microsoft.com/office/drawing/2014/main" val="964948196"/>
                    </a:ext>
                  </a:extLst>
                </a:gridCol>
                <a:gridCol w="493776">
                  <a:extLst>
                    <a:ext uri="{9D8B030D-6E8A-4147-A177-3AD203B41FA5}">
                      <a16:colId xmlns:a16="http://schemas.microsoft.com/office/drawing/2014/main" val="793252648"/>
                    </a:ext>
                  </a:extLst>
                </a:gridCol>
                <a:gridCol w="493776">
                  <a:extLst>
                    <a:ext uri="{9D8B030D-6E8A-4147-A177-3AD203B41FA5}">
                      <a16:colId xmlns:a16="http://schemas.microsoft.com/office/drawing/2014/main" val="3481460187"/>
                    </a:ext>
                  </a:extLst>
                </a:gridCol>
                <a:gridCol w="493776">
                  <a:extLst>
                    <a:ext uri="{9D8B030D-6E8A-4147-A177-3AD203B41FA5}">
                      <a16:colId xmlns:a16="http://schemas.microsoft.com/office/drawing/2014/main" val="1030490496"/>
                    </a:ext>
                  </a:extLst>
                </a:gridCol>
                <a:gridCol w="493776">
                  <a:extLst>
                    <a:ext uri="{9D8B030D-6E8A-4147-A177-3AD203B41FA5}">
                      <a16:colId xmlns:a16="http://schemas.microsoft.com/office/drawing/2014/main" val="2156941685"/>
                    </a:ext>
                  </a:extLst>
                </a:gridCol>
                <a:gridCol w="493776">
                  <a:extLst>
                    <a:ext uri="{9D8B030D-6E8A-4147-A177-3AD203B41FA5}">
                      <a16:colId xmlns:a16="http://schemas.microsoft.com/office/drawing/2014/main" val="4145812958"/>
                    </a:ext>
                  </a:extLst>
                </a:gridCol>
                <a:gridCol w="493776">
                  <a:extLst>
                    <a:ext uri="{9D8B030D-6E8A-4147-A177-3AD203B41FA5}">
                      <a16:colId xmlns:a16="http://schemas.microsoft.com/office/drawing/2014/main" val="2865559884"/>
                    </a:ext>
                  </a:extLst>
                </a:gridCol>
                <a:gridCol w="493776">
                  <a:extLst>
                    <a:ext uri="{9D8B030D-6E8A-4147-A177-3AD203B41FA5}">
                      <a16:colId xmlns:a16="http://schemas.microsoft.com/office/drawing/2014/main" val="3283975500"/>
                    </a:ext>
                  </a:extLst>
                </a:gridCol>
                <a:gridCol w="493776">
                  <a:extLst>
                    <a:ext uri="{9D8B030D-6E8A-4147-A177-3AD203B41FA5}">
                      <a16:colId xmlns:a16="http://schemas.microsoft.com/office/drawing/2014/main" val="1938089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04558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- 2021-04-23 13:59:40</a:t>
                      </a:r>
                      <a:r>
                        <a:rPr kumimoji="0" lang="es-ES" sz="1000" b="0" i="0" u="none" strike="noStrike" kern="1200" cap="none" spc="0" normalizeH="0" baseline="0" noProof="0">
                          <a:ln>
                            <a:noFill/>
                          </a:ln>
                          <a:solidFill>
                            <a:prstClr val="black"/>
                          </a:solidFill>
                          <a:effectLst/>
                          <a:uLnTx/>
                          <a:uFillTx/>
                          <a:latin typeface="+mn-lt"/>
                          <a:ea typeface="+mn-ea"/>
                          <a:cs typeface="+mn-cs"/>
                        </a:rPr>
                        <a:t>
 La Corven Expert DOT 150 va con vos. 
Con su porta casco trasero, neumático delantero de 12’’, amplio espacio de guardado bajo asiento y conector USB para tu celular o GPS. 
Destacate con estilo en la ciudad.
#YaSabésADóndeIr
Tenela en 48 cuotas con tasa subsidiada.
Consultá precios y planes de financiación en el link de la bio.
#Corven #Motos #Expert150DOT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52492806"/>
                  </a:ext>
                </a:extLst>
              </a:tr>
            </a:tbl>
          </a:graphicData>
        </a:graphic>
      </p:graphicFrame>
      <p:sp>
        <p:nvSpPr>
          <p:cNvPr id="4" name="Text Placeholder 3">
            <a:extLst>
              <a:ext uri="{FF2B5EF4-FFF2-40B4-BE49-F238E27FC236}">
                <a16:creationId xmlns:a16="http://schemas.microsoft.com/office/drawing/2014/main" id="{A04C0845-F091-45D5-8BF2-AF36B371DB0F}"/>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14033290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D73FE-3481-43F1-A145-364F256255E3}"/>
              </a:ext>
            </a:extLst>
          </p:cNvPr>
          <p:cNvSpPr>
            <a:spLocks noGrp="1"/>
          </p:cNvSpPr>
          <p:nvPr>
            <p:ph type="title"/>
          </p:nvPr>
        </p:nvSpPr>
        <p:spPr/>
        <p:txBody>
          <a:bodyPr/>
          <a:lstStyle/>
          <a:p>
            <a:r>
              <a:rPr lang="en-US"/>
              <a:t>Facebook User Posts | Motomel</a:t>
            </a:r>
          </a:p>
        </p:txBody>
      </p:sp>
      <p:graphicFrame>
        <p:nvGraphicFramePr>
          <p:cNvPr id="6" name="Chart Placeholder 5">
            <a:extLst>
              <a:ext uri="{FF2B5EF4-FFF2-40B4-BE49-F238E27FC236}">
                <a16:creationId xmlns:a16="http://schemas.microsoft.com/office/drawing/2014/main" id="{5F32EB76-0544-4CE2-863F-344CB2019A95}"/>
              </a:ext>
            </a:extLst>
          </p:cNvPr>
          <p:cNvGraphicFramePr>
            <a:graphicFrameLocks noGrp="1"/>
          </p:cNvGraphicFramePr>
          <p:nvPr>
            <p:ph type="chart" sz="quarter" idx="13"/>
            <p:extLst>
              <p:ext uri="{D42A27DB-BD31-4B8C-83A1-F6EECF244321}">
                <p14:modId xmlns:p14="http://schemas.microsoft.com/office/powerpoint/2010/main" val="1274539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96B840-0050-4801-B56D-0E65472E332D}"/>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DA155A7F-0786-477B-964E-1EA59B10B8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23153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FF66D-87A4-4802-87C0-C7B7A4B4E0C6}"/>
              </a:ext>
            </a:extLst>
          </p:cNvPr>
          <p:cNvSpPr>
            <a:spLocks noGrp="1"/>
          </p:cNvSpPr>
          <p:nvPr>
            <p:ph type="title"/>
          </p:nvPr>
        </p:nvSpPr>
        <p:spPr/>
        <p:txBody>
          <a:bodyPr/>
          <a:lstStyle/>
          <a:p>
            <a:r>
              <a:rPr lang="en-US"/>
              <a:t>Facebook User Posts Table | Motomel - 1 of 3</a:t>
            </a:r>
          </a:p>
        </p:txBody>
      </p:sp>
      <p:graphicFrame>
        <p:nvGraphicFramePr>
          <p:cNvPr id="5" name="Table Placeholder 4">
            <a:extLst>
              <a:ext uri="{FF2B5EF4-FFF2-40B4-BE49-F238E27FC236}">
                <a16:creationId xmlns:a16="http://schemas.microsoft.com/office/drawing/2014/main" id="{556CDC3E-AF9F-404A-BB1D-64F8E6189722}"/>
              </a:ext>
            </a:extLst>
          </p:cNvPr>
          <p:cNvGraphicFramePr>
            <a:graphicFrameLocks noGrp="1"/>
          </p:cNvGraphicFramePr>
          <p:nvPr>
            <p:ph type="tbl" sz="quarter" idx="13"/>
            <p:extLst>
              <p:ext uri="{D42A27DB-BD31-4B8C-83A1-F6EECF244321}">
                <p14:modId xmlns:p14="http://schemas.microsoft.com/office/powerpoint/2010/main" val="3114714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382628768"/>
                    </a:ext>
                  </a:extLst>
                </a:gridCol>
                <a:gridCol w="1152144">
                  <a:extLst>
                    <a:ext uri="{9D8B030D-6E8A-4147-A177-3AD203B41FA5}">
                      <a16:colId xmlns:a16="http://schemas.microsoft.com/office/drawing/2014/main" val="554897195"/>
                    </a:ext>
                  </a:extLst>
                </a:gridCol>
                <a:gridCol w="1152144">
                  <a:extLst>
                    <a:ext uri="{9D8B030D-6E8A-4147-A177-3AD203B41FA5}">
                      <a16:colId xmlns:a16="http://schemas.microsoft.com/office/drawing/2014/main" val="3511134304"/>
                    </a:ext>
                  </a:extLst>
                </a:gridCol>
                <a:gridCol w="1152144">
                  <a:extLst>
                    <a:ext uri="{9D8B030D-6E8A-4147-A177-3AD203B41FA5}">
                      <a16:colId xmlns:a16="http://schemas.microsoft.com/office/drawing/2014/main" val="3252287133"/>
                    </a:ext>
                  </a:extLst>
                </a:gridCol>
                <a:gridCol w="1152144">
                  <a:extLst>
                    <a:ext uri="{9D8B030D-6E8A-4147-A177-3AD203B41FA5}">
                      <a16:colId xmlns:a16="http://schemas.microsoft.com/office/drawing/2014/main" val="1702319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61733009"/>
                  </a:ext>
                </a:extLst>
              </a:tr>
            </a:tbl>
          </a:graphicData>
        </a:graphic>
      </p:graphicFrame>
      <p:sp>
        <p:nvSpPr>
          <p:cNvPr id="4" name="Text Placeholder 3">
            <a:extLst>
              <a:ext uri="{FF2B5EF4-FFF2-40B4-BE49-F238E27FC236}">
                <a16:creationId xmlns:a16="http://schemas.microsoft.com/office/drawing/2014/main" id="{2B28934B-3EE2-4CF1-B755-1E25DDCD5A68}"/>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24349622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9C041-2B67-4F6B-BDFE-AFBBF9F112BE}"/>
              </a:ext>
            </a:extLst>
          </p:cNvPr>
          <p:cNvSpPr>
            <a:spLocks noGrp="1"/>
          </p:cNvSpPr>
          <p:nvPr>
            <p:ph type="title"/>
          </p:nvPr>
        </p:nvSpPr>
        <p:spPr/>
        <p:txBody>
          <a:bodyPr/>
          <a:lstStyle/>
          <a:p>
            <a:r>
              <a:rPr lang="en-US"/>
              <a:t>Facebook User Posts Table | Motomel - 2 of 3</a:t>
            </a:r>
          </a:p>
        </p:txBody>
      </p:sp>
      <p:graphicFrame>
        <p:nvGraphicFramePr>
          <p:cNvPr id="5" name="Table Placeholder 4">
            <a:extLst>
              <a:ext uri="{FF2B5EF4-FFF2-40B4-BE49-F238E27FC236}">
                <a16:creationId xmlns:a16="http://schemas.microsoft.com/office/drawing/2014/main" id="{6EA672E4-CED7-4109-8375-87F8174506B6}"/>
              </a:ext>
            </a:extLst>
          </p:cNvPr>
          <p:cNvGraphicFramePr>
            <a:graphicFrameLocks noGrp="1"/>
          </p:cNvGraphicFramePr>
          <p:nvPr>
            <p:ph type="tbl" sz="quarter" idx="13"/>
            <p:extLst>
              <p:ext uri="{D42A27DB-BD31-4B8C-83A1-F6EECF244321}">
                <p14:modId xmlns:p14="http://schemas.microsoft.com/office/powerpoint/2010/main" val="1664940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475815821"/>
                    </a:ext>
                  </a:extLst>
                </a:gridCol>
                <a:gridCol w="1152144">
                  <a:extLst>
                    <a:ext uri="{9D8B030D-6E8A-4147-A177-3AD203B41FA5}">
                      <a16:colId xmlns:a16="http://schemas.microsoft.com/office/drawing/2014/main" val="903551943"/>
                    </a:ext>
                  </a:extLst>
                </a:gridCol>
                <a:gridCol w="1152144">
                  <a:extLst>
                    <a:ext uri="{9D8B030D-6E8A-4147-A177-3AD203B41FA5}">
                      <a16:colId xmlns:a16="http://schemas.microsoft.com/office/drawing/2014/main" val="3406299867"/>
                    </a:ext>
                  </a:extLst>
                </a:gridCol>
                <a:gridCol w="1152144">
                  <a:extLst>
                    <a:ext uri="{9D8B030D-6E8A-4147-A177-3AD203B41FA5}">
                      <a16:colId xmlns:a16="http://schemas.microsoft.com/office/drawing/2014/main" val="86778139"/>
                    </a:ext>
                  </a:extLst>
                </a:gridCol>
                <a:gridCol w="1152144">
                  <a:extLst>
                    <a:ext uri="{9D8B030D-6E8A-4147-A177-3AD203B41FA5}">
                      <a16:colId xmlns:a16="http://schemas.microsoft.com/office/drawing/2014/main" val="1122114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15079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- 2021-04-26 10:58:42</a:t>
                      </a:r>
                      <a:r>
                        <a:rPr kumimoji="0" lang="es-ES" sz="1000" b="0" i="0" u="none" strike="noStrike" kern="1200" cap="none" spc="0" normalizeH="0" baseline="0" noProof="0">
                          <a:ln>
                            <a:noFill/>
                          </a:ln>
                          <a:solidFill>
                            <a:prstClr val="black"/>
                          </a:solidFill>
                          <a:effectLst/>
                          <a:uLnTx/>
                          <a:uFillTx/>
                          <a:latin typeface="+mn-lt"/>
                          <a:ea typeface="+mn-ea"/>
                          <a:cs typeface="+mn-cs"/>
                        </a:rPr>
                        <a:t>
 🎊 BONO CONTRIBUCION 2021 CON GRANDES PREMIOS 🎊 
▶️ Como todos los años, desde La Capi lanzamos un bono contribución que nos permite solventar los gastos corrientes para sostener la institución, más aún en estos periodos de pandemia. Cada bono cuenta con dos números y se podrá abonar en 4 cuotas mensuales, iguales y consecutivas. 
🏍️ En esta oportunidad regalamos estos excelentes premios de Corven Motos:
👉1er premio: Moto 0 KM Triax 150 cc 
👉2do premio: Moto 0 KM Energy 125 cc 
👉3er premio: Moto 0 KM Mirage 110 cc 
💰 ADEMAS, ofrecemos una orden de compra de .000 por única vez, para quienes cancelen la totalidad del bono antes del 30 de mayo de 2021.  
❗ Las motos se sortean con la última jugada de la quiniela provincial nocturna del mes de agosto, mientas que la orden de compra se entregará a quien tenga el número que coincida con el ultimo sorteo de la quiniela provincial nocturna de mayo. 
🙋🏻‍♂️PEDILE TU BONO a tu amiga o amigo capitalino. Colaborá con el club de tu barrio!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325800645"/>
                  </a:ext>
                </a:extLst>
              </a:tr>
            </a:tbl>
          </a:graphicData>
        </a:graphic>
      </p:graphicFrame>
      <p:sp>
        <p:nvSpPr>
          <p:cNvPr id="4" name="Text Placeholder 3">
            <a:extLst>
              <a:ext uri="{FF2B5EF4-FFF2-40B4-BE49-F238E27FC236}">
                <a16:creationId xmlns:a16="http://schemas.microsoft.com/office/drawing/2014/main" id="{6C45614A-3D51-4525-8A72-21AECF7084BA}"/>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34437559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857DE-7058-40D5-B112-AD888B536412}"/>
              </a:ext>
            </a:extLst>
          </p:cNvPr>
          <p:cNvSpPr>
            <a:spLocks noGrp="1"/>
          </p:cNvSpPr>
          <p:nvPr>
            <p:ph type="title"/>
          </p:nvPr>
        </p:nvSpPr>
        <p:spPr/>
        <p:txBody>
          <a:bodyPr/>
          <a:lstStyle/>
          <a:p>
            <a:r>
              <a:rPr lang="en-US"/>
              <a:t>Facebook User Posts Table | Motomel - 3 of 3</a:t>
            </a:r>
          </a:p>
        </p:txBody>
      </p:sp>
      <p:graphicFrame>
        <p:nvGraphicFramePr>
          <p:cNvPr id="5" name="Table Placeholder 4">
            <a:extLst>
              <a:ext uri="{FF2B5EF4-FFF2-40B4-BE49-F238E27FC236}">
                <a16:creationId xmlns:a16="http://schemas.microsoft.com/office/drawing/2014/main" id="{6C8CA3E4-DC17-4A13-97AD-4EFAA5DA57FA}"/>
              </a:ext>
            </a:extLst>
          </p:cNvPr>
          <p:cNvGraphicFramePr>
            <a:graphicFrameLocks noGrp="1"/>
          </p:cNvGraphicFramePr>
          <p:nvPr>
            <p:ph type="tbl" sz="quarter" idx="13"/>
            <p:extLst>
              <p:ext uri="{D42A27DB-BD31-4B8C-83A1-F6EECF244321}">
                <p14:modId xmlns:p14="http://schemas.microsoft.com/office/powerpoint/2010/main" val="1771680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93351391"/>
                    </a:ext>
                  </a:extLst>
                </a:gridCol>
                <a:gridCol w="1152144">
                  <a:extLst>
                    <a:ext uri="{9D8B030D-6E8A-4147-A177-3AD203B41FA5}">
                      <a16:colId xmlns:a16="http://schemas.microsoft.com/office/drawing/2014/main" val="3943570726"/>
                    </a:ext>
                  </a:extLst>
                </a:gridCol>
                <a:gridCol w="1152144">
                  <a:extLst>
                    <a:ext uri="{9D8B030D-6E8A-4147-A177-3AD203B41FA5}">
                      <a16:colId xmlns:a16="http://schemas.microsoft.com/office/drawing/2014/main" val="3782816133"/>
                    </a:ext>
                  </a:extLst>
                </a:gridCol>
                <a:gridCol w="1152144">
                  <a:extLst>
                    <a:ext uri="{9D8B030D-6E8A-4147-A177-3AD203B41FA5}">
                      <a16:colId xmlns:a16="http://schemas.microsoft.com/office/drawing/2014/main" val="1202932305"/>
                    </a:ext>
                  </a:extLst>
                </a:gridCol>
                <a:gridCol w="1152144">
                  <a:extLst>
                    <a:ext uri="{9D8B030D-6E8A-4147-A177-3AD203B41FA5}">
                      <a16:colId xmlns:a16="http://schemas.microsoft.com/office/drawing/2014/main" val="3522487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13314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- 2021-04-25 02:39:21</a:t>
                      </a:r>
                      <a:r>
                        <a:rPr kumimoji="0" lang="es-ES" sz="1000" b="0" i="0" u="none" strike="noStrike" kern="1200" cap="none" spc="0" normalizeH="0" baseline="0" noProof="0">
                          <a:ln>
                            <a:noFill/>
                          </a:ln>
                          <a:solidFill>
                            <a:prstClr val="black"/>
                          </a:solidFill>
                          <a:effectLst/>
                          <a:uLnTx/>
                          <a:uFillTx/>
                          <a:latin typeface="+mn-lt"/>
                          <a:ea typeface="+mn-ea"/>
                          <a:cs typeface="+mn-cs"/>
                        </a:rPr>
                        <a:t>
 Les quiero comentar lo sorprendido que estoy para bien!! En el día de ayer, cruce la cuesta de Zapata!! Una de las más duras, y lindas del norte argentino!! Une las localidades de Londres y Tinogasta, en la provincia de Catamarca!!Este camino, por dónde se corrió el Dakar hace varios años atrás, hoy ya se encuentra abondonado e intransitable para autos y camionetas. Pero los que tenemos pasión por las motos los seguimos transitando, abriendo caminos dónde ya no los hay!! ! Cero problemas y muchas satisfacciones con mi corven triax 250 r3. En la foto, mirador de la cuesta de Zapata!!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84007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- 2021-05-02 22:36:11</a:t>
                      </a:r>
                      <a:r>
                        <a:rPr kumimoji="0" lang="es-ES" sz="1000" b="0" i="0" u="none" strike="noStrike" kern="1200" cap="none" spc="0" normalizeH="0" baseline="0" noProof="0">
                          <a:ln>
                            <a:noFill/>
                          </a:ln>
                          <a:solidFill>
                            <a:prstClr val="black"/>
                          </a:solidFill>
                          <a:effectLst/>
                          <a:uLnTx/>
                          <a:uFillTx/>
                          <a:latin typeface="+mn-lt"/>
                          <a:ea typeface="+mn-ea"/>
                          <a:cs typeface="+mn-cs"/>
                        </a:rPr>
                        <a:t>
 Viajando con la corven mirash!!!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36377030"/>
                  </a:ext>
                </a:extLst>
              </a:tr>
            </a:tbl>
          </a:graphicData>
        </a:graphic>
      </p:graphicFrame>
      <p:sp>
        <p:nvSpPr>
          <p:cNvPr id="4" name="Text Placeholder 3">
            <a:extLst>
              <a:ext uri="{FF2B5EF4-FFF2-40B4-BE49-F238E27FC236}">
                <a16:creationId xmlns:a16="http://schemas.microsoft.com/office/drawing/2014/main" id="{F4DD5A00-98D1-4415-A84B-5CCA378A9D59}"/>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156833757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1519</Words>
  <Application>Microsoft Office PowerPoint</Application>
  <PresentationFormat>On-screen Show (4:3)</PresentationFormat>
  <Paragraphs>832</Paragraphs>
  <Slides>48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48</vt:i4>
      </vt:variant>
    </vt:vector>
  </HeadingPairs>
  <TitlesOfParts>
    <vt:vector size="51" baseType="lpstr">
      <vt:lpstr>Arial</vt:lpstr>
      <vt:lpstr>Calibri</vt:lpstr>
      <vt:lpstr>quintly_template</vt:lpstr>
      <vt:lpstr>FACEBOOK NUEVO - La emilia usar</vt:lpstr>
      <vt:lpstr>Facebook Key Metrics Table | Motomel</vt:lpstr>
      <vt:lpstr>Facebook Key Metrics Radar | Motomel</vt:lpstr>
      <vt:lpstr>Facebook Fan Distribution | Motomel</vt:lpstr>
      <vt:lpstr>Facebook +/- Fan Distribution | Motomel</vt:lpstr>
      <vt:lpstr>Facebook Posts Distribution | Motomel</vt:lpstr>
      <vt:lpstr>Facebook Interactions Distribution | Motomel</vt:lpstr>
      <vt:lpstr>Facebook Page Likes Total | Motomel</vt:lpstr>
      <vt:lpstr>Facebook Fans Change | Motomel</vt:lpstr>
      <vt:lpstr>Facebook Fans Change Per Weekday | Motomel</vt:lpstr>
      <vt:lpstr>Facebook Fans Change Rate | Motomel</vt:lpstr>
      <vt:lpstr>Facebook Own Posts | Motomel</vt:lpstr>
      <vt:lpstr>Facebook Own Posts By Hour | Motomel</vt:lpstr>
      <vt:lpstr>Facebook Own Posts By Weekday | Motomel</vt:lpstr>
      <vt:lpstr>Facebook Interactions Distribution | Motomel</vt:lpstr>
      <vt:lpstr>Facebook Post Type Distribution Per Profile | Motomel</vt:lpstr>
      <vt:lpstr>Facebook Interaction Rate By Weekday | Motomel</vt:lpstr>
      <vt:lpstr>Facebook Interaction Rate | Motomel</vt:lpstr>
      <vt:lpstr>Facebook Interaction Rate By Post Type | Motomel</vt:lpstr>
      <vt:lpstr>Facebook Interaction Rate By Hour | Motomel</vt:lpstr>
      <vt:lpstr>Facebook Hashtag Detection | Motomel</vt:lpstr>
      <vt:lpstr>Facebook Post Table + Reactions | Motomel - 1 of 23</vt:lpstr>
      <vt:lpstr>Facebook Post Table + Reactions | Motomel - 2 of 23</vt:lpstr>
      <vt:lpstr>Facebook Post Table + Reactions | Motomel - 3 of 23</vt:lpstr>
      <vt:lpstr>Facebook Post Table + Reactions | Motomel - 4 of 23</vt:lpstr>
      <vt:lpstr>Facebook Post Table + Reactions | Motomel - 5 of 23</vt:lpstr>
      <vt:lpstr>Facebook Post Table + Reactions | Motomel - 6 of 23</vt:lpstr>
      <vt:lpstr>Facebook Post Table + Reactions | Motomel - 7 of 23</vt:lpstr>
      <vt:lpstr>Facebook Post Table + Reactions | Motomel - 8 of 23</vt:lpstr>
      <vt:lpstr>Facebook Post Table + Reactions | Motomel - 9 of 23</vt:lpstr>
      <vt:lpstr>Facebook Post Table + Reactions | Motomel - 10 of 23</vt:lpstr>
      <vt:lpstr>Facebook Post Table + Reactions | Motomel - 11 of 23</vt:lpstr>
      <vt:lpstr>Facebook Post Table + Reactions | Motomel - 12 of 23</vt:lpstr>
      <vt:lpstr>Facebook Post Table + Reactions | Motomel - 13 of 23</vt:lpstr>
      <vt:lpstr>Facebook Post Table + Reactions | Motomel - 14 of 23</vt:lpstr>
      <vt:lpstr>Facebook Post Table + Reactions | Motomel - 15 of 23</vt:lpstr>
      <vt:lpstr>Facebook Post Table + Reactions | Motomel - 16 of 23</vt:lpstr>
      <vt:lpstr>Facebook Post Table + Reactions | Motomel - 17 of 23</vt:lpstr>
      <vt:lpstr>Facebook Post Table + Reactions | Motomel - 18 of 23</vt:lpstr>
      <vt:lpstr>Facebook Post Table + Reactions | Motomel - 19 of 23</vt:lpstr>
      <vt:lpstr>Facebook Post Table + Reactions | Motomel - 20 of 23</vt:lpstr>
      <vt:lpstr>Facebook Post Table + Reactions | Motomel - 21 of 23</vt:lpstr>
      <vt:lpstr>Facebook Post Table + Reactions | Motomel - 22 of 23</vt:lpstr>
      <vt:lpstr>Facebook Post Table + Reactions | Motomel - 23 of 23</vt:lpstr>
      <vt:lpstr>Facebook User Posts | Motomel</vt:lpstr>
      <vt:lpstr>Facebook User Posts Table | Motomel - 1 of 3</vt:lpstr>
      <vt:lpstr>Facebook User Posts Table | Motomel - 2 of 3</vt:lpstr>
      <vt:lpstr>Facebook User Posts Table | Motomel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2021-05-16T20:56:02Z</dcterms:created>
  <dcterms:modified xsi:type="dcterms:W3CDTF">2021-05-16T20:57:11Z</dcterms:modified>
</cp:coreProperties>
</file>