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3" r:id="rId47"/>
    <p:sldId id="304" r:id="rId48"/>
    <p:sldId id="305" r:id="rId49"/>
  </p:sldIdLst>
  <p:sldSz cx="9144000" cy="6858000" type="screen4x3"/>
  <p:notesSz cx="6858000" cy="9144000"/>
  <p:embeddedFontLst>
    <p:embeddedFont>
      <p:font typeface="Calibri" panose="020F0502020204030204" pitchFamily="34" charset="0"/>
      <p:regular r:id="rId50"/>
      <p:bold r:id="rId51"/>
      <p:italic r:id="rId52"/>
      <p:boldItalic r:id="rId5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font" Target="fonts/font1.fntdata"/><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font" Target="fonts/font2.fntdata"/><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36.715800000000002</c:v>
                </c:pt>
                <c:pt idx="1">
                  <c:v>100</c:v>
                </c:pt>
                <c:pt idx="2">
                  <c:v>100</c:v>
                </c:pt>
                <c:pt idx="3">
                  <c:v>0</c:v>
                </c:pt>
                <c:pt idx="4">
                  <c:v>10.9396</c:v>
                </c:pt>
                <c:pt idx="5">
                  <c:v>100</c:v>
                </c:pt>
              </c:numCache>
            </c:numRef>
          </c:val>
          <c:extLst>
            <c:ext xmlns:c16="http://schemas.microsoft.com/office/drawing/2014/chart" uri="{C3380CC4-5D6E-409C-BE32-E72D297353CC}">
              <c16:uniqueId val="{00000000-BE5C-4E88-A5A7-D23C7BE7122C}"/>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11.7836</c:v>
                </c:pt>
                <c:pt idx="1">
                  <c:v>40.909100000000002</c:v>
                </c:pt>
                <c:pt idx="2">
                  <c:v>22.113</c:v>
                </c:pt>
                <c:pt idx="3">
                  <c:v>0</c:v>
                </c:pt>
                <c:pt idx="4">
                  <c:v>18.382999999999999</c:v>
                </c:pt>
                <c:pt idx="5">
                  <c:v>10.146800000000001</c:v>
                </c:pt>
              </c:numCache>
            </c:numRef>
          </c:val>
          <c:extLst>
            <c:ext xmlns:c16="http://schemas.microsoft.com/office/drawing/2014/chart" uri="{C3380CC4-5D6E-409C-BE32-E72D297353CC}">
              <c16:uniqueId val="{00000001-BE5C-4E88-A5A7-D23C7BE7122C}"/>
            </c:ext>
          </c:extLst>
        </c:ser>
        <c:ser>
          <c:idx val="2"/>
          <c:order val="2"/>
          <c:tx>
            <c:strRef>
              <c:f>Sheet1!$D$1</c:f>
              <c:strCache>
                <c:ptCount val="1"/>
                <c:pt idx="0">
                  <c:v>Zanella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0</c:v>
                </c:pt>
                <c:pt idx="2">
                  <c:v>0</c:v>
                </c:pt>
                <c:pt idx="3">
                  <c:v>0</c:v>
                </c:pt>
                <c:pt idx="4">
                  <c:v>0</c:v>
                </c:pt>
                <c:pt idx="5">
                  <c:v>-19.644100000000002</c:v>
                </c:pt>
              </c:numCache>
            </c:numRef>
          </c:val>
          <c:extLst>
            <c:ext xmlns:c16="http://schemas.microsoft.com/office/drawing/2014/chart" uri="{C3380CC4-5D6E-409C-BE32-E72D297353CC}">
              <c16:uniqueId val="{00000002-BE5C-4E88-A5A7-D23C7BE7122C}"/>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4.5560999999999998</c:v>
                </c:pt>
                <c:pt idx="1">
                  <c:v>22.7273</c:v>
                </c:pt>
                <c:pt idx="2">
                  <c:v>25.798500000000001</c:v>
                </c:pt>
                <c:pt idx="3">
                  <c:v>0</c:v>
                </c:pt>
                <c:pt idx="4">
                  <c:v>100</c:v>
                </c:pt>
                <c:pt idx="5">
                  <c:v>71.796000000000006</c:v>
                </c:pt>
              </c:numCache>
            </c:numRef>
          </c:val>
          <c:extLst>
            <c:ext xmlns:c16="http://schemas.microsoft.com/office/drawing/2014/chart" uri="{C3380CC4-5D6E-409C-BE32-E72D297353CC}">
              <c16:uniqueId val="{00000003-BE5C-4E88-A5A7-D23C7BE7122C}"/>
            </c:ext>
          </c:extLst>
        </c:ser>
        <c:dLbls>
          <c:showLegendKey val="0"/>
          <c:showVal val="0"/>
          <c:showCatName val="0"/>
          <c:showSerName val="0"/>
          <c:showPercent val="0"/>
          <c:showBubbleSize val="0"/>
        </c:dLbls>
        <c:axId val="344469936"/>
        <c:axId val="338670736"/>
      </c:radarChart>
      <c:catAx>
        <c:axId val="344469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670736"/>
        <c:crosses val="autoZero"/>
        <c:auto val="1"/>
        <c:lblAlgn val="ctr"/>
        <c:lblOffset val="100"/>
        <c:noMultiLvlLbl val="0"/>
      </c:catAx>
      <c:valAx>
        <c:axId val="33867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69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724373</c:v>
                </c:pt>
                <c:pt idx="1">
                  <c:v>265959</c:v>
                </c:pt>
                <c:pt idx="2">
                  <c:v>85357</c:v>
                </c:pt>
                <c:pt idx="3">
                  <c:v>33003</c:v>
                </c:pt>
              </c:numCache>
            </c:numRef>
          </c:val>
          <c:extLst>
            <c:ext xmlns:c16="http://schemas.microsoft.com/office/drawing/2014/chart" uri="{C3380CC4-5D6E-409C-BE32-E72D297353CC}">
              <c16:uniqueId val="{00000000-C9DB-45BB-BBE1-D0C691CF0EE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-724</c:v>
                </c:pt>
                <c:pt idx="1">
                  <c:v>1345</c:v>
                </c:pt>
                <c:pt idx="2">
                  <c:v>44</c:v>
                </c:pt>
                <c:pt idx="3">
                  <c:v>120</c:v>
                </c:pt>
              </c:numCache>
            </c:numRef>
          </c:val>
          <c:extLst>
            <c:ext xmlns:c16="http://schemas.microsoft.com/office/drawing/2014/chart" uri="{C3380CC4-5D6E-409C-BE32-E72D297353CC}">
              <c16:uniqueId val="{00000000-24ED-443E-9604-7539DB65CE8B}"/>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22</c:v>
                </c:pt>
                <c:pt idx="2">
                  <c:v>9</c:v>
                </c:pt>
                <c:pt idx="3">
                  <c:v>5</c:v>
                </c:pt>
              </c:numCache>
            </c:numRef>
          </c:val>
          <c:extLst>
            <c:ext xmlns:c16="http://schemas.microsoft.com/office/drawing/2014/chart" uri="{C3380CC4-5D6E-409C-BE32-E72D297353CC}">
              <c16:uniqueId val="{00000000-D763-44D9-84A1-BE960A2A9449}"/>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Zanella</c:v>
                </c:pt>
                <c:pt idx="1">
                  <c:v>Motomel</c:v>
                </c:pt>
                <c:pt idx="2">
                  <c:v>Corven Motos</c:v>
                </c:pt>
                <c:pt idx="3">
                  <c:v>Gilera Motors Argentina</c:v>
                </c:pt>
              </c:strCache>
            </c:strRef>
          </c:cat>
          <c:val>
            <c:numRef>
              <c:f>Sheet1!$A$2:$D$2</c:f>
              <c:numCache>
                <c:formatCode>General</c:formatCode>
                <c:ptCount val="4"/>
                <c:pt idx="0">
                  <c:v>0</c:v>
                </c:pt>
                <c:pt idx="1">
                  <c:v>407</c:v>
                </c:pt>
                <c:pt idx="2">
                  <c:v>90</c:v>
                </c:pt>
                <c:pt idx="3">
                  <c:v>105</c:v>
                </c:pt>
              </c:numCache>
            </c:numRef>
          </c:val>
          <c:extLst>
            <c:ext xmlns:c16="http://schemas.microsoft.com/office/drawing/2014/chart" uri="{C3380CC4-5D6E-409C-BE32-E72D297353CC}">
              <c16:uniqueId val="{00000000-4310-4AD8-AA76-478AC3D6483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264687</c:v>
                </c:pt>
                <c:pt idx="1">
                  <c:v>264758</c:v>
                </c:pt>
                <c:pt idx="2">
                  <c:v>264809</c:v>
                </c:pt>
                <c:pt idx="3">
                  <c:v>264886</c:v>
                </c:pt>
                <c:pt idx="4">
                  <c:v>264984</c:v>
                </c:pt>
                <c:pt idx="5">
                  <c:v>265054</c:v>
                </c:pt>
                <c:pt idx="6">
                  <c:v>265095</c:v>
                </c:pt>
                <c:pt idx="7">
                  <c:v>265154</c:v>
                </c:pt>
                <c:pt idx="8">
                  <c:v>265203</c:v>
                </c:pt>
                <c:pt idx="9">
                  <c:v>265254</c:v>
                </c:pt>
                <c:pt idx="10">
                  <c:v>265334</c:v>
                </c:pt>
                <c:pt idx="11">
                  <c:v>265387</c:v>
                </c:pt>
                <c:pt idx="12">
                  <c:v>265413</c:v>
                </c:pt>
                <c:pt idx="13">
                  <c:v>265462</c:v>
                </c:pt>
                <c:pt idx="14">
                  <c:v>265473</c:v>
                </c:pt>
                <c:pt idx="15">
                  <c:v>265468</c:v>
                </c:pt>
                <c:pt idx="16">
                  <c:v>265494</c:v>
                </c:pt>
                <c:pt idx="17">
                  <c:v>265541</c:v>
                </c:pt>
                <c:pt idx="18">
                  <c:v>265587</c:v>
                </c:pt>
                <c:pt idx="19">
                  <c:v>265626</c:v>
                </c:pt>
                <c:pt idx="20">
                  <c:v>265652</c:v>
                </c:pt>
                <c:pt idx="21">
                  <c:v>265688</c:v>
                </c:pt>
                <c:pt idx="22">
                  <c:v>265729</c:v>
                </c:pt>
                <c:pt idx="23">
                  <c:v>265768</c:v>
                </c:pt>
                <c:pt idx="24">
                  <c:v>265796</c:v>
                </c:pt>
                <c:pt idx="25">
                  <c:v>265822</c:v>
                </c:pt>
                <c:pt idx="26">
                  <c:v>265857</c:v>
                </c:pt>
                <c:pt idx="27">
                  <c:v>265891</c:v>
                </c:pt>
                <c:pt idx="28">
                  <c:v>265929</c:v>
                </c:pt>
                <c:pt idx="29">
                  <c:v>265959</c:v>
                </c:pt>
              </c:numCache>
            </c:numRef>
          </c:val>
          <c:smooth val="0"/>
          <c:extLst>
            <c:ext xmlns:c16="http://schemas.microsoft.com/office/drawing/2014/chart" uri="{C3380CC4-5D6E-409C-BE32-E72D297353CC}">
              <c16:uniqueId val="{00000000-119C-43D3-B102-02956516E32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85312</c:v>
                </c:pt>
                <c:pt idx="1">
                  <c:v>85309</c:v>
                </c:pt>
                <c:pt idx="2">
                  <c:v>85312</c:v>
                </c:pt>
                <c:pt idx="3">
                  <c:v>85312</c:v>
                </c:pt>
                <c:pt idx="4">
                  <c:v>85313</c:v>
                </c:pt>
                <c:pt idx="5">
                  <c:v>85320</c:v>
                </c:pt>
                <c:pt idx="6">
                  <c:v>85321</c:v>
                </c:pt>
                <c:pt idx="7">
                  <c:v>85319</c:v>
                </c:pt>
                <c:pt idx="8">
                  <c:v>85327</c:v>
                </c:pt>
                <c:pt idx="9">
                  <c:v>85326</c:v>
                </c:pt>
                <c:pt idx="10">
                  <c:v>85333</c:v>
                </c:pt>
                <c:pt idx="11">
                  <c:v>85330</c:v>
                </c:pt>
                <c:pt idx="12">
                  <c:v>85333</c:v>
                </c:pt>
                <c:pt idx="13">
                  <c:v>85338</c:v>
                </c:pt>
                <c:pt idx="14">
                  <c:v>85335</c:v>
                </c:pt>
                <c:pt idx="15">
                  <c:v>85333</c:v>
                </c:pt>
                <c:pt idx="16">
                  <c:v>85334</c:v>
                </c:pt>
                <c:pt idx="17">
                  <c:v>85335</c:v>
                </c:pt>
                <c:pt idx="18">
                  <c:v>85339</c:v>
                </c:pt>
                <c:pt idx="19">
                  <c:v>85342</c:v>
                </c:pt>
                <c:pt idx="20">
                  <c:v>85350</c:v>
                </c:pt>
                <c:pt idx="21">
                  <c:v>85354</c:v>
                </c:pt>
                <c:pt idx="22">
                  <c:v>85353</c:v>
                </c:pt>
                <c:pt idx="23">
                  <c:v>85358</c:v>
                </c:pt>
                <c:pt idx="24">
                  <c:v>85362</c:v>
                </c:pt>
                <c:pt idx="25">
                  <c:v>85359</c:v>
                </c:pt>
                <c:pt idx="26">
                  <c:v>85357</c:v>
                </c:pt>
                <c:pt idx="27">
                  <c:v>85354</c:v>
                </c:pt>
                <c:pt idx="28">
                  <c:v>85358</c:v>
                </c:pt>
                <c:pt idx="29">
                  <c:v>85357</c:v>
                </c:pt>
              </c:numCache>
            </c:numRef>
          </c:val>
          <c:smooth val="0"/>
          <c:extLst>
            <c:ext xmlns:c16="http://schemas.microsoft.com/office/drawing/2014/chart" uri="{C3380CC4-5D6E-409C-BE32-E72D297353CC}">
              <c16:uniqueId val="{00000001-119C-43D3-B102-02956516E32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725066</c:v>
                </c:pt>
                <c:pt idx="1">
                  <c:v>725051</c:v>
                </c:pt>
                <c:pt idx="2">
                  <c:v>725021</c:v>
                </c:pt>
                <c:pt idx="3">
                  <c:v>725002</c:v>
                </c:pt>
                <c:pt idx="4">
                  <c:v>724971</c:v>
                </c:pt>
                <c:pt idx="5">
                  <c:v>724951</c:v>
                </c:pt>
                <c:pt idx="6">
                  <c:v>724929</c:v>
                </c:pt>
                <c:pt idx="7">
                  <c:v>724881</c:v>
                </c:pt>
                <c:pt idx="8">
                  <c:v>724857</c:v>
                </c:pt>
                <c:pt idx="9">
                  <c:v>724839</c:v>
                </c:pt>
                <c:pt idx="10">
                  <c:v>724821</c:v>
                </c:pt>
                <c:pt idx="11">
                  <c:v>724799</c:v>
                </c:pt>
                <c:pt idx="12">
                  <c:v>724774</c:v>
                </c:pt>
                <c:pt idx="13">
                  <c:v>724754</c:v>
                </c:pt>
                <c:pt idx="14">
                  <c:v>724723</c:v>
                </c:pt>
                <c:pt idx="15">
                  <c:v>724713</c:v>
                </c:pt>
                <c:pt idx="16">
                  <c:v>724694</c:v>
                </c:pt>
                <c:pt idx="17">
                  <c:v>724672</c:v>
                </c:pt>
                <c:pt idx="18">
                  <c:v>724636</c:v>
                </c:pt>
                <c:pt idx="19">
                  <c:v>724614</c:v>
                </c:pt>
                <c:pt idx="20">
                  <c:v>724593</c:v>
                </c:pt>
                <c:pt idx="21">
                  <c:v>724570</c:v>
                </c:pt>
                <c:pt idx="22">
                  <c:v>724550</c:v>
                </c:pt>
                <c:pt idx="23">
                  <c:v>724537</c:v>
                </c:pt>
                <c:pt idx="24">
                  <c:v>724527</c:v>
                </c:pt>
                <c:pt idx="25">
                  <c:v>724489</c:v>
                </c:pt>
                <c:pt idx="26">
                  <c:v>724451</c:v>
                </c:pt>
                <c:pt idx="27">
                  <c:v>724418</c:v>
                </c:pt>
                <c:pt idx="28">
                  <c:v>724389</c:v>
                </c:pt>
                <c:pt idx="29">
                  <c:v>724373</c:v>
                </c:pt>
              </c:numCache>
            </c:numRef>
          </c:val>
          <c:smooth val="0"/>
          <c:extLst>
            <c:ext xmlns:c16="http://schemas.microsoft.com/office/drawing/2014/chart" uri="{C3380CC4-5D6E-409C-BE32-E72D297353CC}">
              <c16:uniqueId val="{00000002-119C-43D3-B102-02956516E32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32883</c:v>
                </c:pt>
                <c:pt idx="1">
                  <c:v>32894</c:v>
                </c:pt>
                <c:pt idx="2">
                  <c:v>32896</c:v>
                </c:pt>
                <c:pt idx="3">
                  <c:v>32898</c:v>
                </c:pt>
                <c:pt idx="4">
                  <c:v>32900</c:v>
                </c:pt>
                <c:pt idx="5">
                  <c:v>32904</c:v>
                </c:pt>
                <c:pt idx="6">
                  <c:v>32911</c:v>
                </c:pt>
                <c:pt idx="7">
                  <c:v>32914</c:v>
                </c:pt>
                <c:pt idx="8">
                  <c:v>32919</c:v>
                </c:pt>
                <c:pt idx="9">
                  <c:v>32918</c:v>
                </c:pt>
                <c:pt idx="10">
                  <c:v>32925</c:v>
                </c:pt>
                <c:pt idx="11">
                  <c:v>32928</c:v>
                </c:pt>
                <c:pt idx="12">
                  <c:v>32933</c:v>
                </c:pt>
                <c:pt idx="13">
                  <c:v>32940</c:v>
                </c:pt>
                <c:pt idx="14">
                  <c:v>32948</c:v>
                </c:pt>
                <c:pt idx="15">
                  <c:v>32951</c:v>
                </c:pt>
                <c:pt idx="16">
                  <c:v>32955</c:v>
                </c:pt>
                <c:pt idx="17">
                  <c:v>32960</c:v>
                </c:pt>
                <c:pt idx="18">
                  <c:v>32965</c:v>
                </c:pt>
                <c:pt idx="19">
                  <c:v>32970</c:v>
                </c:pt>
                <c:pt idx="20">
                  <c:v>32975</c:v>
                </c:pt>
                <c:pt idx="21">
                  <c:v>32975</c:v>
                </c:pt>
                <c:pt idx="22">
                  <c:v>32983</c:v>
                </c:pt>
                <c:pt idx="23">
                  <c:v>32987</c:v>
                </c:pt>
                <c:pt idx="24">
                  <c:v>32995</c:v>
                </c:pt>
                <c:pt idx="25">
                  <c:v>32999</c:v>
                </c:pt>
                <c:pt idx="26">
                  <c:v>33001</c:v>
                </c:pt>
                <c:pt idx="27">
                  <c:v>32999</c:v>
                </c:pt>
                <c:pt idx="28">
                  <c:v>33002</c:v>
                </c:pt>
                <c:pt idx="29">
                  <c:v>33003</c:v>
                </c:pt>
              </c:numCache>
            </c:numRef>
          </c:val>
          <c:smooth val="0"/>
          <c:extLst>
            <c:ext xmlns:c16="http://schemas.microsoft.com/office/drawing/2014/chart" uri="{C3380CC4-5D6E-409C-BE32-E72D297353CC}">
              <c16:uniqueId val="{00000003-119C-43D3-B102-02956516E32A}"/>
            </c:ext>
          </c:extLst>
        </c:ser>
        <c:dLbls>
          <c:showLegendKey val="0"/>
          <c:showVal val="0"/>
          <c:showCatName val="0"/>
          <c:showSerName val="0"/>
          <c:showPercent val="0"/>
          <c:showBubbleSize val="0"/>
        </c:dLbls>
        <c:smooth val="0"/>
        <c:axId val="343484928"/>
        <c:axId val="343481976"/>
      </c:lineChart>
      <c:dateAx>
        <c:axId val="3434849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81976"/>
        <c:crosses val="autoZero"/>
        <c:auto val="1"/>
        <c:lblOffset val="100"/>
        <c:baseTimeUnit val="days"/>
      </c:dateAx>
      <c:valAx>
        <c:axId val="343481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8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73</c:v>
                </c:pt>
                <c:pt idx="1">
                  <c:v>71</c:v>
                </c:pt>
                <c:pt idx="2">
                  <c:v>51</c:v>
                </c:pt>
                <c:pt idx="3">
                  <c:v>77</c:v>
                </c:pt>
                <c:pt idx="4">
                  <c:v>98</c:v>
                </c:pt>
                <c:pt idx="5">
                  <c:v>70</c:v>
                </c:pt>
                <c:pt idx="6">
                  <c:v>41</c:v>
                </c:pt>
                <c:pt idx="7">
                  <c:v>59</c:v>
                </c:pt>
                <c:pt idx="8">
                  <c:v>49</c:v>
                </c:pt>
                <c:pt idx="9">
                  <c:v>51</c:v>
                </c:pt>
                <c:pt idx="10">
                  <c:v>80</c:v>
                </c:pt>
                <c:pt idx="11">
                  <c:v>53</c:v>
                </c:pt>
                <c:pt idx="12">
                  <c:v>26</c:v>
                </c:pt>
                <c:pt idx="13">
                  <c:v>49</c:v>
                </c:pt>
                <c:pt idx="14">
                  <c:v>11</c:v>
                </c:pt>
                <c:pt idx="15">
                  <c:v>-5</c:v>
                </c:pt>
                <c:pt idx="16">
                  <c:v>26</c:v>
                </c:pt>
                <c:pt idx="17">
                  <c:v>47</c:v>
                </c:pt>
                <c:pt idx="18">
                  <c:v>46</c:v>
                </c:pt>
                <c:pt idx="19">
                  <c:v>39</c:v>
                </c:pt>
                <c:pt idx="20">
                  <c:v>26</c:v>
                </c:pt>
                <c:pt idx="21">
                  <c:v>36</c:v>
                </c:pt>
                <c:pt idx="22">
                  <c:v>41</c:v>
                </c:pt>
                <c:pt idx="23">
                  <c:v>39</c:v>
                </c:pt>
                <c:pt idx="24">
                  <c:v>28</c:v>
                </c:pt>
                <c:pt idx="25">
                  <c:v>26</c:v>
                </c:pt>
                <c:pt idx="26">
                  <c:v>35</c:v>
                </c:pt>
                <c:pt idx="27">
                  <c:v>34</c:v>
                </c:pt>
                <c:pt idx="28">
                  <c:v>38</c:v>
                </c:pt>
                <c:pt idx="29">
                  <c:v>30</c:v>
                </c:pt>
              </c:numCache>
            </c:numRef>
          </c:val>
          <c:smooth val="0"/>
          <c:extLst>
            <c:ext xmlns:c16="http://schemas.microsoft.com/office/drawing/2014/chart" uri="{C3380CC4-5D6E-409C-BE32-E72D297353CC}">
              <c16:uniqueId val="{00000000-D718-4FF1-AD16-2F9C806B4C0A}"/>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-1</c:v>
                </c:pt>
                <c:pt idx="1">
                  <c:v>-3</c:v>
                </c:pt>
                <c:pt idx="2">
                  <c:v>3</c:v>
                </c:pt>
                <c:pt idx="3">
                  <c:v>0</c:v>
                </c:pt>
                <c:pt idx="4">
                  <c:v>1</c:v>
                </c:pt>
                <c:pt idx="5">
                  <c:v>7</c:v>
                </c:pt>
                <c:pt idx="6">
                  <c:v>1</c:v>
                </c:pt>
                <c:pt idx="7">
                  <c:v>-2</c:v>
                </c:pt>
                <c:pt idx="8">
                  <c:v>8</c:v>
                </c:pt>
                <c:pt idx="9">
                  <c:v>-1</c:v>
                </c:pt>
                <c:pt idx="10">
                  <c:v>7</c:v>
                </c:pt>
                <c:pt idx="11">
                  <c:v>-3</c:v>
                </c:pt>
                <c:pt idx="12">
                  <c:v>3</c:v>
                </c:pt>
                <c:pt idx="13">
                  <c:v>5</c:v>
                </c:pt>
                <c:pt idx="14">
                  <c:v>-3</c:v>
                </c:pt>
                <c:pt idx="15">
                  <c:v>-2</c:v>
                </c:pt>
                <c:pt idx="16">
                  <c:v>1</c:v>
                </c:pt>
                <c:pt idx="17">
                  <c:v>1</c:v>
                </c:pt>
                <c:pt idx="18">
                  <c:v>4</c:v>
                </c:pt>
                <c:pt idx="19">
                  <c:v>3</c:v>
                </c:pt>
                <c:pt idx="20">
                  <c:v>8</c:v>
                </c:pt>
                <c:pt idx="21">
                  <c:v>4</c:v>
                </c:pt>
                <c:pt idx="22">
                  <c:v>-1</c:v>
                </c:pt>
                <c:pt idx="23">
                  <c:v>5</c:v>
                </c:pt>
                <c:pt idx="24">
                  <c:v>4</c:v>
                </c:pt>
                <c:pt idx="25">
                  <c:v>-3</c:v>
                </c:pt>
                <c:pt idx="26">
                  <c:v>-2</c:v>
                </c:pt>
                <c:pt idx="27">
                  <c:v>-3</c:v>
                </c:pt>
                <c:pt idx="28">
                  <c:v>4</c:v>
                </c:pt>
                <c:pt idx="29">
                  <c:v>-1</c:v>
                </c:pt>
              </c:numCache>
            </c:numRef>
          </c:val>
          <c:smooth val="0"/>
          <c:extLst>
            <c:ext xmlns:c16="http://schemas.microsoft.com/office/drawing/2014/chart" uri="{C3380CC4-5D6E-409C-BE32-E72D297353CC}">
              <c16:uniqueId val="{00000001-D718-4FF1-AD16-2F9C806B4C0A}"/>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-31</c:v>
                </c:pt>
                <c:pt idx="1">
                  <c:v>-15</c:v>
                </c:pt>
                <c:pt idx="2">
                  <c:v>-30</c:v>
                </c:pt>
                <c:pt idx="3">
                  <c:v>-19</c:v>
                </c:pt>
                <c:pt idx="4">
                  <c:v>-31</c:v>
                </c:pt>
                <c:pt idx="5">
                  <c:v>-20</c:v>
                </c:pt>
                <c:pt idx="6">
                  <c:v>-22</c:v>
                </c:pt>
                <c:pt idx="7">
                  <c:v>-48</c:v>
                </c:pt>
                <c:pt idx="8">
                  <c:v>-24</c:v>
                </c:pt>
                <c:pt idx="9">
                  <c:v>-18</c:v>
                </c:pt>
                <c:pt idx="10">
                  <c:v>-18</c:v>
                </c:pt>
                <c:pt idx="11">
                  <c:v>-22</c:v>
                </c:pt>
                <c:pt idx="12">
                  <c:v>-25</c:v>
                </c:pt>
                <c:pt idx="13">
                  <c:v>-20</c:v>
                </c:pt>
                <c:pt idx="14">
                  <c:v>-31</c:v>
                </c:pt>
                <c:pt idx="15">
                  <c:v>-10</c:v>
                </c:pt>
                <c:pt idx="16">
                  <c:v>-19</c:v>
                </c:pt>
                <c:pt idx="17">
                  <c:v>-22</c:v>
                </c:pt>
                <c:pt idx="18">
                  <c:v>-36</c:v>
                </c:pt>
                <c:pt idx="19">
                  <c:v>-22</c:v>
                </c:pt>
                <c:pt idx="20">
                  <c:v>-21</c:v>
                </c:pt>
                <c:pt idx="21">
                  <c:v>-23</c:v>
                </c:pt>
                <c:pt idx="22">
                  <c:v>-20</c:v>
                </c:pt>
                <c:pt idx="23">
                  <c:v>-13</c:v>
                </c:pt>
                <c:pt idx="24">
                  <c:v>-10</c:v>
                </c:pt>
                <c:pt idx="25">
                  <c:v>-38</c:v>
                </c:pt>
                <c:pt idx="26">
                  <c:v>-38</c:v>
                </c:pt>
                <c:pt idx="27">
                  <c:v>-33</c:v>
                </c:pt>
                <c:pt idx="28">
                  <c:v>-29</c:v>
                </c:pt>
                <c:pt idx="29">
                  <c:v>-16</c:v>
                </c:pt>
              </c:numCache>
            </c:numRef>
          </c:val>
          <c:smooth val="0"/>
          <c:extLst>
            <c:ext xmlns:c16="http://schemas.microsoft.com/office/drawing/2014/chart" uri="{C3380CC4-5D6E-409C-BE32-E72D297353CC}">
              <c16:uniqueId val="{00000002-D718-4FF1-AD16-2F9C806B4C0A}"/>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11</c:v>
                </c:pt>
                <c:pt idx="2">
                  <c:v>2</c:v>
                </c:pt>
                <c:pt idx="3">
                  <c:v>2</c:v>
                </c:pt>
                <c:pt idx="4">
                  <c:v>2</c:v>
                </c:pt>
                <c:pt idx="5">
                  <c:v>4</c:v>
                </c:pt>
                <c:pt idx="6">
                  <c:v>7</c:v>
                </c:pt>
                <c:pt idx="7">
                  <c:v>3</c:v>
                </c:pt>
                <c:pt idx="8">
                  <c:v>5</c:v>
                </c:pt>
                <c:pt idx="9">
                  <c:v>-1</c:v>
                </c:pt>
                <c:pt idx="10">
                  <c:v>7</c:v>
                </c:pt>
                <c:pt idx="11">
                  <c:v>3</c:v>
                </c:pt>
                <c:pt idx="12">
                  <c:v>5</c:v>
                </c:pt>
                <c:pt idx="13">
                  <c:v>7</c:v>
                </c:pt>
                <c:pt idx="14">
                  <c:v>8</c:v>
                </c:pt>
                <c:pt idx="15">
                  <c:v>3</c:v>
                </c:pt>
                <c:pt idx="16">
                  <c:v>4</c:v>
                </c:pt>
                <c:pt idx="17">
                  <c:v>5</c:v>
                </c:pt>
                <c:pt idx="18">
                  <c:v>5</c:v>
                </c:pt>
                <c:pt idx="19">
                  <c:v>5</c:v>
                </c:pt>
                <c:pt idx="20">
                  <c:v>5</c:v>
                </c:pt>
                <c:pt idx="21">
                  <c:v>0</c:v>
                </c:pt>
                <c:pt idx="22">
                  <c:v>8</c:v>
                </c:pt>
                <c:pt idx="23">
                  <c:v>4</c:v>
                </c:pt>
                <c:pt idx="24">
                  <c:v>8</c:v>
                </c:pt>
                <c:pt idx="25">
                  <c:v>4</c:v>
                </c:pt>
                <c:pt idx="26">
                  <c:v>2</c:v>
                </c:pt>
                <c:pt idx="27">
                  <c:v>-2</c:v>
                </c:pt>
                <c:pt idx="28">
                  <c:v>3</c:v>
                </c:pt>
                <c:pt idx="29">
                  <c:v>1</c:v>
                </c:pt>
              </c:numCache>
            </c:numRef>
          </c:val>
          <c:smooth val="0"/>
          <c:extLst>
            <c:ext xmlns:c16="http://schemas.microsoft.com/office/drawing/2014/chart" uri="{C3380CC4-5D6E-409C-BE32-E72D297353CC}">
              <c16:uniqueId val="{00000003-D718-4FF1-AD16-2F9C806B4C0A}"/>
            </c:ext>
          </c:extLst>
        </c:ser>
        <c:dLbls>
          <c:showLegendKey val="0"/>
          <c:showVal val="0"/>
          <c:showCatName val="0"/>
          <c:showSerName val="0"/>
          <c:showPercent val="0"/>
          <c:showBubbleSize val="0"/>
        </c:dLbls>
        <c:smooth val="0"/>
        <c:axId val="343481320"/>
        <c:axId val="343482960"/>
      </c:lineChart>
      <c:dateAx>
        <c:axId val="3434813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82960"/>
        <c:crosses val="autoZero"/>
        <c:auto val="1"/>
        <c:lblOffset val="100"/>
        <c:baseTimeUnit val="days"/>
      </c:dateAx>
      <c:valAx>
        <c:axId val="343482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481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c:v>
                </c:pt>
                <c:pt idx="1">
                  <c:v>58</c:v>
                </c:pt>
                <c:pt idx="2">
                  <c:v>56</c:v>
                </c:pt>
                <c:pt idx="3">
                  <c:v>43</c:v>
                </c:pt>
                <c:pt idx="4">
                  <c:v>38</c:v>
                </c:pt>
                <c:pt idx="5">
                  <c:v>43</c:v>
                </c:pt>
                <c:pt idx="6">
                  <c:v>37</c:v>
                </c:pt>
              </c:numCache>
            </c:numRef>
          </c:val>
          <c:extLst>
            <c:ext xmlns:c16="http://schemas.microsoft.com/office/drawing/2014/chart" uri="{C3380CC4-5D6E-409C-BE32-E72D297353CC}">
              <c16:uniqueId val="{00000000-5DB0-43F8-8851-B5F8A716AE23}"/>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2</c:v>
                </c:pt>
                <c:pt idx="1">
                  <c:v>3</c:v>
                </c:pt>
                <c:pt idx="2">
                  <c:v>0</c:v>
                </c:pt>
                <c:pt idx="3">
                  <c:v>3</c:v>
                </c:pt>
                <c:pt idx="4">
                  <c:v>3</c:v>
                </c:pt>
                <c:pt idx="5">
                  <c:v>0</c:v>
                </c:pt>
                <c:pt idx="6">
                  <c:v>0</c:v>
                </c:pt>
              </c:numCache>
            </c:numRef>
          </c:val>
          <c:extLst>
            <c:ext xmlns:c16="http://schemas.microsoft.com/office/drawing/2014/chart" uri="{C3380CC4-5D6E-409C-BE32-E72D297353CC}">
              <c16:uniqueId val="{00000001-5DB0-43F8-8851-B5F8A716AE23}"/>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-20</c:v>
                </c:pt>
                <c:pt idx="1">
                  <c:v>-17</c:v>
                </c:pt>
                <c:pt idx="2">
                  <c:v>-32</c:v>
                </c:pt>
                <c:pt idx="3">
                  <c:v>-26</c:v>
                </c:pt>
                <c:pt idx="4">
                  <c:v>-24</c:v>
                </c:pt>
                <c:pt idx="5">
                  <c:v>-32</c:v>
                </c:pt>
                <c:pt idx="6">
                  <c:v>-17</c:v>
                </c:pt>
              </c:numCache>
            </c:numRef>
          </c:val>
          <c:extLst>
            <c:ext xmlns:c16="http://schemas.microsoft.com/office/drawing/2014/chart" uri="{C3380CC4-5D6E-409C-BE32-E72D297353CC}">
              <c16:uniqueId val="{00000002-5DB0-43F8-8851-B5F8A716AE23}"/>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6</c:v>
                </c:pt>
                <c:pt idx="2">
                  <c:v>4</c:v>
                </c:pt>
                <c:pt idx="3">
                  <c:v>4</c:v>
                </c:pt>
                <c:pt idx="4">
                  <c:v>4</c:v>
                </c:pt>
                <c:pt idx="5">
                  <c:v>3</c:v>
                </c:pt>
                <c:pt idx="6">
                  <c:v>6</c:v>
                </c:pt>
              </c:numCache>
            </c:numRef>
          </c:val>
          <c:extLst>
            <c:ext xmlns:c16="http://schemas.microsoft.com/office/drawing/2014/chart" uri="{C3380CC4-5D6E-409C-BE32-E72D297353CC}">
              <c16:uniqueId val="{00000003-5DB0-43F8-8851-B5F8A716AE23}"/>
            </c:ext>
          </c:extLst>
        </c:ser>
        <c:dLbls>
          <c:showLegendKey val="0"/>
          <c:showVal val="0"/>
          <c:showCatName val="0"/>
          <c:showSerName val="0"/>
          <c:showPercent val="0"/>
          <c:showBubbleSize val="0"/>
        </c:dLbls>
        <c:gapWidth val="219"/>
        <c:overlap val="-27"/>
        <c:axId val="275175328"/>
        <c:axId val="275175656"/>
      </c:barChart>
      <c:catAx>
        <c:axId val="2751753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5656"/>
        <c:crosses val="autoZero"/>
        <c:auto val="1"/>
        <c:lblAlgn val="ctr"/>
        <c:lblOffset val="100"/>
        <c:noMultiLvlLbl val="0"/>
      </c:catAx>
      <c:valAx>
        <c:axId val="275175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517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2.75873536547575E-2</c:v>
                </c:pt>
                <c:pt idx="1">
                  <c:v>2.68241356772339E-2</c:v>
                </c:pt>
                <c:pt idx="2">
                  <c:v>1.92628740208039E-2</c:v>
                </c:pt>
                <c:pt idx="3">
                  <c:v>2.9077561563239901E-2</c:v>
                </c:pt>
                <c:pt idx="4">
                  <c:v>3.6997047786595003E-2</c:v>
                </c:pt>
                <c:pt idx="5">
                  <c:v>2.64166893095432E-2</c:v>
                </c:pt>
                <c:pt idx="6">
                  <c:v>1.5468546032129301E-2</c:v>
                </c:pt>
                <c:pt idx="7">
                  <c:v>2.2256172315585E-2</c:v>
                </c:pt>
                <c:pt idx="8">
                  <c:v>1.8479826817622998E-2</c:v>
                </c:pt>
                <c:pt idx="9">
                  <c:v>1.92305516905917E-2</c:v>
                </c:pt>
                <c:pt idx="10">
                  <c:v>3.0159771388932902E-2</c:v>
                </c:pt>
                <c:pt idx="11">
                  <c:v>1.9974824183858798E-2</c:v>
                </c:pt>
                <c:pt idx="12">
                  <c:v>9.7970134181403004E-3</c:v>
                </c:pt>
                <c:pt idx="13">
                  <c:v>1.8461793506723501E-2</c:v>
                </c:pt>
                <c:pt idx="14">
                  <c:v>4.1437192517196396E-3</c:v>
                </c:pt>
                <c:pt idx="15">
                  <c:v>-1.8834307067008701E-3</c:v>
                </c:pt>
                <c:pt idx="16">
                  <c:v>9.7940241385025707E-3</c:v>
                </c:pt>
                <c:pt idx="17">
                  <c:v>1.77028482752906E-2</c:v>
                </c:pt>
                <c:pt idx="18">
                  <c:v>1.7323125242429599E-2</c:v>
                </c:pt>
                <c:pt idx="19">
                  <c:v>1.46844536818444E-2</c:v>
                </c:pt>
                <c:pt idx="20">
                  <c:v>9.7881984444293905E-3</c:v>
                </c:pt>
                <c:pt idx="21">
                  <c:v>1.3551563699878E-2</c:v>
                </c:pt>
                <c:pt idx="22">
                  <c:v>1.54316340971365E-2</c:v>
                </c:pt>
                <c:pt idx="23">
                  <c:v>1.46766066180206E-2</c:v>
                </c:pt>
                <c:pt idx="24">
                  <c:v>1.05355046506728E-2</c:v>
                </c:pt>
                <c:pt idx="25">
                  <c:v>9.7819380276603102E-3</c:v>
                </c:pt>
                <c:pt idx="26">
                  <c:v>1.31667055397973E-2</c:v>
                </c:pt>
                <c:pt idx="27">
                  <c:v>1.2788830085346601E-2</c:v>
                </c:pt>
                <c:pt idx="28">
                  <c:v>1.42915706060002E-2</c:v>
                </c:pt>
                <c:pt idx="29">
                  <c:v>1.1281206637862E-2</c:v>
                </c:pt>
              </c:numCache>
            </c:numRef>
          </c:val>
          <c:smooth val="0"/>
          <c:extLst>
            <c:ext xmlns:c16="http://schemas.microsoft.com/office/drawing/2014/chart" uri="{C3380CC4-5D6E-409C-BE32-E72D297353CC}">
              <c16:uniqueId val="{00000000-80B2-4ED9-BD0B-4AE357D6D7D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-1.1721543023923699E-3</c:v>
                </c:pt>
                <c:pt idx="1">
                  <c:v>-3.51650412603151E-3</c:v>
                </c:pt>
                <c:pt idx="2">
                  <c:v>3.5166277883927799E-3</c:v>
                </c:pt>
                <c:pt idx="3">
                  <c:v>0</c:v>
                </c:pt>
                <c:pt idx="4">
                  <c:v>1.1721680420105E-3</c:v>
                </c:pt>
                <c:pt idx="5">
                  <c:v>8.2050801167465708E-3</c:v>
                </c:pt>
                <c:pt idx="6">
                  <c:v>1.17205813408345E-3</c:v>
                </c:pt>
                <c:pt idx="7">
                  <c:v>-2.3440887940835201E-3</c:v>
                </c:pt>
                <c:pt idx="8">
                  <c:v>9.37657497157726E-3</c:v>
                </c:pt>
                <c:pt idx="9">
                  <c:v>-1.17196198155332E-3</c:v>
                </c:pt>
                <c:pt idx="10">
                  <c:v>8.2038300166420598E-3</c:v>
                </c:pt>
                <c:pt idx="11">
                  <c:v>-3.5156387329638001E-3</c:v>
                </c:pt>
                <c:pt idx="12">
                  <c:v>3.51576233446619E-3</c:v>
                </c:pt>
                <c:pt idx="13">
                  <c:v>5.859397888273E-3</c:v>
                </c:pt>
                <c:pt idx="14">
                  <c:v>-3.5154327497714999E-3</c:v>
                </c:pt>
                <c:pt idx="15">
                  <c:v>-2.3437042245268601E-3</c:v>
                </c:pt>
                <c:pt idx="16">
                  <c:v>1.1718795776546E-3</c:v>
                </c:pt>
                <c:pt idx="17">
                  <c:v>1.17186584479809E-3</c:v>
                </c:pt>
                <c:pt idx="18">
                  <c:v>4.6874084490537296E-3</c:v>
                </c:pt>
                <c:pt idx="19">
                  <c:v>3.5153915560294799E-3</c:v>
                </c:pt>
                <c:pt idx="20">
                  <c:v>9.3740479482552607E-3</c:v>
                </c:pt>
                <c:pt idx="21">
                  <c:v>4.68658465143527E-3</c:v>
                </c:pt>
                <c:pt idx="22">
                  <c:v>-1.1715912552428701E-3</c:v>
                </c:pt>
                <c:pt idx="23">
                  <c:v>5.8580249083219097E-3</c:v>
                </c:pt>
                <c:pt idx="24">
                  <c:v>4.6861454110921101E-3</c:v>
                </c:pt>
                <c:pt idx="25">
                  <c:v>-3.5144443663456802E-3</c:v>
                </c:pt>
                <c:pt idx="26">
                  <c:v>-2.3430452559191199E-3</c:v>
                </c:pt>
                <c:pt idx="27">
                  <c:v>-3.5146502337242399E-3</c:v>
                </c:pt>
                <c:pt idx="28">
                  <c:v>4.6863650209714803E-3</c:v>
                </c:pt>
                <c:pt idx="29">
                  <c:v>-1.1715363527730299E-3</c:v>
                </c:pt>
              </c:numCache>
            </c:numRef>
          </c:val>
          <c:smooth val="0"/>
          <c:extLst>
            <c:ext xmlns:c16="http://schemas.microsoft.com/office/drawing/2014/chart" uri="{C3380CC4-5D6E-409C-BE32-E72D297353CC}">
              <c16:uniqueId val="{00000001-80B2-4ED9-BD0B-4AE357D6D7D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-4.2752900646396298E-3</c:v>
                </c:pt>
                <c:pt idx="1">
                  <c:v>-2.0687771871802001E-3</c:v>
                </c:pt>
                <c:pt idx="2">
                  <c:v>-4.1376399729122501E-3</c:v>
                </c:pt>
                <c:pt idx="3">
                  <c:v>-2.6206137477397199E-3</c:v>
                </c:pt>
                <c:pt idx="4">
                  <c:v>-4.2758502735164901E-3</c:v>
                </c:pt>
                <c:pt idx="5">
                  <c:v>-2.75873103889673E-3</c:v>
                </c:pt>
                <c:pt idx="6">
                  <c:v>-3.0346878616623698E-3</c:v>
                </c:pt>
                <c:pt idx="7">
                  <c:v>-6.62133808966119E-3</c:v>
                </c:pt>
                <c:pt idx="8">
                  <c:v>-3.3108882699367198E-3</c:v>
                </c:pt>
                <c:pt idx="9">
                  <c:v>-2.4832484200331901E-3</c:v>
                </c:pt>
                <c:pt idx="10">
                  <c:v>-2.48331008679169E-3</c:v>
                </c:pt>
                <c:pt idx="11">
                  <c:v>-3.0352321469714599E-3</c:v>
                </c:pt>
                <c:pt idx="12">
                  <c:v>-3.44923213194279E-3</c:v>
                </c:pt>
                <c:pt idx="13">
                  <c:v>-2.7594808864556401E-3</c:v>
                </c:pt>
                <c:pt idx="14">
                  <c:v>-4.27731340565212E-3</c:v>
                </c:pt>
                <c:pt idx="15">
                  <c:v>-1.3798375379282799E-3</c:v>
                </c:pt>
                <c:pt idx="16">
                  <c:v>-2.62172749764389E-3</c:v>
                </c:pt>
                <c:pt idx="17">
                  <c:v>-3.0357640604172201E-3</c:v>
                </c:pt>
                <c:pt idx="18">
                  <c:v>-4.96776472666255E-3</c:v>
                </c:pt>
                <c:pt idx="19">
                  <c:v>-3.0360070435363402E-3</c:v>
                </c:pt>
                <c:pt idx="20">
                  <c:v>-2.89809470973511E-3</c:v>
                </c:pt>
                <c:pt idx="21">
                  <c:v>-3.1741957209081499E-3</c:v>
                </c:pt>
                <c:pt idx="22">
                  <c:v>-2.7602578080792701E-3</c:v>
                </c:pt>
                <c:pt idx="23">
                  <c:v>-1.7942171002691301E-3</c:v>
                </c:pt>
                <c:pt idx="24">
                  <c:v>-1.38019176384367E-3</c:v>
                </c:pt>
                <c:pt idx="25">
                  <c:v>-5.2448010909186297E-3</c:v>
                </c:pt>
                <c:pt idx="26">
                  <c:v>-5.2450761847315803E-3</c:v>
                </c:pt>
                <c:pt idx="27">
                  <c:v>-4.5551735037980502E-3</c:v>
                </c:pt>
                <c:pt idx="28">
                  <c:v>-4.0032136142392899E-3</c:v>
                </c:pt>
                <c:pt idx="29">
                  <c:v>-2.2087580015709798E-3</c:v>
                </c:pt>
              </c:numCache>
            </c:numRef>
          </c:val>
          <c:smooth val="0"/>
          <c:extLst>
            <c:ext xmlns:c16="http://schemas.microsoft.com/office/drawing/2014/chart" uri="{C3380CC4-5D6E-409C-BE32-E72D297353CC}">
              <c16:uniqueId val="{00000002-80B2-4ED9-BD0B-4AE357D6D7D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3.3451935650640099E-2</c:v>
                </c:pt>
                <c:pt idx="2">
                  <c:v>6.0801361950507697E-3</c:v>
                </c:pt>
                <c:pt idx="3">
                  <c:v>6.0797665369649798E-3</c:v>
                </c:pt>
                <c:pt idx="4">
                  <c:v>6.0793969238251604E-3</c:v>
                </c:pt>
                <c:pt idx="5">
                  <c:v>1.2158054711246201E-2</c:v>
                </c:pt>
                <c:pt idx="6">
                  <c:v>2.12740092389983E-2</c:v>
                </c:pt>
                <c:pt idx="7">
                  <c:v>9.1154933001124303E-3</c:v>
                </c:pt>
                <c:pt idx="8">
                  <c:v>1.51911040894452E-2</c:v>
                </c:pt>
                <c:pt idx="9">
                  <c:v>-3.0377593487044001E-3</c:v>
                </c:pt>
                <c:pt idx="10">
                  <c:v>2.1264961419284301E-2</c:v>
                </c:pt>
                <c:pt idx="11">
                  <c:v>9.1116173120728908E-3</c:v>
                </c:pt>
                <c:pt idx="12">
                  <c:v>1.51846452866861E-2</c:v>
                </c:pt>
                <c:pt idx="13">
                  <c:v>2.1255275863115999E-2</c:v>
                </c:pt>
                <c:pt idx="14">
                  <c:v>2.4286581663630801E-2</c:v>
                </c:pt>
                <c:pt idx="15">
                  <c:v>9.1052567682408606E-3</c:v>
                </c:pt>
                <c:pt idx="16">
                  <c:v>1.21392370489515E-2</c:v>
                </c:pt>
                <c:pt idx="17">
                  <c:v>1.5172204521316899E-2</c:v>
                </c:pt>
                <c:pt idx="18">
                  <c:v>1.5169902912621399E-2</c:v>
                </c:pt>
                <c:pt idx="19">
                  <c:v>1.51676020021235E-2</c:v>
                </c:pt>
                <c:pt idx="20">
                  <c:v>1.5165301789505601E-2</c:v>
                </c:pt>
                <c:pt idx="21">
                  <c:v>0</c:v>
                </c:pt>
                <c:pt idx="22">
                  <c:v>2.4260803639120501E-2</c:v>
                </c:pt>
                <c:pt idx="23">
                  <c:v>1.21274596004002E-2</c:v>
                </c:pt>
                <c:pt idx="24">
                  <c:v>2.4251978051959899E-2</c:v>
                </c:pt>
                <c:pt idx="25">
                  <c:v>1.21230489468101E-2</c:v>
                </c:pt>
                <c:pt idx="26">
                  <c:v>6.0607897209006296E-3</c:v>
                </c:pt>
                <c:pt idx="27">
                  <c:v>-6.0604224114420803E-3</c:v>
                </c:pt>
                <c:pt idx="28">
                  <c:v>9.0911845813509504E-3</c:v>
                </c:pt>
                <c:pt idx="29">
                  <c:v>3.0301193867038399E-3</c:v>
                </c:pt>
              </c:numCache>
            </c:numRef>
          </c:val>
          <c:smooth val="0"/>
          <c:extLst>
            <c:ext xmlns:c16="http://schemas.microsoft.com/office/drawing/2014/chart" uri="{C3380CC4-5D6E-409C-BE32-E72D297353CC}">
              <c16:uniqueId val="{00000003-80B2-4ED9-BD0B-4AE357D6D7D7}"/>
            </c:ext>
          </c:extLst>
        </c:ser>
        <c:dLbls>
          <c:showLegendKey val="0"/>
          <c:showVal val="0"/>
          <c:showCatName val="0"/>
          <c:showSerName val="0"/>
          <c:showPercent val="0"/>
          <c:showBubbleSize val="0"/>
        </c:dLbls>
        <c:smooth val="0"/>
        <c:axId val="348082408"/>
        <c:axId val="348083392"/>
      </c:lineChart>
      <c:dateAx>
        <c:axId val="34808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83392"/>
        <c:crosses val="autoZero"/>
        <c:auto val="1"/>
        <c:lblOffset val="100"/>
        <c:baseTimeUnit val="days"/>
      </c:dateAx>
      <c:valAx>
        <c:axId val="348083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8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0</c:v>
                </c:pt>
                <c:pt idx="1">
                  <c:v>0</c:v>
                </c:pt>
                <c:pt idx="2">
                  <c:v>0</c:v>
                </c:pt>
                <c:pt idx="3">
                  <c:v>2</c:v>
                </c:pt>
                <c:pt idx="4">
                  <c:v>1</c:v>
                </c:pt>
                <c:pt idx="5">
                  <c:v>1</c:v>
                </c:pt>
                <c:pt idx="6">
                  <c:v>0</c:v>
                </c:pt>
                <c:pt idx="7">
                  <c:v>0</c:v>
                </c:pt>
                <c:pt idx="8">
                  <c:v>0</c:v>
                </c:pt>
                <c:pt idx="9">
                  <c:v>1</c:v>
                </c:pt>
                <c:pt idx="10">
                  <c:v>1</c:v>
                </c:pt>
                <c:pt idx="11">
                  <c:v>1</c:v>
                </c:pt>
                <c:pt idx="12">
                  <c:v>1</c:v>
                </c:pt>
                <c:pt idx="13">
                  <c:v>1</c:v>
                </c:pt>
                <c:pt idx="14">
                  <c:v>1</c:v>
                </c:pt>
                <c:pt idx="15">
                  <c:v>0</c:v>
                </c:pt>
                <c:pt idx="16">
                  <c:v>1</c:v>
                </c:pt>
                <c:pt idx="17">
                  <c:v>1</c:v>
                </c:pt>
                <c:pt idx="18">
                  <c:v>1</c:v>
                </c:pt>
                <c:pt idx="19">
                  <c:v>2</c:v>
                </c:pt>
                <c:pt idx="20">
                  <c:v>1</c:v>
                </c:pt>
                <c:pt idx="21">
                  <c:v>0</c:v>
                </c:pt>
                <c:pt idx="22">
                  <c:v>0</c:v>
                </c:pt>
                <c:pt idx="23">
                  <c:v>1</c:v>
                </c:pt>
                <c:pt idx="24">
                  <c:v>1</c:v>
                </c:pt>
                <c:pt idx="25">
                  <c:v>1</c:v>
                </c:pt>
                <c:pt idx="26">
                  <c:v>1</c:v>
                </c:pt>
                <c:pt idx="27">
                  <c:v>2</c:v>
                </c:pt>
                <c:pt idx="28">
                  <c:v>0</c:v>
                </c:pt>
                <c:pt idx="29">
                  <c:v>0</c:v>
                </c:pt>
              </c:numCache>
            </c:numRef>
          </c:val>
          <c:smooth val="0"/>
          <c:extLst>
            <c:ext xmlns:c16="http://schemas.microsoft.com/office/drawing/2014/chart" uri="{C3380CC4-5D6E-409C-BE32-E72D297353CC}">
              <c16:uniqueId val="{00000000-2EA2-4E96-BB16-4062254B18CF}"/>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0</c:v>
                </c:pt>
                <c:pt idx="1">
                  <c:v>0</c:v>
                </c:pt>
                <c:pt idx="2">
                  <c:v>1</c:v>
                </c:pt>
                <c:pt idx="3">
                  <c:v>0</c:v>
                </c:pt>
                <c:pt idx="4">
                  <c:v>0</c:v>
                </c:pt>
                <c:pt idx="5">
                  <c:v>0</c:v>
                </c:pt>
                <c:pt idx="6">
                  <c:v>1</c:v>
                </c:pt>
                <c:pt idx="7">
                  <c:v>0</c:v>
                </c:pt>
                <c:pt idx="8">
                  <c:v>0</c:v>
                </c:pt>
                <c:pt idx="9">
                  <c:v>1</c:v>
                </c:pt>
                <c:pt idx="10">
                  <c:v>1</c:v>
                </c:pt>
                <c:pt idx="11">
                  <c:v>1</c:v>
                </c:pt>
                <c:pt idx="12">
                  <c:v>0</c:v>
                </c:pt>
                <c:pt idx="13">
                  <c:v>1</c:v>
                </c:pt>
                <c:pt idx="14">
                  <c:v>0</c:v>
                </c:pt>
                <c:pt idx="15">
                  <c:v>0</c:v>
                </c:pt>
                <c:pt idx="16">
                  <c:v>0</c:v>
                </c:pt>
                <c:pt idx="17">
                  <c:v>0</c:v>
                </c:pt>
                <c:pt idx="18">
                  <c:v>0</c:v>
                </c:pt>
                <c:pt idx="19">
                  <c:v>0</c:v>
                </c:pt>
                <c:pt idx="20">
                  <c:v>1</c:v>
                </c:pt>
                <c:pt idx="21">
                  <c:v>0</c:v>
                </c:pt>
                <c:pt idx="22">
                  <c:v>0</c:v>
                </c:pt>
                <c:pt idx="23">
                  <c:v>1</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1-2EA2-4E96-BB16-4062254B18CF}"/>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2EA2-4E96-BB16-4062254B18CF}"/>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0</c:v>
                </c:pt>
                <c:pt idx="2">
                  <c:v>0</c:v>
                </c:pt>
                <c:pt idx="3">
                  <c:v>0</c:v>
                </c:pt>
                <c:pt idx="4">
                  <c:v>1</c:v>
                </c:pt>
                <c:pt idx="5">
                  <c:v>0</c:v>
                </c:pt>
                <c:pt idx="6">
                  <c:v>0</c:v>
                </c:pt>
                <c:pt idx="7">
                  <c:v>0</c:v>
                </c:pt>
                <c:pt idx="8">
                  <c:v>0</c:v>
                </c:pt>
                <c:pt idx="9">
                  <c:v>0</c:v>
                </c:pt>
                <c:pt idx="10">
                  <c:v>0</c:v>
                </c:pt>
                <c:pt idx="11">
                  <c:v>0</c:v>
                </c:pt>
                <c:pt idx="12">
                  <c:v>0</c:v>
                </c:pt>
                <c:pt idx="13">
                  <c:v>1</c:v>
                </c:pt>
                <c:pt idx="14">
                  <c:v>0</c:v>
                </c:pt>
                <c:pt idx="15">
                  <c:v>0</c:v>
                </c:pt>
                <c:pt idx="16">
                  <c:v>1</c:v>
                </c:pt>
                <c:pt idx="17">
                  <c:v>0</c:v>
                </c:pt>
                <c:pt idx="18">
                  <c:v>0</c:v>
                </c:pt>
                <c:pt idx="19">
                  <c:v>0</c:v>
                </c:pt>
                <c:pt idx="20">
                  <c:v>0</c:v>
                </c:pt>
                <c:pt idx="21">
                  <c:v>0</c:v>
                </c:pt>
                <c:pt idx="22">
                  <c:v>0</c:v>
                </c:pt>
                <c:pt idx="23">
                  <c:v>0</c:v>
                </c:pt>
                <c:pt idx="24">
                  <c:v>0</c:v>
                </c:pt>
                <c:pt idx="25">
                  <c:v>0</c:v>
                </c:pt>
                <c:pt idx="26">
                  <c:v>1</c:v>
                </c:pt>
                <c:pt idx="27">
                  <c:v>0</c:v>
                </c:pt>
                <c:pt idx="28">
                  <c:v>1</c:v>
                </c:pt>
                <c:pt idx="29">
                  <c:v>0</c:v>
                </c:pt>
              </c:numCache>
            </c:numRef>
          </c:val>
          <c:smooth val="0"/>
          <c:extLst>
            <c:ext xmlns:c16="http://schemas.microsoft.com/office/drawing/2014/chart" uri="{C3380CC4-5D6E-409C-BE32-E72D297353CC}">
              <c16:uniqueId val="{00000003-2EA2-4E96-BB16-4062254B18CF}"/>
            </c:ext>
          </c:extLst>
        </c:ser>
        <c:dLbls>
          <c:showLegendKey val="0"/>
          <c:showVal val="0"/>
          <c:showCatName val="0"/>
          <c:showSerName val="0"/>
          <c:showPercent val="0"/>
          <c:showBubbleSize val="0"/>
        </c:dLbls>
        <c:smooth val="0"/>
        <c:axId val="348080440"/>
        <c:axId val="348081424"/>
      </c:lineChart>
      <c:dateAx>
        <c:axId val="348080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81424"/>
        <c:crosses val="autoZero"/>
        <c:auto val="1"/>
        <c:lblOffset val="100"/>
        <c:baseTimeUnit val="days"/>
      </c:dateAx>
      <c:valAx>
        <c:axId val="34808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8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3</c:v>
                </c:pt>
                <c:pt idx="15">
                  <c:v>3</c:v>
                </c:pt>
                <c:pt idx="16">
                  <c:v>3</c:v>
                </c:pt>
                <c:pt idx="17">
                  <c:v>9</c:v>
                </c:pt>
                <c:pt idx="18">
                  <c:v>3</c:v>
                </c:pt>
                <c:pt idx="19">
                  <c:v>0</c:v>
                </c:pt>
                <c:pt idx="20">
                  <c:v>0</c:v>
                </c:pt>
                <c:pt idx="21">
                  <c:v>0</c:v>
                </c:pt>
                <c:pt idx="22">
                  <c:v>0</c:v>
                </c:pt>
                <c:pt idx="23">
                  <c:v>0</c:v>
                </c:pt>
              </c:numCache>
            </c:numRef>
          </c:val>
          <c:smooth val="0"/>
          <c:extLst>
            <c:ext xmlns:c16="http://schemas.microsoft.com/office/drawing/2014/chart" uri="{C3380CC4-5D6E-409C-BE32-E72D297353CC}">
              <c16:uniqueId val="{00000000-7A5D-402C-AE7D-93727D785930}"/>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1</c:v>
                </c:pt>
                <c:pt idx="14">
                  <c:v>0</c:v>
                </c:pt>
                <c:pt idx="15">
                  <c:v>0</c:v>
                </c:pt>
                <c:pt idx="16">
                  <c:v>0</c:v>
                </c:pt>
                <c:pt idx="17">
                  <c:v>1</c:v>
                </c:pt>
                <c:pt idx="18">
                  <c:v>2</c:v>
                </c:pt>
                <c:pt idx="19">
                  <c:v>0</c:v>
                </c:pt>
                <c:pt idx="20">
                  <c:v>1</c:v>
                </c:pt>
                <c:pt idx="21">
                  <c:v>1</c:v>
                </c:pt>
                <c:pt idx="22">
                  <c:v>2</c:v>
                </c:pt>
                <c:pt idx="23">
                  <c:v>0</c:v>
                </c:pt>
              </c:numCache>
            </c:numRef>
          </c:val>
          <c:smooth val="0"/>
          <c:extLst>
            <c:ext xmlns:c16="http://schemas.microsoft.com/office/drawing/2014/chart" uri="{C3380CC4-5D6E-409C-BE32-E72D297353CC}">
              <c16:uniqueId val="{00000001-7A5D-402C-AE7D-93727D785930}"/>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7A5D-402C-AE7D-93727D785930}"/>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7A5D-402C-AE7D-93727D785930}"/>
            </c:ext>
          </c:extLst>
        </c:ser>
        <c:dLbls>
          <c:showLegendKey val="0"/>
          <c:showVal val="0"/>
          <c:showCatName val="0"/>
          <c:showSerName val="0"/>
          <c:showPercent val="0"/>
          <c:showBubbleSize val="0"/>
        </c:dLbls>
        <c:smooth val="0"/>
        <c:axId val="348072896"/>
        <c:axId val="348079128"/>
      </c:lineChart>
      <c:catAx>
        <c:axId val="348072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9128"/>
        <c:crosses val="autoZero"/>
        <c:auto val="1"/>
        <c:lblAlgn val="ctr"/>
        <c:lblOffset val="100"/>
        <c:noMultiLvlLbl val="0"/>
      </c:catAx>
      <c:valAx>
        <c:axId val="34807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2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5</c:v>
                </c:pt>
                <c:pt idx="2">
                  <c:v>4</c:v>
                </c:pt>
                <c:pt idx="3">
                  <c:v>5</c:v>
                </c:pt>
                <c:pt idx="4">
                  <c:v>4</c:v>
                </c:pt>
                <c:pt idx="5">
                  <c:v>1</c:v>
                </c:pt>
                <c:pt idx="6">
                  <c:v>0</c:v>
                </c:pt>
              </c:numCache>
            </c:numRef>
          </c:val>
          <c:extLst>
            <c:ext xmlns:c16="http://schemas.microsoft.com/office/drawing/2014/chart" uri="{C3380CC4-5D6E-409C-BE32-E72D297353CC}">
              <c16:uniqueId val="{00000000-9F65-47F5-94A8-90BE21321EAD}"/>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3</c:v>
                </c:pt>
                <c:pt idx="1">
                  <c:v>1</c:v>
                </c:pt>
                <c:pt idx="2">
                  <c:v>1</c:v>
                </c:pt>
                <c:pt idx="3">
                  <c:v>0</c:v>
                </c:pt>
                <c:pt idx="4">
                  <c:v>4</c:v>
                </c:pt>
                <c:pt idx="5">
                  <c:v>0</c:v>
                </c:pt>
                <c:pt idx="6">
                  <c:v>0</c:v>
                </c:pt>
              </c:numCache>
            </c:numRef>
          </c:val>
          <c:extLst>
            <c:ext xmlns:c16="http://schemas.microsoft.com/office/drawing/2014/chart" uri="{C3380CC4-5D6E-409C-BE32-E72D297353CC}">
              <c16:uniqueId val="{00000001-9F65-47F5-94A8-90BE21321EAD}"/>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2-9F65-47F5-94A8-90BE21321EAD}"/>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0</c:v>
                </c:pt>
                <c:pt idx="2">
                  <c:v>1</c:v>
                </c:pt>
                <c:pt idx="3">
                  <c:v>1</c:v>
                </c:pt>
                <c:pt idx="4">
                  <c:v>1</c:v>
                </c:pt>
                <c:pt idx="5">
                  <c:v>1</c:v>
                </c:pt>
                <c:pt idx="6">
                  <c:v>0</c:v>
                </c:pt>
              </c:numCache>
            </c:numRef>
          </c:val>
          <c:extLst>
            <c:ext xmlns:c16="http://schemas.microsoft.com/office/drawing/2014/chart" uri="{C3380CC4-5D6E-409C-BE32-E72D297353CC}">
              <c16:uniqueId val="{00000003-9F65-47F5-94A8-90BE21321EAD}"/>
            </c:ext>
          </c:extLst>
        </c:ser>
        <c:dLbls>
          <c:showLegendKey val="0"/>
          <c:showVal val="0"/>
          <c:showCatName val="0"/>
          <c:showSerName val="0"/>
          <c:showPercent val="0"/>
          <c:showBubbleSize val="0"/>
        </c:dLbls>
        <c:gapWidth val="219"/>
        <c:overlap val="-27"/>
        <c:axId val="348078800"/>
        <c:axId val="348079456"/>
      </c:barChart>
      <c:catAx>
        <c:axId val="34807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9456"/>
        <c:crosses val="autoZero"/>
        <c:auto val="1"/>
        <c:lblAlgn val="ctr"/>
        <c:lblOffset val="100"/>
        <c:noMultiLvlLbl val="0"/>
      </c:catAx>
      <c:valAx>
        <c:axId val="348079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07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246</c:v>
                </c:pt>
                <c:pt idx="1">
                  <c:v>42</c:v>
                </c:pt>
                <c:pt idx="2">
                  <c:v>0</c:v>
                </c:pt>
                <c:pt idx="3">
                  <c:v>71</c:v>
                </c:pt>
              </c:numCache>
            </c:numRef>
          </c:val>
          <c:extLst>
            <c:ext xmlns:c16="http://schemas.microsoft.com/office/drawing/2014/chart" uri="{C3380CC4-5D6E-409C-BE32-E72D297353CC}">
              <c16:uniqueId val="{00000000-4AEE-4BE2-AE1B-ADA02060A121}"/>
            </c:ext>
          </c:extLst>
        </c:ser>
        <c:ser>
          <c:idx val="1"/>
          <c:order val="1"/>
          <c:tx>
            <c:strRef>
              <c:f>Sheet1!$C$1</c:f>
              <c:strCache>
                <c:ptCount val="1"/>
                <c:pt idx="0">
                  <c:v>Love</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3</c:v>
                </c:pt>
                <c:pt idx="1">
                  <c:v>12</c:v>
                </c:pt>
                <c:pt idx="2">
                  <c:v>0</c:v>
                </c:pt>
                <c:pt idx="3">
                  <c:v>7</c:v>
                </c:pt>
              </c:numCache>
            </c:numRef>
          </c:val>
          <c:extLst>
            <c:ext xmlns:c16="http://schemas.microsoft.com/office/drawing/2014/chart" uri="{C3380CC4-5D6E-409C-BE32-E72D297353CC}">
              <c16:uniqueId val="{00000001-4AEE-4BE2-AE1B-ADA02060A121}"/>
            </c:ext>
          </c:extLst>
        </c:ser>
        <c:ser>
          <c:idx val="2"/>
          <c:order val="2"/>
          <c:tx>
            <c:strRef>
              <c:f>Sheet1!$D$1</c:f>
              <c:strCache>
                <c:ptCount val="1"/>
                <c:pt idx="0">
                  <c:v>Haha</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4AEE-4BE2-AE1B-ADA02060A121}"/>
            </c:ext>
          </c:extLst>
        </c:ser>
        <c:ser>
          <c:idx val="3"/>
          <c:order val="3"/>
          <c:tx>
            <c:strRef>
              <c:f>Sheet1!$E$1</c:f>
              <c:strCache>
                <c:ptCount val="1"/>
                <c:pt idx="0">
                  <c:v>Wow</c:v>
                </c:pt>
              </c:strCache>
            </c:strRef>
          </c:tx>
          <c:spPr>
            <a:solidFill>
              <a:schemeClr val="accent4"/>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Sheet1!$E$2:$E$5</c:f>
              <c:numCache>
                <c:formatCode>General</c:formatCode>
                <c:ptCount val="4"/>
                <c:pt idx="0">
                  <c:v>1</c:v>
                </c:pt>
                <c:pt idx="1">
                  <c:v>0</c:v>
                </c:pt>
                <c:pt idx="2">
                  <c:v>0</c:v>
                </c:pt>
                <c:pt idx="3">
                  <c:v>0</c:v>
                </c:pt>
              </c:numCache>
            </c:numRef>
          </c:val>
          <c:extLst>
            <c:ext xmlns:c16="http://schemas.microsoft.com/office/drawing/2014/chart" uri="{C3380CC4-5D6E-409C-BE32-E72D297353CC}">
              <c16:uniqueId val="{00000003-4AEE-4BE2-AE1B-ADA02060A121}"/>
            </c:ext>
          </c:extLst>
        </c:ser>
        <c:ser>
          <c:idx val="4"/>
          <c:order val="4"/>
          <c:tx>
            <c:strRef>
              <c:f>Sheet1!$F$1</c:f>
              <c:strCache>
                <c:ptCount val="1"/>
                <c:pt idx="0">
                  <c:v>Sad</c:v>
                </c:pt>
              </c:strCache>
            </c:strRef>
          </c:tx>
          <c:spPr>
            <a:solidFill>
              <a:schemeClr val="accent5"/>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4AEE-4BE2-AE1B-ADA02060A121}"/>
            </c:ext>
          </c:extLst>
        </c:ser>
        <c:ser>
          <c:idx val="5"/>
          <c:order val="5"/>
          <c:tx>
            <c:strRef>
              <c:f>Sheet1!$G$1</c:f>
              <c:strCache>
                <c:ptCount val="1"/>
                <c:pt idx="0">
                  <c:v>Angry</c:v>
                </c:pt>
              </c:strCache>
            </c:strRef>
          </c:tx>
          <c:spPr>
            <a:solidFill>
              <a:schemeClr val="accent6"/>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4AEE-4BE2-AE1B-ADA02060A12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Sheet1!$H$2:$H$5</c:f>
              <c:numCache>
                <c:formatCode>General</c:formatCode>
                <c:ptCount val="4"/>
                <c:pt idx="0">
                  <c:v>97</c:v>
                </c:pt>
                <c:pt idx="1">
                  <c:v>19</c:v>
                </c:pt>
                <c:pt idx="2">
                  <c:v>0</c:v>
                </c:pt>
                <c:pt idx="3">
                  <c:v>9</c:v>
                </c:pt>
              </c:numCache>
            </c:numRef>
          </c:val>
          <c:extLst>
            <c:ext xmlns:c16="http://schemas.microsoft.com/office/drawing/2014/chart" uri="{C3380CC4-5D6E-409C-BE32-E72D297353CC}">
              <c16:uniqueId val="{00000006-4AEE-4BE2-AE1B-ADA02060A12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Sheet1!$I$2:$I$5</c:f>
              <c:numCache>
                <c:formatCode>General</c:formatCode>
                <c:ptCount val="4"/>
                <c:pt idx="0">
                  <c:v>56</c:v>
                </c:pt>
                <c:pt idx="1">
                  <c:v>17</c:v>
                </c:pt>
                <c:pt idx="2">
                  <c:v>0</c:v>
                </c:pt>
                <c:pt idx="3">
                  <c:v>18</c:v>
                </c:pt>
              </c:numCache>
            </c:numRef>
          </c:val>
          <c:extLst>
            <c:ext xmlns:c16="http://schemas.microsoft.com/office/drawing/2014/chart" uri="{C3380CC4-5D6E-409C-BE32-E72D297353CC}">
              <c16:uniqueId val="{00000007-4AEE-4BE2-AE1B-ADA02060A121}"/>
            </c:ext>
          </c:extLst>
        </c:ser>
        <c:dLbls>
          <c:showLegendKey val="0"/>
          <c:showVal val="0"/>
          <c:showCatName val="0"/>
          <c:showSerName val="0"/>
          <c:showPercent val="0"/>
          <c:showBubbleSize val="0"/>
        </c:dLbls>
        <c:gapWidth val="150"/>
        <c:overlap val="100"/>
        <c:axId val="337890472"/>
        <c:axId val="337889816"/>
      </c:barChart>
      <c:catAx>
        <c:axId val="33789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9816"/>
        <c:crosses val="autoZero"/>
        <c:auto val="1"/>
        <c:lblAlgn val="ctr"/>
        <c:lblOffset val="100"/>
        <c:noMultiLvlLbl val="0"/>
      </c:catAx>
      <c:valAx>
        <c:axId val="33788981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Sheet1!$B$2:$B$5</c:f>
              <c:numCache>
                <c:formatCode>General</c:formatCode>
                <c:ptCount val="4"/>
                <c:pt idx="0">
                  <c:v>7</c:v>
                </c:pt>
                <c:pt idx="1">
                  <c:v>5</c:v>
                </c:pt>
                <c:pt idx="2">
                  <c:v>0</c:v>
                </c:pt>
                <c:pt idx="3">
                  <c:v>0</c:v>
                </c:pt>
              </c:numCache>
            </c:numRef>
          </c:val>
          <c:extLst>
            <c:ext xmlns:c16="http://schemas.microsoft.com/office/drawing/2014/chart" uri="{C3380CC4-5D6E-409C-BE32-E72D297353CC}">
              <c16:uniqueId val="{00000000-D23D-4531-AD36-C301EA555BFE}"/>
            </c:ext>
          </c:extLst>
        </c:ser>
        <c:ser>
          <c:idx val="1"/>
          <c:order val="1"/>
          <c:tx>
            <c:strRef>
              <c:f>Sheet1!$C$1</c:f>
              <c:strCache>
                <c:ptCount val="1"/>
                <c:pt idx="0">
                  <c:v>Photo</c:v>
                </c:pt>
              </c:strCache>
            </c:strRef>
          </c:tx>
          <c:spPr>
            <a:solidFill>
              <a:schemeClr val="accent2"/>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Sheet1!$C$2:$C$5</c:f>
              <c:numCache>
                <c:formatCode>General</c:formatCode>
                <c:ptCount val="4"/>
                <c:pt idx="0">
                  <c:v>13</c:v>
                </c:pt>
                <c:pt idx="1">
                  <c:v>4</c:v>
                </c:pt>
                <c:pt idx="2">
                  <c:v>0</c:v>
                </c:pt>
                <c:pt idx="3">
                  <c:v>5</c:v>
                </c:pt>
              </c:numCache>
            </c:numRef>
          </c:val>
          <c:extLst>
            <c:ext xmlns:c16="http://schemas.microsoft.com/office/drawing/2014/chart" uri="{C3380CC4-5D6E-409C-BE32-E72D297353CC}">
              <c16:uniqueId val="{00000001-D23D-4531-AD36-C301EA555BFE}"/>
            </c:ext>
          </c:extLst>
        </c:ser>
        <c:ser>
          <c:idx val="2"/>
          <c:order val="2"/>
          <c:tx>
            <c:strRef>
              <c:f>Sheet1!$D$1</c:f>
              <c:strCache>
                <c:ptCount val="1"/>
                <c:pt idx="0">
                  <c:v>Video</c:v>
                </c:pt>
              </c:strCache>
            </c:strRef>
          </c:tx>
          <c:spPr>
            <a:solidFill>
              <a:schemeClr val="accent3"/>
            </a:solidFill>
            <a:ln>
              <a:noFill/>
            </a:ln>
            <a:effectLst/>
          </c:spPr>
          <c:invertIfNegative val="0"/>
          <c:cat>
            <c:strRef>
              <c:f>Sheet1!$A$2:$A$5</c:f>
              <c:strCache>
                <c:ptCount val="4"/>
                <c:pt idx="0">
                  <c:v>Motomel</c:v>
                </c:pt>
                <c:pt idx="1">
                  <c:v>Corven Motos</c:v>
                </c:pt>
                <c:pt idx="2">
                  <c:v>Zanella</c:v>
                </c:pt>
                <c:pt idx="3">
                  <c:v>Gilera Motors Argentina</c:v>
                </c:pt>
              </c:strCache>
            </c:strRef>
          </c:cat>
          <c:val>
            <c:numRef>
              <c:f>Sheet1!$D$2:$D$5</c:f>
              <c:numCache>
                <c:formatCode>General</c:formatCode>
                <c:ptCount val="4"/>
                <c:pt idx="0">
                  <c:v>2</c:v>
                </c:pt>
                <c:pt idx="1">
                  <c:v>0</c:v>
                </c:pt>
                <c:pt idx="2">
                  <c:v>0</c:v>
                </c:pt>
                <c:pt idx="3">
                  <c:v>0</c:v>
                </c:pt>
              </c:numCache>
            </c:numRef>
          </c:val>
          <c:extLst>
            <c:ext xmlns:c16="http://schemas.microsoft.com/office/drawing/2014/chart" uri="{C3380CC4-5D6E-409C-BE32-E72D297353CC}">
              <c16:uniqueId val="{00000002-D23D-4531-AD36-C301EA555BFE}"/>
            </c:ext>
          </c:extLst>
        </c:ser>
        <c:dLbls>
          <c:showLegendKey val="0"/>
          <c:showVal val="0"/>
          <c:showCatName val="0"/>
          <c:showSerName val="0"/>
          <c:showPercent val="0"/>
          <c:showBubbleSize val="0"/>
        </c:dLbls>
        <c:gapWidth val="150"/>
        <c:overlap val="100"/>
        <c:axId val="337887520"/>
        <c:axId val="337886208"/>
      </c:barChart>
      <c:catAx>
        <c:axId val="33788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6208"/>
        <c:crosses val="autoZero"/>
        <c:auto val="1"/>
        <c:lblAlgn val="ctr"/>
        <c:lblOffset val="100"/>
        <c:noMultiLvlLbl val="0"/>
      </c:catAx>
      <c:valAx>
        <c:axId val="337886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1.48246979467793E-2</c:v>
                </c:pt>
                <c:pt idx="1">
                  <c:v>5.0504479445807604E-3</c:v>
                </c:pt>
                <c:pt idx="2">
                  <c:v>7.8206563320933307E-3</c:v>
                </c:pt>
                <c:pt idx="3">
                  <c:v>5.8042461452644497E-3</c:v>
                </c:pt>
                <c:pt idx="4">
                  <c:v>4.2401148788457797E-3</c:v>
                </c:pt>
                <c:pt idx="5">
                  <c:v>6.4072847058114103E-3</c:v>
                </c:pt>
              </c:numCache>
            </c:numRef>
          </c:val>
          <c:extLst>
            <c:ext xmlns:c16="http://schemas.microsoft.com/office/drawing/2014/chart" uri="{C3380CC4-5D6E-409C-BE32-E72D297353CC}">
              <c16:uniqueId val="{00000000-BDD3-46CD-99AD-0F8284681FE2}"/>
            </c:ext>
          </c:extLst>
        </c:ser>
        <c:ser>
          <c:idx val="1"/>
          <c:order val="1"/>
          <c:tx>
            <c:strRef>
              <c:f>Sheet1!$C$1</c:f>
              <c:strCache>
                <c:ptCount val="1"/>
                <c:pt idx="0">
                  <c:v>Corven Motos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1.01561706549168E-2</c:v>
                </c:pt>
                <c:pt idx="1">
                  <c:v>7.0311950687885197E-3</c:v>
                </c:pt>
                <c:pt idx="2">
                  <c:v>2.6952914430355999E-2</c:v>
                </c:pt>
                <c:pt idx="4">
                  <c:v>1.0253826141983301E-2</c:v>
                </c:pt>
              </c:numCache>
            </c:numRef>
          </c:val>
          <c:extLst>
            <c:ext xmlns:c16="http://schemas.microsoft.com/office/drawing/2014/chart" uri="{C3380CC4-5D6E-409C-BE32-E72D297353CC}">
              <c16:uniqueId val="{00000001-BDD3-46CD-99AD-0F8284681FE2}"/>
            </c:ext>
          </c:extLst>
        </c:ser>
        <c:ser>
          <c:idx val="2"/>
          <c:order val="2"/>
          <c:tx>
            <c:strRef>
              <c:f>Sheet1!$D$1</c:f>
              <c:strCache>
                <c:ptCount val="1"/>
                <c:pt idx="0">
                  <c:v>Zanella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numCache>
            </c:numRef>
          </c:val>
          <c:extLst>
            <c:ext xmlns:c16="http://schemas.microsoft.com/office/drawing/2014/chart" uri="{C3380CC4-5D6E-409C-BE32-E72D297353CC}">
              <c16:uniqueId val="{00000002-BDD3-46CD-99AD-0F8284681FE2}"/>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9.1066387396411999E-2</c:v>
                </c:pt>
                <c:pt idx="2">
                  <c:v>8.1959748656770803E-2</c:v>
                </c:pt>
                <c:pt idx="3">
                  <c:v>4.2497647451658897E-2</c:v>
                </c:pt>
                <c:pt idx="4">
                  <c:v>7.8924202410223701E-2</c:v>
                </c:pt>
                <c:pt idx="5">
                  <c:v>2.4284369972376499E-2</c:v>
                </c:pt>
              </c:numCache>
            </c:numRef>
          </c:val>
          <c:extLst>
            <c:ext xmlns:c16="http://schemas.microsoft.com/office/drawing/2014/chart" uri="{C3380CC4-5D6E-409C-BE32-E72D297353CC}">
              <c16:uniqueId val="{00000003-BDD3-46CD-99AD-0F8284681FE2}"/>
            </c:ext>
          </c:extLst>
        </c:ser>
        <c:dLbls>
          <c:showLegendKey val="0"/>
          <c:showVal val="0"/>
          <c:showCatName val="0"/>
          <c:showSerName val="0"/>
          <c:showPercent val="0"/>
          <c:showBubbleSize val="0"/>
        </c:dLbls>
        <c:gapWidth val="219"/>
        <c:overlap val="-27"/>
        <c:axId val="337891784"/>
        <c:axId val="337884896"/>
      </c:barChart>
      <c:catAx>
        <c:axId val="337891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84896"/>
        <c:crosses val="autoZero"/>
        <c:auto val="1"/>
        <c:lblAlgn val="ctr"/>
        <c:lblOffset val="100"/>
        <c:noMultiLvlLbl val="0"/>
      </c:catAx>
      <c:valAx>
        <c:axId val="337884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1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0</c:v>
                </c:pt>
                <c:pt idx="1">
                  <c:v>0</c:v>
                </c:pt>
                <c:pt idx="2">
                  <c:v>0</c:v>
                </c:pt>
                <c:pt idx="3">
                  <c:v>7.3627415073608503E-3</c:v>
                </c:pt>
                <c:pt idx="4">
                  <c:v>1.32107875516636E-2</c:v>
                </c:pt>
                <c:pt idx="5">
                  <c:v>1.5093257464559101E-3</c:v>
                </c:pt>
                <c:pt idx="6">
                  <c:v>0</c:v>
                </c:pt>
                <c:pt idx="7">
                  <c:v>0</c:v>
                </c:pt>
                <c:pt idx="8">
                  <c:v>0</c:v>
                </c:pt>
                <c:pt idx="9">
                  <c:v>1.1311022968917299E-2</c:v>
                </c:pt>
                <c:pt idx="10">
                  <c:v>0</c:v>
                </c:pt>
                <c:pt idx="11">
                  <c:v>9.4211637021404896E-3</c:v>
                </c:pt>
                <c:pt idx="12">
                  <c:v>2.63752825923135E-3</c:v>
                </c:pt>
                <c:pt idx="13">
                  <c:v>5.2743212136966604E-3</c:v>
                </c:pt>
                <c:pt idx="14">
                  <c:v>6.4038091363521604E-3</c:v>
                </c:pt>
                <c:pt idx="15">
                  <c:v>0</c:v>
                </c:pt>
                <c:pt idx="16">
                  <c:v>1.9587089094888099E-2</c:v>
                </c:pt>
                <c:pt idx="17">
                  <c:v>1.01688404132315E-2</c:v>
                </c:pt>
                <c:pt idx="18">
                  <c:v>3.7655706345739599E-4</c:v>
                </c:pt>
                <c:pt idx="19">
                  <c:v>1.18596718447625E-2</c:v>
                </c:pt>
                <c:pt idx="20">
                  <c:v>9.0348179295961801E-3</c:v>
                </c:pt>
                <c:pt idx="21">
                  <c:v>0</c:v>
                </c:pt>
                <c:pt idx="22">
                  <c:v>0</c:v>
                </c:pt>
                <c:pt idx="23">
                  <c:v>1.35466682721977E-2</c:v>
                </c:pt>
                <c:pt idx="24">
                  <c:v>3.7624820341482901E-4</c:v>
                </c:pt>
                <c:pt idx="25">
                  <c:v>8.2766196780395002E-3</c:v>
                </c:pt>
                <c:pt idx="26">
                  <c:v>1.1285025899134399E-3</c:v>
                </c:pt>
                <c:pt idx="27">
                  <c:v>1.3164130377547299E-3</c:v>
                </c:pt>
                <c:pt idx="28">
                  <c:v>0</c:v>
                </c:pt>
                <c:pt idx="29">
                  <c:v>0</c:v>
                </c:pt>
              </c:numCache>
            </c:numRef>
          </c:val>
          <c:smooth val="0"/>
          <c:extLst>
            <c:ext xmlns:c16="http://schemas.microsoft.com/office/drawing/2014/chart" uri="{C3380CC4-5D6E-409C-BE32-E72D297353CC}">
              <c16:uniqueId val="{00000000-F21A-4F2C-A7DD-E289086FC537}"/>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0</c:v>
                </c:pt>
                <c:pt idx="1">
                  <c:v>0</c:v>
                </c:pt>
                <c:pt idx="2">
                  <c:v>1.5238541788770399E-2</c:v>
                </c:pt>
                <c:pt idx="3">
                  <c:v>0</c:v>
                </c:pt>
                <c:pt idx="4">
                  <c:v>0</c:v>
                </c:pt>
                <c:pt idx="5">
                  <c:v>0</c:v>
                </c:pt>
                <c:pt idx="6">
                  <c:v>5.8602906704172501E-3</c:v>
                </c:pt>
                <c:pt idx="7">
                  <c:v>0</c:v>
                </c:pt>
                <c:pt idx="8">
                  <c:v>0</c:v>
                </c:pt>
                <c:pt idx="9">
                  <c:v>9.3758057333052092E-3</c:v>
                </c:pt>
                <c:pt idx="10">
                  <c:v>7.0316070737967201E-3</c:v>
                </c:pt>
                <c:pt idx="11">
                  <c:v>2.6953862019664598E-2</c:v>
                </c:pt>
                <c:pt idx="12">
                  <c:v>0</c:v>
                </c:pt>
                <c:pt idx="13">
                  <c:v>8.2029647858440306E-3</c:v>
                </c:pt>
                <c:pt idx="14">
                  <c:v>0</c:v>
                </c:pt>
                <c:pt idx="15">
                  <c:v>0</c:v>
                </c:pt>
                <c:pt idx="16">
                  <c:v>0</c:v>
                </c:pt>
                <c:pt idx="17">
                  <c:v>0</c:v>
                </c:pt>
                <c:pt idx="18">
                  <c:v>0</c:v>
                </c:pt>
                <c:pt idx="19">
                  <c:v>0</c:v>
                </c:pt>
                <c:pt idx="20">
                  <c:v>4.6868043024863503E-3</c:v>
                </c:pt>
                <c:pt idx="21">
                  <c:v>0</c:v>
                </c:pt>
                <c:pt idx="22">
                  <c:v>0</c:v>
                </c:pt>
                <c:pt idx="23">
                  <c:v>5.8578876457149598E-3</c:v>
                </c:pt>
                <c:pt idx="24">
                  <c:v>0</c:v>
                </c:pt>
                <c:pt idx="25">
                  <c:v>0</c:v>
                </c:pt>
                <c:pt idx="26">
                  <c:v>0</c:v>
                </c:pt>
                <c:pt idx="27">
                  <c:v>2.2259973053716801E-2</c:v>
                </c:pt>
                <c:pt idx="28">
                  <c:v>0</c:v>
                </c:pt>
                <c:pt idx="29">
                  <c:v>0</c:v>
                </c:pt>
              </c:numCache>
            </c:numRef>
          </c:val>
          <c:smooth val="0"/>
          <c:extLst>
            <c:ext xmlns:c16="http://schemas.microsoft.com/office/drawing/2014/chart" uri="{C3380CC4-5D6E-409C-BE32-E72D297353CC}">
              <c16:uniqueId val="{00000001-F21A-4F2C-A7DD-E289086FC537}"/>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F21A-4F2C-A7DD-E289086FC537}"/>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0</c:v>
                </c:pt>
                <c:pt idx="2">
                  <c:v>0</c:v>
                </c:pt>
                <c:pt idx="3">
                  <c:v>0</c:v>
                </c:pt>
                <c:pt idx="4">
                  <c:v>8.2069363810450199E-2</c:v>
                </c:pt>
                <c:pt idx="5">
                  <c:v>0</c:v>
                </c:pt>
                <c:pt idx="6">
                  <c:v>0</c:v>
                </c:pt>
                <c:pt idx="7">
                  <c:v>0</c:v>
                </c:pt>
                <c:pt idx="8">
                  <c:v>0</c:v>
                </c:pt>
                <c:pt idx="9">
                  <c:v>0</c:v>
                </c:pt>
                <c:pt idx="10">
                  <c:v>0</c:v>
                </c:pt>
                <c:pt idx="11">
                  <c:v>0</c:v>
                </c:pt>
                <c:pt idx="12">
                  <c:v>0</c:v>
                </c:pt>
                <c:pt idx="13">
                  <c:v>7.8940976439154695E-2</c:v>
                </c:pt>
                <c:pt idx="14">
                  <c:v>0</c:v>
                </c:pt>
                <c:pt idx="15">
                  <c:v>0</c:v>
                </c:pt>
                <c:pt idx="16">
                  <c:v>9.1038752162170403E-2</c:v>
                </c:pt>
                <c:pt idx="17">
                  <c:v>0</c:v>
                </c:pt>
                <c:pt idx="18">
                  <c:v>0</c:v>
                </c:pt>
                <c:pt idx="19">
                  <c:v>0</c:v>
                </c:pt>
                <c:pt idx="20">
                  <c:v>0</c:v>
                </c:pt>
                <c:pt idx="21">
                  <c:v>0</c:v>
                </c:pt>
                <c:pt idx="22">
                  <c:v>0</c:v>
                </c:pt>
                <c:pt idx="23">
                  <c:v>0</c:v>
                </c:pt>
                <c:pt idx="24">
                  <c:v>0</c:v>
                </c:pt>
                <c:pt idx="25">
                  <c:v>0</c:v>
                </c:pt>
                <c:pt idx="26">
                  <c:v>4.2424242424242399E-2</c:v>
                </c:pt>
                <c:pt idx="27">
                  <c:v>0</c:v>
                </c:pt>
                <c:pt idx="28">
                  <c:v>2.4242424242424201E-2</c:v>
                </c:pt>
                <c:pt idx="29">
                  <c:v>0</c:v>
                </c:pt>
              </c:numCache>
            </c:numRef>
          </c:val>
          <c:smooth val="0"/>
          <c:extLst>
            <c:ext xmlns:c16="http://schemas.microsoft.com/office/drawing/2014/chart" uri="{C3380CC4-5D6E-409C-BE32-E72D297353CC}">
              <c16:uniqueId val="{00000003-F21A-4F2C-A7DD-E289086FC537}"/>
            </c:ext>
          </c:extLst>
        </c:ser>
        <c:dLbls>
          <c:showLegendKey val="0"/>
          <c:showVal val="0"/>
          <c:showCatName val="0"/>
          <c:showSerName val="0"/>
          <c:showPercent val="0"/>
          <c:showBubbleSize val="0"/>
        </c:dLbls>
        <c:smooth val="0"/>
        <c:axId val="337898344"/>
        <c:axId val="337896704"/>
      </c:lineChart>
      <c:dateAx>
        <c:axId val="33789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6704"/>
        <c:crosses val="autoZero"/>
        <c:auto val="1"/>
        <c:lblOffset val="100"/>
        <c:baseTimeUnit val="days"/>
      </c:dateAx>
      <c:valAx>
        <c:axId val="337896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4.3569814793240997E-3</c:v>
                </c:pt>
                <c:pt idx="1">
                  <c:v>7.5623345874483699E-3</c:v>
                </c:pt>
                <c:pt idx="2">
                  <c:v>1.22591294628107E-2</c:v>
                </c:pt>
              </c:numCache>
            </c:numRef>
          </c:val>
          <c:extLst>
            <c:ext xmlns:c16="http://schemas.microsoft.com/office/drawing/2014/chart" uri="{C3380CC4-5D6E-409C-BE32-E72D297353CC}">
              <c16:uniqueId val="{00000000-913D-411F-B7FA-04808A4B4DC5}"/>
            </c:ext>
          </c:extLst>
        </c:ser>
        <c:ser>
          <c:idx val="1"/>
          <c:order val="1"/>
          <c:tx>
            <c:strRef>
              <c:f>Sheet1!$C$1</c:f>
              <c:strCache>
                <c:ptCount val="1"/>
                <c:pt idx="0">
                  <c:v>Corven Motos</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1.57029973356131E-2</c:v>
                </c:pt>
                <c:pt idx="1">
                  <c:v>6.7379644077837598E-3</c:v>
                </c:pt>
                <c:pt idx="2">
                  <c:v>0</c:v>
                </c:pt>
              </c:numCache>
            </c:numRef>
          </c:val>
          <c:extLst>
            <c:ext xmlns:c16="http://schemas.microsoft.com/office/drawing/2014/chart" uri="{C3380CC4-5D6E-409C-BE32-E72D297353CC}">
              <c16:uniqueId val="{00000001-913D-411F-B7FA-04808A4B4DC5}"/>
            </c:ext>
          </c:extLst>
        </c:ser>
        <c:ser>
          <c:idx val="2"/>
          <c:order val="2"/>
          <c:tx>
            <c:strRef>
              <c:f>Sheet1!$D$1</c:f>
              <c:strCache>
                <c:ptCount val="1"/>
                <c:pt idx="0">
                  <c:v>Zanella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913D-411F-B7FA-04808A4B4DC5}"/>
            </c:ext>
          </c:extLst>
        </c:ser>
        <c:ser>
          <c:idx val="3"/>
          <c:order val="3"/>
          <c:tx>
            <c:strRef>
              <c:f>Sheet1!$E$1</c:f>
              <c:strCache>
                <c:ptCount val="1"/>
                <c:pt idx="0">
                  <c:v>Gilera Motors Argentina</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0</c:v>
                </c:pt>
                <c:pt idx="1">
                  <c:v>6.3739079761867795E-2</c:v>
                </c:pt>
                <c:pt idx="2">
                  <c:v>0</c:v>
                </c:pt>
              </c:numCache>
            </c:numRef>
          </c:val>
          <c:extLst>
            <c:ext xmlns:c16="http://schemas.microsoft.com/office/drawing/2014/chart" uri="{C3380CC4-5D6E-409C-BE32-E72D297353CC}">
              <c16:uniqueId val="{00000003-913D-411F-B7FA-04808A4B4DC5}"/>
            </c:ext>
          </c:extLst>
        </c:ser>
        <c:dLbls>
          <c:showLegendKey val="0"/>
          <c:showVal val="0"/>
          <c:showCatName val="0"/>
          <c:showSerName val="0"/>
          <c:showPercent val="0"/>
          <c:showBubbleSize val="0"/>
        </c:dLbls>
        <c:gapWidth val="219"/>
        <c:overlap val="-27"/>
        <c:axId val="337895064"/>
        <c:axId val="337897032"/>
      </c:barChart>
      <c:catAx>
        <c:axId val="337895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7032"/>
        <c:crosses val="autoZero"/>
        <c:auto val="1"/>
        <c:lblAlgn val="ctr"/>
        <c:lblOffset val="100"/>
        <c:noMultiLvlLbl val="0"/>
      </c:catAx>
      <c:valAx>
        <c:axId val="33789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7895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6.4079367951269499E-3</c:v>
                </c:pt>
                <c:pt idx="11">
                  <c:v>0</c:v>
                </c:pt>
                <c:pt idx="12">
                  <c:v>0</c:v>
                </c:pt>
                <c:pt idx="13">
                  <c:v>0</c:v>
                </c:pt>
                <c:pt idx="14">
                  <c:v>1.7590414731721001E-3</c:v>
                </c:pt>
                <c:pt idx="15">
                  <c:v>5.0258327804917303E-3</c:v>
                </c:pt>
                <c:pt idx="16">
                  <c:v>1.06798946585449E-2</c:v>
                </c:pt>
                <c:pt idx="17">
                  <c:v>9.5072003430968499E-3</c:v>
                </c:pt>
                <c:pt idx="18">
                  <c:v>3.01549966829504E-3</c:v>
                </c:pt>
                <c:pt idx="19">
                  <c:v>0</c:v>
                </c:pt>
                <c:pt idx="20">
                  <c:v>0</c:v>
                </c:pt>
                <c:pt idx="21">
                  <c:v>0</c:v>
                </c:pt>
                <c:pt idx="22">
                  <c:v>0</c:v>
                </c:pt>
                <c:pt idx="23">
                  <c:v>0</c:v>
                </c:pt>
              </c:numCache>
            </c:numRef>
          </c:val>
          <c:smooth val="0"/>
          <c:extLst>
            <c:ext xmlns:c16="http://schemas.microsoft.com/office/drawing/2014/chart" uri="{C3380CC4-5D6E-409C-BE32-E72D297353CC}">
              <c16:uniqueId val="{00000000-BA00-42CA-93D9-9001C45A1A81}"/>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2.22654510511637E-2</c:v>
                </c:pt>
                <c:pt idx="11">
                  <c:v>0</c:v>
                </c:pt>
                <c:pt idx="12">
                  <c:v>0</c:v>
                </c:pt>
                <c:pt idx="13">
                  <c:v>5.8593292239904398E-3</c:v>
                </c:pt>
                <c:pt idx="14">
                  <c:v>0</c:v>
                </c:pt>
                <c:pt idx="15">
                  <c:v>0</c:v>
                </c:pt>
                <c:pt idx="16">
                  <c:v>0</c:v>
                </c:pt>
                <c:pt idx="17">
                  <c:v>4.6874633791923496E-3</c:v>
                </c:pt>
                <c:pt idx="18">
                  <c:v>7.61712799118757E-3</c:v>
                </c:pt>
                <c:pt idx="19">
                  <c:v>0</c:v>
                </c:pt>
                <c:pt idx="20">
                  <c:v>2.6952914430355999E-2</c:v>
                </c:pt>
                <c:pt idx="21">
                  <c:v>8.2030609135866107E-3</c:v>
                </c:pt>
                <c:pt idx="22">
                  <c:v>1.11327255255818E-2</c:v>
                </c:pt>
                <c:pt idx="23">
                  <c:v>0</c:v>
                </c:pt>
              </c:numCache>
            </c:numRef>
          </c:val>
          <c:smooth val="0"/>
          <c:extLst>
            <c:ext xmlns:c16="http://schemas.microsoft.com/office/drawing/2014/chart" uri="{C3380CC4-5D6E-409C-BE32-E72D297353CC}">
              <c16:uniqueId val="{00000001-BA00-42CA-93D9-9001C45A1A81}"/>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BA00-42CA-93D9-9001C45A1A81}"/>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6.3748406289842796E-2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BA00-42CA-93D9-9001C45A1A81}"/>
            </c:ext>
          </c:extLst>
        </c:ser>
        <c:dLbls>
          <c:showLegendKey val="0"/>
          <c:showVal val="0"/>
          <c:showCatName val="0"/>
          <c:showSerName val="0"/>
          <c:showPercent val="0"/>
          <c:showBubbleSize val="0"/>
        </c:dLbls>
        <c:smooth val="0"/>
        <c:axId val="349500936"/>
        <c:axId val="349502248"/>
      </c:lineChart>
      <c:catAx>
        <c:axId val="349500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02248"/>
        <c:crosses val="autoZero"/>
        <c:auto val="1"/>
        <c:lblAlgn val="ctr"/>
        <c:lblOffset val="100"/>
        <c:noMultiLvlLbl val="0"/>
      </c:catAx>
      <c:valAx>
        <c:axId val="349502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50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c:v>
                </c:pt>
              </c:strCache>
            </c:strRef>
          </c:tx>
          <c:spPr>
            <a:ln w="28575" cap="rnd">
              <a:solidFill>
                <a:schemeClr val="accent1"/>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9011-45C9-8A28-1CB072D94F92}"/>
            </c:ext>
          </c:extLst>
        </c:ser>
        <c:ser>
          <c:idx val="1"/>
          <c:order val="1"/>
          <c:tx>
            <c:strRef>
              <c:f>Sheet1!$C$1</c:f>
              <c:strCache>
                <c:ptCount val="1"/>
                <c:pt idx="0">
                  <c:v>Corven Motos</c:v>
                </c:pt>
              </c:strCache>
            </c:strRef>
          </c:tx>
          <c:spPr>
            <a:ln w="28575" cap="rnd">
              <a:solidFill>
                <a:schemeClr val="accent2"/>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Sheet1!$C$2:$C$31</c:f>
              <c:numCache>
                <c:formatCode>General</c:formatCode>
                <c:ptCount val="30"/>
                <c:pt idx="0">
                  <c:v>0</c:v>
                </c:pt>
                <c:pt idx="1">
                  <c:v>0</c:v>
                </c:pt>
                <c:pt idx="2">
                  <c:v>0</c:v>
                </c:pt>
                <c:pt idx="3">
                  <c:v>0</c:v>
                </c:pt>
                <c:pt idx="4">
                  <c:v>0</c:v>
                </c:pt>
                <c:pt idx="5">
                  <c:v>0</c:v>
                </c:pt>
                <c:pt idx="6">
                  <c:v>0</c:v>
                </c:pt>
                <c:pt idx="7">
                  <c:v>0</c:v>
                </c:pt>
                <c:pt idx="8">
                  <c:v>1</c:v>
                </c:pt>
                <c:pt idx="9">
                  <c:v>1</c:v>
                </c:pt>
                <c:pt idx="10">
                  <c:v>0</c:v>
                </c:pt>
                <c:pt idx="11">
                  <c:v>0</c:v>
                </c:pt>
                <c:pt idx="12">
                  <c:v>0</c:v>
                </c:pt>
                <c:pt idx="13">
                  <c:v>0</c:v>
                </c:pt>
                <c:pt idx="14">
                  <c:v>0</c:v>
                </c:pt>
                <c:pt idx="15">
                  <c:v>1</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9011-45C9-8A28-1CB072D94F92}"/>
            </c:ext>
          </c:extLst>
        </c:ser>
        <c:ser>
          <c:idx val="2"/>
          <c:order val="2"/>
          <c:tx>
            <c:strRef>
              <c:f>Sheet1!$D$1</c:f>
              <c:strCache>
                <c:ptCount val="1"/>
                <c:pt idx="0">
                  <c:v>Zanella</c:v>
                </c:pt>
              </c:strCache>
            </c:strRef>
          </c:tx>
          <c:spPr>
            <a:ln w="28575" cap="rnd">
              <a:solidFill>
                <a:schemeClr val="accent3"/>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9011-45C9-8A28-1CB072D94F92}"/>
            </c:ext>
          </c:extLst>
        </c:ser>
        <c:ser>
          <c:idx val="3"/>
          <c:order val="3"/>
          <c:tx>
            <c:strRef>
              <c:f>Sheet1!$E$1</c:f>
              <c:strCache>
                <c:ptCount val="1"/>
                <c:pt idx="0">
                  <c:v>Gilera Motors Argentina</c:v>
                </c:pt>
              </c:strCache>
            </c:strRef>
          </c:tx>
          <c:spPr>
            <a:ln w="28575" cap="rnd">
              <a:solidFill>
                <a:schemeClr val="accent4"/>
              </a:solidFill>
              <a:round/>
            </a:ln>
            <a:effectLst/>
          </c:spPr>
          <c:marker>
            <c:symbol val="none"/>
          </c:marker>
          <c:cat>
            <c:numRef>
              <c:f>Sheet1!$A$2:$A$31</c:f>
              <c:numCache>
                <c:formatCode>m/d/yyyy</c:formatCode>
                <c:ptCount val="30"/>
                <c:pt idx="0">
                  <c:v>44303</c:v>
                </c:pt>
                <c:pt idx="1">
                  <c:v>44304</c:v>
                </c:pt>
                <c:pt idx="2">
                  <c:v>44305</c:v>
                </c:pt>
                <c:pt idx="3">
                  <c:v>44306</c:v>
                </c:pt>
                <c:pt idx="4">
                  <c:v>44307</c:v>
                </c:pt>
                <c:pt idx="5">
                  <c:v>44308</c:v>
                </c:pt>
                <c:pt idx="6">
                  <c:v>44309</c:v>
                </c:pt>
                <c:pt idx="7">
                  <c:v>44310</c:v>
                </c:pt>
                <c:pt idx="8">
                  <c:v>44311</c:v>
                </c:pt>
                <c:pt idx="9">
                  <c:v>44312</c:v>
                </c:pt>
                <c:pt idx="10">
                  <c:v>44313</c:v>
                </c:pt>
                <c:pt idx="11">
                  <c:v>44314</c:v>
                </c:pt>
                <c:pt idx="12">
                  <c:v>44315</c:v>
                </c:pt>
                <c:pt idx="13">
                  <c:v>44316</c:v>
                </c:pt>
                <c:pt idx="14">
                  <c:v>44317</c:v>
                </c:pt>
                <c:pt idx="15">
                  <c:v>44318</c:v>
                </c:pt>
                <c:pt idx="16">
                  <c:v>44319</c:v>
                </c:pt>
                <c:pt idx="17">
                  <c:v>44320</c:v>
                </c:pt>
                <c:pt idx="18">
                  <c:v>44321</c:v>
                </c:pt>
                <c:pt idx="19">
                  <c:v>44322</c:v>
                </c:pt>
                <c:pt idx="20">
                  <c:v>44323</c:v>
                </c:pt>
                <c:pt idx="21">
                  <c:v>44324</c:v>
                </c:pt>
                <c:pt idx="22">
                  <c:v>44325</c:v>
                </c:pt>
                <c:pt idx="23">
                  <c:v>44326</c:v>
                </c:pt>
                <c:pt idx="24">
                  <c:v>44327</c:v>
                </c:pt>
                <c:pt idx="25">
                  <c:v>44328</c:v>
                </c:pt>
                <c:pt idx="26">
                  <c:v>44329</c:v>
                </c:pt>
                <c:pt idx="27">
                  <c:v>44330</c:v>
                </c:pt>
                <c:pt idx="28">
                  <c:v>44331</c:v>
                </c:pt>
                <c:pt idx="29">
                  <c:v>44332</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9011-45C9-8A28-1CB072D94F92}"/>
            </c:ext>
          </c:extLst>
        </c:ser>
        <c:dLbls>
          <c:showLegendKey val="0"/>
          <c:showVal val="0"/>
          <c:showCatName val="0"/>
          <c:showSerName val="0"/>
          <c:showPercent val="0"/>
          <c:showBubbleSize val="0"/>
        </c:dLbls>
        <c:smooth val="0"/>
        <c:axId val="523977936"/>
        <c:axId val="523978920"/>
      </c:lineChart>
      <c:dateAx>
        <c:axId val="523977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78920"/>
        <c:crosses val="autoZero"/>
        <c:auto val="1"/>
        <c:lblOffset val="100"/>
        <c:baseTimeUnit val="days"/>
      </c:dateAx>
      <c:valAx>
        <c:axId val="523978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23977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5/16/2021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B1C93-D920-4441-8258-60BE7456DFBA}"/>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494BBBED-B402-436D-886D-E89CB7B38A81}"/>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6943854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805C7F-C04E-4E9A-9532-FF62575DE4F8}"/>
              </a:ext>
            </a:extLst>
          </p:cNvPr>
          <p:cNvSpPr>
            <a:spLocks noGrp="1"/>
          </p:cNvSpPr>
          <p:nvPr>
            <p:ph type="title"/>
          </p:nvPr>
        </p:nvSpPr>
        <p:spPr/>
        <p:txBody>
          <a:bodyPr/>
          <a:lstStyle/>
          <a:p>
            <a:r>
              <a:rPr lang="en-US"/>
              <a:t>Facebook Key Metrics Table | Motomel</a:t>
            </a:r>
          </a:p>
        </p:txBody>
      </p:sp>
      <p:graphicFrame>
        <p:nvGraphicFramePr>
          <p:cNvPr id="5" name="Table Placeholder 4">
            <a:extLst>
              <a:ext uri="{FF2B5EF4-FFF2-40B4-BE49-F238E27FC236}">
                <a16:creationId xmlns:a16="http://schemas.microsoft.com/office/drawing/2014/main" id="{DA3FC654-5D1C-435C-9A79-4644C77E02B1}"/>
              </a:ext>
            </a:extLst>
          </p:cNvPr>
          <p:cNvGraphicFramePr>
            <a:graphicFrameLocks noGrp="1"/>
          </p:cNvGraphicFramePr>
          <p:nvPr>
            <p:ph type="tbl" sz="quarter" idx="13"/>
            <p:extLst>
              <p:ext uri="{D42A27DB-BD31-4B8C-83A1-F6EECF244321}">
                <p14:modId xmlns:p14="http://schemas.microsoft.com/office/powerpoint/2010/main" val="1887346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7057715"/>
                    </a:ext>
                  </a:extLst>
                </a:gridCol>
                <a:gridCol w="740664">
                  <a:extLst>
                    <a:ext uri="{9D8B030D-6E8A-4147-A177-3AD203B41FA5}">
                      <a16:colId xmlns:a16="http://schemas.microsoft.com/office/drawing/2014/main" val="2805938117"/>
                    </a:ext>
                  </a:extLst>
                </a:gridCol>
                <a:gridCol w="740664">
                  <a:extLst>
                    <a:ext uri="{9D8B030D-6E8A-4147-A177-3AD203B41FA5}">
                      <a16:colId xmlns:a16="http://schemas.microsoft.com/office/drawing/2014/main" val="2362477229"/>
                    </a:ext>
                  </a:extLst>
                </a:gridCol>
                <a:gridCol w="740664">
                  <a:extLst>
                    <a:ext uri="{9D8B030D-6E8A-4147-A177-3AD203B41FA5}">
                      <a16:colId xmlns:a16="http://schemas.microsoft.com/office/drawing/2014/main" val="3383513826"/>
                    </a:ext>
                  </a:extLst>
                </a:gridCol>
                <a:gridCol w="740664">
                  <a:extLst>
                    <a:ext uri="{9D8B030D-6E8A-4147-A177-3AD203B41FA5}">
                      <a16:colId xmlns:a16="http://schemas.microsoft.com/office/drawing/2014/main" val="1731346902"/>
                    </a:ext>
                  </a:extLst>
                </a:gridCol>
                <a:gridCol w="740664">
                  <a:extLst>
                    <a:ext uri="{9D8B030D-6E8A-4147-A177-3AD203B41FA5}">
                      <a16:colId xmlns:a16="http://schemas.microsoft.com/office/drawing/2014/main" val="788002080"/>
                    </a:ext>
                  </a:extLst>
                </a:gridCol>
                <a:gridCol w="740664">
                  <a:extLst>
                    <a:ext uri="{9D8B030D-6E8A-4147-A177-3AD203B41FA5}">
                      <a16:colId xmlns:a16="http://schemas.microsoft.com/office/drawing/2014/main" val="654528689"/>
                    </a:ext>
                  </a:extLst>
                </a:gridCol>
                <a:gridCol w="740664">
                  <a:extLst>
                    <a:ext uri="{9D8B030D-6E8A-4147-A177-3AD203B41FA5}">
                      <a16:colId xmlns:a16="http://schemas.microsoft.com/office/drawing/2014/main" val="4164569621"/>
                    </a:ext>
                  </a:extLst>
                </a:gridCol>
                <a:gridCol w="740664">
                  <a:extLst>
                    <a:ext uri="{9D8B030D-6E8A-4147-A177-3AD203B41FA5}">
                      <a16:colId xmlns:a16="http://schemas.microsoft.com/office/drawing/2014/main" val="316374640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464147406"/>
                  </a:ext>
                </a:extLst>
              </a:tr>
              <a:tr h="370840">
                <a:tc>
                  <a:txBody>
                    <a:bodyPr/>
                    <a:lstStyle/>
                    <a:p>
                      <a:r>
                        <a:rPr lang="en-US" sz="1000"/>
                        <a:t>Zanella</a:t>
                      </a:r>
                    </a:p>
                  </a:txBody>
                  <a:tcPr/>
                </a:tc>
                <a:tc>
                  <a:txBody>
                    <a:bodyPr/>
                    <a:lstStyle/>
                    <a:p>
                      <a:r>
                        <a:rPr lang="en-US" sz="1000"/>
                        <a:t>724373</a:t>
                      </a:r>
                    </a:p>
                  </a:txBody>
                  <a:tcPr/>
                </a:tc>
                <a:tc>
                  <a:txBody>
                    <a:bodyPr/>
                    <a:lstStyle/>
                    <a:p>
                      <a:r>
                        <a:rPr lang="en-US" sz="1000"/>
                        <a:t>-724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305239974"/>
                  </a:ext>
                </a:extLst>
              </a:tr>
              <a:tr h="370840">
                <a:tc>
                  <a:txBody>
                    <a:bodyPr/>
                    <a:lstStyle/>
                    <a:p>
                      <a:r>
                        <a:rPr lang="en-US" sz="1000"/>
                        <a:t>Motomel</a:t>
                      </a:r>
                    </a:p>
                  </a:txBody>
                  <a:tcPr/>
                </a:tc>
                <a:tc>
                  <a:txBody>
                    <a:bodyPr/>
                    <a:lstStyle/>
                    <a:p>
                      <a:r>
                        <a:rPr lang="en-US" sz="1000"/>
                        <a:t>265959</a:t>
                      </a:r>
                    </a:p>
                  </a:txBody>
                  <a:tcPr/>
                </a:tc>
                <a:tc>
                  <a:txBody>
                    <a:bodyPr/>
                    <a:lstStyle/>
                    <a:p>
                      <a:r>
                        <a:rPr lang="en-US" sz="1000"/>
                        <a:t>1345</a:t>
                      </a:r>
                    </a:p>
                  </a:txBody>
                  <a:tcPr/>
                </a:tc>
                <a:tc>
                  <a:txBody>
                    <a:bodyPr/>
                    <a:lstStyle/>
                    <a:p>
                      <a:r>
                        <a:rPr lang="en-US" sz="1000"/>
                        <a:t>22</a:t>
                      </a:r>
                    </a:p>
                  </a:txBody>
                  <a:tcPr/>
                </a:tc>
                <a:tc>
                  <a:txBody>
                    <a:bodyPr/>
                    <a:lstStyle/>
                    <a:p>
                      <a:r>
                        <a:rPr lang="en-US" sz="1000"/>
                        <a:t>254</a:t>
                      </a:r>
                    </a:p>
                  </a:txBody>
                  <a:tcPr/>
                </a:tc>
                <a:tc>
                  <a:txBody>
                    <a:bodyPr/>
                    <a:lstStyle/>
                    <a:p>
                      <a:r>
                        <a:rPr lang="en-US" sz="1000"/>
                        <a:t>97</a:t>
                      </a:r>
                    </a:p>
                  </a:txBody>
                  <a:tcPr/>
                </a:tc>
                <a:tc>
                  <a:txBody>
                    <a:bodyPr/>
                    <a:lstStyle/>
                    <a:p>
                      <a:r>
                        <a:rPr lang="en-US" sz="1000"/>
                        <a:t>56</a:t>
                      </a:r>
                    </a:p>
                  </a:txBody>
                  <a:tcPr/>
                </a:tc>
                <a:tc>
                  <a:txBody>
                    <a:bodyPr/>
                    <a:lstStyle/>
                    <a:p>
                      <a:r>
                        <a:rPr lang="en-US" sz="1000"/>
                        <a:t>0</a:t>
                      </a:r>
                    </a:p>
                  </a:txBody>
                  <a:tcPr/>
                </a:tc>
                <a:tc>
                  <a:txBody>
                    <a:bodyPr/>
                    <a:lstStyle/>
                    <a:p>
                      <a:r>
                        <a:rPr lang="en-US" sz="1000"/>
                        <a:t>0.0070 %</a:t>
                      </a:r>
                    </a:p>
                  </a:txBody>
                  <a:tcPr/>
                </a:tc>
                <a:extLst>
                  <a:ext uri="{0D108BD9-81ED-4DB2-BD59-A6C34878D82A}">
                    <a16:rowId xmlns:a16="http://schemas.microsoft.com/office/drawing/2014/main" val="694390107"/>
                  </a:ext>
                </a:extLst>
              </a:tr>
              <a:tr h="370840">
                <a:tc>
                  <a:txBody>
                    <a:bodyPr/>
                    <a:lstStyle/>
                    <a:p>
                      <a:r>
                        <a:rPr lang="en-US" sz="1000"/>
                        <a:t>Corven Motos</a:t>
                      </a:r>
                    </a:p>
                  </a:txBody>
                  <a:tcPr/>
                </a:tc>
                <a:tc>
                  <a:txBody>
                    <a:bodyPr/>
                    <a:lstStyle/>
                    <a:p>
                      <a:r>
                        <a:rPr lang="en-US" sz="1000"/>
                        <a:t>85357</a:t>
                      </a:r>
                    </a:p>
                  </a:txBody>
                  <a:tcPr/>
                </a:tc>
                <a:tc>
                  <a:txBody>
                    <a:bodyPr/>
                    <a:lstStyle/>
                    <a:p>
                      <a:r>
                        <a:rPr lang="en-US" sz="1000"/>
                        <a:t>44</a:t>
                      </a:r>
                    </a:p>
                  </a:txBody>
                  <a:tcPr/>
                </a:tc>
                <a:tc>
                  <a:txBody>
                    <a:bodyPr/>
                    <a:lstStyle/>
                    <a:p>
                      <a:r>
                        <a:rPr lang="en-US" sz="1000"/>
                        <a:t>9</a:t>
                      </a:r>
                    </a:p>
                  </a:txBody>
                  <a:tcPr/>
                </a:tc>
                <a:tc>
                  <a:txBody>
                    <a:bodyPr/>
                    <a:lstStyle/>
                    <a:p>
                      <a:r>
                        <a:rPr lang="en-US" sz="1000"/>
                        <a:t>54</a:t>
                      </a:r>
                    </a:p>
                  </a:txBody>
                  <a:tcPr/>
                </a:tc>
                <a:tc>
                  <a:txBody>
                    <a:bodyPr/>
                    <a:lstStyle/>
                    <a:p>
                      <a:r>
                        <a:rPr lang="en-US" sz="1000"/>
                        <a:t>19</a:t>
                      </a:r>
                    </a:p>
                  </a:txBody>
                  <a:tcPr/>
                </a:tc>
                <a:tc>
                  <a:txBody>
                    <a:bodyPr/>
                    <a:lstStyle/>
                    <a:p>
                      <a:r>
                        <a:rPr lang="en-US" sz="1000"/>
                        <a:t>17</a:t>
                      </a:r>
                    </a:p>
                  </a:txBody>
                  <a:tcPr/>
                </a:tc>
                <a:tc>
                  <a:txBody>
                    <a:bodyPr/>
                    <a:lstStyle/>
                    <a:p>
                      <a:r>
                        <a:rPr lang="en-US" sz="1000"/>
                        <a:t>3</a:t>
                      </a:r>
                    </a:p>
                  </a:txBody>
                  <a:tcPr/>
                </a:tc>
                <a:tc>
                  <a:txBody>
                    <a:bodyPr/>
                    <a:lstStyle/>
                    <a:p>
                      <a:r>
                        <a:rPr lang="en-US" sz="1000"/>
                        <a:t>0.0117 %</a:t>
                      </a:r>
                    </a:p>
                  </a:txBody>
                  <a:tcPr/>
                </a:tc>
                <a:extLst>
                  <a:ext uri="{0D108BD9-81ED-4DB2-BD59-A6C34878D82A}">
                    <a16:rowId xmlns:a16="http://schemas.microsoft.com/office/drawing/2014/main" val="3336639990"/>
                  </a:ext>
                </a:extLst>
              </a:tr>
              <a:tr h="370840">
                <a:tc>
                  <a:txBody>
                    <a:bodyPr/>
                    <a:lstStyle/>
                    <a:p>
                      <a:r>
                        <a:rPr lang="en-US" sz="1000"/>
                        <a:t>Gilera Motors Argentina</a:t>
                      </a:r>
                    </a:p>
                  </a:txBody>
                  <a:tcPr/>
                </a:tc>
                <a:tc>
                  <a:txBody>
                    <a:bodyPr/>
                    <a:lstStyle/>
                    <a:p>
                      <a:r>
                        <a:rPr lang="en-US" sz="1000"/>
                        <a:t>33003</a:t>
                      </a:r>
                    </a:p>
                  </a:txBody>
                  <a:tcPr/>
                </a:tc>
                <a:tc>
                  <a:txBody>
                    <a:bodyPr/>
                    <a:lstStyle/>
                    <a:p>
                      <a:r>
                        <a:rPr lang="en-US" sz="1000"/>
                        <a:t>120</a:t>
                      </a:r>
                    </a:p>
                  </a:txBody>
                  <a:tcPr/>
                </a:tc>
                <a:tc>
                  <a:txBody>
                    <a:bodyPr/>
                    <a:lstStyle/>
                    <a:p>
                      <a:r>
                        <a:rPr lang="en-US" sz="1000"/>
                        <a:t>5</a:t>
                      </a:r>
                    </a:p>
                  </a:txBody>
                  <a:tcPr/>
                </a:tc>
                <a:tc>
                  <a:txBody>
                    <a:bodyPr/>
                    <a:lstStyle/>
                    <a:p>
                      <a:r>
                        <a:rPr lang="en-US" sz="1000"/>
                        <a:t>78</a:t>
                      </a:r>
                    </a:p>
                  </a:txBody>
                  <a:tcPr/>
                </a:tc>
                <a:tc>
                  <a:txBody>
                    <a:bodyPr/>
                    <a:lstStyle/>
                    <a:p>
                      <a:r>
                        <a:rPr lang="en-US" sz="1000"/>
                        <a:t>9</a:t>
                      </a:r>
                    </a:p>
                  </a:txBody>
                  <a:tcPr/>
                </a:tc>
                <a:tc>
                  <a:txBody>
                    <a:bodyPr/>
                    <a:lstStyle/>
                    <a:p>
                      <a:r>
                        <a:rPr lang="en-US" sz="1000"/>
                        <a:t>18</a:t>
                      </a:r>
                    </a:p>
                  </a:txBody>
                  <a:tcPr/>
                </a:tc>
                <a:tc>
                  <a:txBody>
                    <a:bodyPr/>
                    <a:lstStyle/>
                    <a:p>
                      <a:r>
                        <a:rPr lang="en-US" sz="1000"/>
                        <a:t>0</a:t>
                      </a:r>
                    </a:p>
                  </a:txBody>
                  <a:tcPr/>
                </a:tc>
                <a:tc>
                  <a:txBody>
                    <a:bodyPr/>
                    <a:lstStyle/>
                    <a:p>
                      <a:r>
                        <a:rPr lang="en-US" sz="1000"/>
                        <a:t>0.0637 %</a:t>
                      </a:r>
                    </a:p>
                  </a:txBody>
                  <a:tcPr/>
                </a:tc>
                <a:extLst>
                  <a:ext uri="{0D108BD9-81ED-4DB2-BD59-A6C34878D82A}">
                    <a16:rowId xmlns:a16="http://schemas.microsoft.com/office/drawing/2014/main" val="2928122642"/>
                  </a:ext>
                </a:extLst>
              </a:tr>
            </a:tbl>
          </a:graphicData>
        </a:graphic>
      </p:graphicFrame>
      <p:sp>
        <p:nvSpPr>
          <p:cNvPr id="4" name="Text Placeholder 3">
            <a:extLst>
              <a:ext uri="{FF2B5EF4-FFF2-40B4-BE49-F238E27FC236}">
                <a16:creationId xmlns:a16="http://schemas.microsoft.com/office/drawing/2014/main" id="{3BFBDE29-4AFD-4B62-AEEA-AA3486A9D12B}"/>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865880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5742F-236F-4574-9F91-4903ED14FA33}"/>
              </a:ext>
            </a:extLst>
          </p:cNvPr>
          <p:cNvSpPr>
            <a:spLocks noGrp="1"/>
          </p:cNvSpPr>
          <p:nvPr>
            <p:ph type="title"/>
          </p:nvPr>
        </p:nvSpPr>
        <p:spPr/>
        <p:txBody>
          <a:bodyPr/>
          <a:lstStyle/>
          <a:p>
            <a:r>
              <a:rPr lang="en-US"/>
              <a:t>Facebook Key Metrics Radar | Motomel</a:t>
            </a:r>
          </a:p>
        </p:txBody>
      </p:sp>
      <p:graphicFrame>
        <p:nvGraphicFramePr>
          <p:cNvPr id="6" name="Chart Placeholder 5">
            <a:extLst>
              <a:ext uri="{FF2B5EF4-FFF2-40B4-BE49-F238E27FC236}">
                <a16:creationId xmlns:a16="http://schemas.microsoft.com/office/drawing/2014/main" id="{6962A9F0-366B-47B6-92CD-FD642C748B69}"/>
              </a:ext>
            </a:extLst>
          </p:cNvPr>
          <p:cNvGraphicFramePr>
            <a:graphicFrameLocks noGrp="1"/>
          </p:cNvGraphicFramePr>
          <p:nvPr>
            <p:ph type="chart" sz="quarter" idx="13"/>
            <p:extLst>
              <p:ext uri="{D42A27DB-BD31-4B8C-83A1-F6EECF244321}">
                <p14:modId xmlns:p14="http://schemas.microsoft.com/office/powerpoint/2010/main" val="32887238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560E5B-367D-4B7B-8844-06C1664F7B97}"/>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BD39379-C8A7-4905-93D5-3F7C443856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747321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45AF6-31D1-471C-85FF-7B491BD6307B}"/>
              </a:ext>
            </a:extLst>
          </p:cNvPr>
          <p:cNvSpPr>
            <a:spLocks noGrp="1"/>
          </p:cNvSpPr>
          <p:nvPr>
            <p:ph type="title"/>
          </p:nvPr>
        </p:nvSpPr>
        <p:spPr/>
        <p:txBody>
          <a:bodyPr/>
          <a:lstStyle/>
          <a:p>
            <a:r>
              <a:rPr lang="en-US"/>
              <a:t>Facebook Fan Distribution | Motomel</a:t>
            </a:r>
          </a:p>
        </p:txBody>
      </p:sp>
      <p:graphicFrame>
        <p:nvGraphicFramePr>
          <p:cNvPr id="6" name="Chart Placeholder 5">
            <a:extLst>
              <a:ext uri="{FF2B5EF4-FFF2-40B4-BE49-F238E27FC236}">
                <a16:creationId xmlns:a16="http://schemas.microsoft.com/office/drawing/2014/main" id="{782785A3-A78D-4E9A-A483-3D21DEF7EC08}"/>
              </a:ext>
            </a:extLst>
          </p:cNvPr>
          <p:cNvGraphicFramePr>
            <a:graphicFrameLocks noGrp="1"/>
          </p:cNvGraphicFramePr>
          <p:nvPr>
            <p:ph type="chart" sz="quarter" idx="13"/>
            <p:extLst>
              <p:ext uri="{D42A27DB-BD31-4B8C-83A1-F6EECF244321}">
                <p14:modId xmlns:p14="http://schemas.microsoft.com/office/powerpoint/2010/main" val="1138396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710B73-BEB5-4A71-B362-559026A453D8}"/>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3B9E6832-3CA1-49A7-9A7C-8E929AD9CC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232119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5539C-AAB1-4F2A-879B-EFFF8537BB4F}"/>
              </a:ext>
            </a:extLst>
          </p:cNvPr>
          <p:cNvSpPr>
            <a:spLocks noGrp="1"/>
          </p:cNvSpPr>
          <p:nvPr>
            <p:ph type="title"/>
          </p:nvPr>
        </p:nvSpPr>
        <p:spPr/>
        <p:txBody>
          <a:bodyPr/>
          <a:lstStyle/>
          <a:p>
            <a:r>
              <a:rPr lang="en-US"/>
              <a:t>Facebook +/- Fan Distribution | Motomel</a:t>
            </a:r>
          </a:p>
        </p:txBody>
      </p:sp>
      <p:graphicFrame>
        <p:nvGraphicFramePr>
          <p:cNvPr id="6" name="Chart Placeholder 5">
            <a:extLst>
              <a:ext uri="{FF2B5EF4-FFF2-40B4-BE49-F238E27FC236}">
                <a16:creationId xmlns:a16="http://schemas.microsoft.com/office/drawing/2014/main" id="{A37D5A2D-A196-46D7-BAA3-7E717795616D}"/>
              </a:ext>
            </a:extLst>
          </p:cNvPr>
          <p:cNvGraphicFramePr>
            <a:graphicFrameLocks noGrp="1"/>
          </p:cNvGraphicFramePr>
          <p:nvPr>
            <p:ph type="chart" sz="quarter" idx="13"/>
            <p:extLst>
              <p:ext uri="{D42A27DB-BD31-4B8C-83A1-F6EECF244321}">
                <p14:modId xmlns:p14="http://schemas.microsoft.com/office/powerpoint/2010/main" val="15358404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A4EC56-260D-41FF-A400-DF5AC78607C3}"/>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A14332F4-FF82-4F55-93DA-981797372F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67232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0CE852-2EFD-435F-BAC7-762575FD98BE}"/>
              </a:ext>
            </a:extLst>
          </p:cNvPr>
          <p:cNvSpPr>
            <a:spLocks noGrp="1"/>
          </p:cNvSpPr>
          <p:nvPr>
            <p:ph type="title"/>
          </p:nvPr>
        </p:nvSpPr>
        <p:spPr/>
        <p:txBody>
          <a:bodyPr/>
          <a:lstStyle/>
          <a:p>
            <a:r>
              <a:rPr lang="en-US"/>
              <a:t>Facebook Posts Distribution | Motomel</a:t>
            </a:r>
          </a:p>
        </p:txBody>
      </p:sp>
      <p:graphicFrame>
        <p:nvGraphicFramePr>
          <p:cNvPr id="6" name="Chart Placeholder 5">
            <a:extLst>
              <a:ext uri="{FF2B5EF4-FFF2-40B4-BE49-F238E27FC236}">
                <a16:creationId xmlns:a16="http://schemas.microsoft.com/office/drawing/2014/main" id="{87189844-C1B6-4DB2-A803-6446B69E6739}"/>
              </a:ext>
            </a:extLst>
          </p:cNvPr>
          <p:cNvGraphicFramePr>
            <a:graphicFrameLocks noGrp="1"/>
          </p:cNvGraphicFramePr>
          <p:nvPr>
            <p:ph type="chart" sz="quarter" idx="13"/>
            <p:extLst>
              <p:ext uri="{D42A27DB-BD31-4B8C-83A1-F6EECF244321}">
                <p14:modId xmlns:p14="http://schemas.microsoft.com/office/powerpoint/2010/main" val="30019940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B70618-86D8-47E4-9AB0-2BF0551FB137}"/>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37142A31-1414-4B7F-8754-4FC0AC4F11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3239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F2C4F-F163-44C4-8270-CA01CB8E3D36}"/>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5D3A7661-82A2-4A0C-AEDE-6FF469FC79E8}"/>
              </a:ext>
            </a:extLst>
          </p:cNvPr>
          <p:cNvGraphicFramePr>
            <a:graphicFrameLocks noGrp="1"/>
          </p:cNvGraphicFramePr>
          <p:nvPr>
            <p:ph type="chart" sz="quarter" idx="13"/>
            <p:extLst>
              <p:ext uri="{D42A27DB-BD31-4B8C-83A1-F6EECF244321}">
                <p14:modId xmlns:p14="http://schemas.microsoft.com/office/powerpoint/2010/main" val="26988114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A7F26C-F8CD-47B5-A873-D52307DC70C5}"/>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57B84F65-EA30-4A44-BEC3-602A7141E0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8802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787A2-9F68-4EEF-B07E-FF624B0966CB}"/>
              </a:ext>
            </a:extLst>
          </p:cNvPr>
          <p:cNvSpPr>
            <a:spLocks noGrp="1"/>
          </p:cNvSpPr>
          <p:nvPr>
            <p:ph type="title"/>
          </p:nvPr>
        </p:nvSpPr>
        <p:spPr/>
        <p:txBody>
          <a:bodyPr/>
          <a:lstStyle/>
          <a:p>
            <a:r>
              <a:rPr lang="en-US"/>
              <a:t>Facebook Page Likes Total | Motomel</a:t>
            </a:r>
          </a:p>
        </p:txBody>
      </p:sp>
      <p:graphicFrame>
        <p:nvGraphicFramePr>
          <p:cNvPr id="6" name="Chart Placeholder 5">
            <a:extLst>
              <a:ext uri="{FF2B5EF4-FFF2-40B4-BE49-F238E27FC236}">
                <a16:creationId xmlns:a16="http://schemas.microsoft.com/office/drawing/2014/main" id="{4AD22501-D927-420B-A6BD-3829720E35FE}"/>
              </a:ext>
            </a:extLst>
          </p:cNvPr>
          <p:cNvGraphicFramePr>
            <a:graphicFrameLocks noGrp="1"/>
          </p:cNvGraphicFramePr>
          <p:nvPr>
            <p:ph type="chart" sz="quarter" idx="13"/>
            <p:extLst>
              <p:ext uri="{D42A27DB-BD31-4B8C-83A1-F6EECF244321}">
                <p14:modId xmlns:p14="http://schemas.microsoft.com/office/powerpoint/2010/main" val="4048532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1246828-4D79-48A4-9754-A8F906CCDB9D}"/>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36737DC-2E30-450B-B231-A8B9BA48A2B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02724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2CBC0-6B84-4EA9-9194-F6AFA5620FAE}"/>
              </a:ext>
            </a:extLst>
          </p:cNvPr>
          <p:cNvSpPr>
            <a:spLocks noGrp="1"/>
          </p:cNvSpPr>
          <p:nvPr>
            <p:ph type="title"/>
          </p:nvPr>
        </p:nvSpPr>
        <p:spPr/>
        <p:txBody>
          <a:bodyPr/>
          <a:lstStyle/>
          <a:p>
            <a:r>
              <a:rPr lang="en-US"/>
              <a:t>Facebook Fans Change | Motomel</a:t>
            </a:r>
          </a:p>
        </p:txBody>
      </p:sp>
      <p:graphicFrame>
        <p:nvGraphicFramePr>
          <p:cNvPr id="6" name="Chart Placeholder 5">
            <a:extLst>
              <a:ext uri="{FF2B5EF4-FFF2-40B4-BE49-F238E27FC236}">
                <a16:creationId xmlns:a16="http://schemas.microsoft.com/office/drawing/2014/main" id="{7205923E-D950-4DF7-8173-A91B941F5A85}"/>
              </a:ext>
            </a:extLst>
          </p:cNvPr>
          <p:cNvGraphicFramePr>
            <a:graphicFrameLocks noGrp="1"/>
          </p:cNvGraphicFramePr>
          <p:nvPr>
            <p:ph type="chart" sz="quarter" idx="13"/>
            <p:extLst>
              <p:ext uri="{D42A27DB-BD31-4B8C-83A1-F6EECF244321}">
                <p14:modId xmlns:p14="http://schemas.microsoft.com/office/powerpoint/2010/main" val="42824594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D672E6-AB0C-4528-981B-B380520CA360}"/>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3B2CBC7-70A8-4700-B787-3280437A54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83837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21779-0787-4962-8FC1-CA3436756DE0}"/>
              </a:ext>
            </a:extLst>
          </p:cNvPr>
          <p:cNvSpPr>
            <a:spLocks noGrp="1"/>
          </p:cNvSpPr>
          <p:nvPr>
            <p:ph type="title"/>
          </p:nvPr>
        </p:nvSpPr>
        <p:spPr/>
        <p:txBody>
          <a:bodyPr/>
          <a:lstStyle/>
          <a:p>
            <a:r>
              <a:rPr lang="en-US"/>
              <a:t>Facebook Fans Change Per Weekday | Motomel</a:t>
            </a:r>
          </a:p>
        </p:txBody>
      </p:sp>
      <p:graphicFrame>
        <p:nvGraphicFramePr>
          <p:cNvPr id="6" name="Chart Placeholder 5">
            <a:extLst>
              <a:ext uri="{FF2B5EF4-FFF2-40B4-BE49-F238E27FC236}">
                <a16:creationId xmlns:a16="http://schemas.microsoft.com/office/drawing/2014/main" id="{21AE89B8-A0C0-435F-8981-E49473BF2C2A}"/>
              </a:ext>
            </a:extLst>
          </p:cNvPr>
          <p:cNvGraphicFramePr>
            <a:graphicFrameLocks noGrp="1"/>
          </p:cNvGraphicFramePr>
          <p:nvPr>
            <p:ph type="chart" sz="quarter" idx="13"/>
            <p:extLst>
              <p:ext uri="{D42A27DB-BD31-4B8C-83A1-F6EECF244321}">
                <p14:modId xmlns:p14="http://schemas.microsoft.com/office/powerpoint/2010/main" val="13736058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8174F0E-CDB2-44B6-8E6B-5DAEB16C9454}"/>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AFF6CF0A-BF6F-4D55-AB0C-8A0C075627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30315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3330-35ED-42CE-B61F-C71A06D57225}"/>
              </a:ext>
            </a:extLst>
          </p:cNvPr>
          <p:cNvSpPr>
            <a:spLocks noGrp="1"/>
          </p:cNvSpPr>
          <p:nvPr>
            <p:ph type="title"/>
          </p:nvPr>
        </p:nvSpPr>
        <p:spPr/>
        <p:txBody>
          <a:bodyPr/>
          <a:lstStyle/>
          <a:p>
            <a:r>
              <a:rPr lang="en-US"/>
              <a:t>Facebook Fans Change Rate | Motomel</a:t>
            </a:r>
          </a:p>
        </p:txBody>
      </p:sp>
      <p:graphicFrame>
        <p:nvGraphicFramePr>
          <p:cNvPr id="6" name="Chart Placeholder 5">
            <a:extLst>
              <a:ext uri="{FF2B5EF4-FFF2-40B4-BE49-F238E27FC236}">
                <a16:creationId xmlns:a16="http://schemas.microsoft.com/office/drawing/2014/main" id="{34072391-3FE6-43B4-BF70-1F0FFDC73695}"/>
              </a:ext>
            </a:extLst>
          </p:cNvPr>
          <p:cNvGraphicFramePr>
            <a:graphicFrameLocks noGrp="1"/>
          </p:cNvGraphicFramePr>
          <p:nvPr>
            <p:ph type="chart" sz="quarter" idx="13"/>
            <p:extLst>
              <p:ext uri="{D42A27DB-BD31-4B8C-83A1-F6EECF244321}">
                <p14:modId xmlns:p14="http://schemas.microsoft.com/office/powerpoint/2010/main" val="22603395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7F4705-2EFE-40ED-A800-D50B6B924D13}"/>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F3A8C8A8-33FA-4DD6-B3AC-D5C9DDA0AD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138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D325C7-6CE7-4A37-B42F-DAC6257F7158}"/>
              </a:ext>
            </a:extLst>
          </p:cNvPr>
          <p:cNvSpPr>
            <a:spLocks noGrp="1"/>
          </p:cNvSpPr>
          <p:nvPr>
            <p:ph type="title"/>
          </p:nvPr>
        </p:nvSpPr>
        <p:spPr/>
        <p:txBody>
          <a:bodyPr/>
          <a:lstStyle/>
          <a:p>
            <a:r>
              <a:rPr lang="en-US"/>
              <a:t>Facebook Own Posts | Motomel</a:t>
            </a:r>
          </a:p>
        </p:txBody>
      </p:sp>
      <p:graphicFrame>
        <p:nvGraphicFramePr>
          <p:cNvPr id="6" name="Chart Placeholder 5">
            <a:extLst>
              <a:ext uri="{FF2B5EF4-FFF2-40B4-BE49-F238E27FC236}">
                <a16:creationId xmlns:a16="http://schemas.microsoft.com/office/drawing/2014/main" id="{61B5FF55-8A6D-4437-81AE-D5D0921263BE}"/>
              </a:ext>
            </a:extLst>
          </p:cNvPr>
          <p:cNvGraphicFramePr>
            <a:graphicFrameLocks noGrp="1"/>
          </p:cNvGraphicFramePr>
          <p:nvPr>
            <p:ph type="chart" sz="quarter" idx="13"/>
            <p:extLst>
              <p:ext uri="{D42A27DB-BD31-4B8C-83A1-F6EECF244321}">
                <p14:modId xmlns:p14="http://schemas.microsoft.com/office/powerpoint/2010/main" val="25451209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76E5AE-C347-4F9E-BEBA-742ABD86779C}"/>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2508F623-5DFF-4E17-9D6C-55564E2B7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31338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ED9BA-D159-4D03-998A-B99A5584650E}"/>
              </a:ext>
            </a:extLst>
          </p:cNvPr>
          <p:cNvSpPr>
            <a:spLocks noGrp="1"/>
          </p:cNvSpPr>
          <p:nvPr>
            <p:ph type="title"/>
          </p:nvPr>
        </p:nvSpPr>
        <p:spPr/>
        <p:txBody>
          <a:bodyPr/>
          <a:lstStyle/>
          <a:p>
            <a:r>
              <a:rPr lang="en-US"/>
              <a:t>Facebook Own Posts By Hour | Motomel</a:t>
            </a:r>
          </a:p>
        </p:txBody>
      </p:sp>
      <p:graphicFrame>
        <p:nvGraphicFramePr>
          <p:cNvPr id="6" name="Chart Placeholder 5">
            <a:extLst>
              <a:ext uri="{FF2B5EF4-FFF2-40B4-BE49-F238E27FC236}">
                <a16:creationId xmlns:a16="http://schemas.microsoft.com/office/drawing/2014/main" id="{6D8F4F47-B9A6-403F-B6B3-9077F4BDBF6B}"/>
              </a:ext>
            </a:extLst>
          </p:cNvPr>
          <p:cNvGraphicFramePr>
            <a:graphicFrameLocks noGrp="1"/>
          </p:cNvGraphicFramePr>
          <p:nvPr>
            <p:ph type="chart" sz="quarter" idx="13"/>
            <p:extLst>
              <p:ext uri="{D42A27DB-BD31-4B8C-83A1-F6EECF244321}">
                <p14:modId xmlns:p14="http://schemas.microsoft.com/office/powerpoint/2010/main" val="1754355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A00F24-1D77-4CEA-A8C6-D7FB9938EDAD}"/>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76E03C48-FD87-44DF-9CEC-7F1B5CE798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732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F3A43-3815-4878-A149-40758C47A459}"/>
              </a:ext>
            </a:extLst>
          </p:cNvPr>
          <p:cNvSpPr>
            <a:spLocks noGrp="1"/>
          </p:cNvSpPr>
          <p:nvPr>
            <p:ph type="title"/>
          </p:nvPr>
        </p:nvSpPr>
        <p:spPr/>
        <p:txBody>
          <a:bodyPr/>
          <a:lstStyle/>
          <a:p>
            <a:r>
              <a:rPr lang="en-US"/>
              <a:t>Facebook Own Posts By Weekday | Motomel</a:t>
            </a:r>
          </a:p>
        </p:txBody>
      </p:sp>
      <p:graphicFrame>
        <p:nvGraphicFramePr>
          <p:cNvPr id="6" name="Chart Placeholder 5">
            <a:extLst>
              <a:ext uri="{FF2B5EF4-FFF2-40B4-BE49-F238E27FC236}">
                <a16:creationId xmlns:a16="http://schemas.microsoft.com/office/drawing/2014/main" id="{CA134749-D9C6-417C-BE6F-C7FBE9F175A6}"/>
              </a:ext>
            </a:extLst>
          </p:cNvPr>
          <p:cNvGraphicFramePr>
            <a:graphicFrameLocks noGrp="1"/>
          </p:cNvGraphicFramePr>
          <p:nvPr>
            <p:ph type="chart" sz="quarter" idx="13"/>
            <p:extLst>
              <p:ext uri="{D42A27DB-BD31-4B8C-83A1-F6EECF244321}">
                <p14:modId xmlns:p14="http://schemas.microsoft.com/office/powerpoint/2010/main" val="4138884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E7F578-FB06-47B2-8716-8D1E09C01391}"/>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008623D1-ED6B-4918-A642-1913F64CAD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10952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1CC272-F4CE-4D12-8BFA-450C4ECB8D34}"/>
              </a:ext>
            </a:extLst>
          </p:cNvPr>
          <p:cNvSpPr>
            <a:spLocks noGrp="1"/>
          </p:cNvSpPr>
          <p:nvPr>
            <p:ph type="title"/>
          </p:nvPr>
        </p:nvSpPr>
        <p:spPr/>
        <p:txBody>
          <a:bodyPr/>
          <a:lstStyle/>
          <a:p>
            <a:r>
              <a:rPr lang="en-US"/>
              <a:t>Facebook Interactions Distribution | Motomel</a:t>
            </a:r>
          </a:p>
        </p:txBody>
      </p:sp>
      <p:graphicFrame>
        <p:nvGraphicFramePr>
          <p:cNvPr id="6" name="Chart Placeholder 5">
            <a:extLst>
              <a:ext uri="{FF2B5EF4-FFF2-40B4-BE49-F238E27FC236}">
                <a16:creationId xmlns:a16="http://schemas.microsoft.com/office/drawing/2014/main" id="{C33C1077-DB49-4C44-A436-7054BFF8FE59}"/>
              </a:ext>
            </a:extLst>
          </p:cNvPr>
          <p:cNvGraphicFramePr>
            <a:graphicFrameLocks noGrp="1"/>
          </p:cNvGraphicFramePr>
          <p:nvPr>
            <p:ph type="chart" sz="quarter" idx="13"/>
            <p:extLst>
              <p:ext uri="{D42A27DB-BD31-4B8C-83A1-F6EECF244321}">
                <p14:modId xmlns:p14="http://schemas.microsoft.com/office/powerpoint/2010/main" val="3005474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D77B4-02DB-4175-8E69-B0BE63658DBB}"/>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D8BCC972-56FA-4270-A6F8-39D17C3FBF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73437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E1C49-BF6B-4C84-A484-709A0F7F034C}"/>
              </a:ext>
            </a:extLst>
          </p:cNvPr>
          <p:cNvSpPr>
            <a:spLocks noGrp="1"/>
          </p:cNvSpPr>
          <p:nvPr>
            <p:ph type="title"/>
          </p:nvPr>
        </p:nvSpPr>
        <p:spPr/>
        <p:txBody>
          <a:bodyPr/>
          <a:lstStyle/>
          <a:p>
            <a:r>
              <a:rPr lang="en-US"/>
              <a:t>Facebook Post Type Distribution Per Profile | Motomel</a:t>
            </a:r>
          </a:p>
        </p:txBody>
      </p:sp>
      <p:graphicFrame>
        <p:nvGraphicFramePr>
          <p:cNvPr id="6" name="Chart Placeholder 5">
            <a:extLst>
              <a:ext uri="{FF2B5EF4-FFF2-40B4-BE49-F238E27FC236}">
                <a16:creationId xmlns:a16="http://schemas.microsoft.com/office/drawing/2014/main" id="{D7513D3D-681D-45E2-96FF-E5494F2CC10F}"/>
              </a:ext>
            </a:extLst>
          </p:cNvPr>
          <p:cNvGraphicFramePr>
            <a:graphicFrameLocks noGrp="1"/>
          </p:cNvGraphicFramePr>
          <p:nvPr>
            <p:ph type="chart" sz="quarter" idx="13"/>
            <p:extLst>
              <p:ext uri="{D42A27DB-BD31-4B8C-83A1-F6EECF244321}">
                <p14:modId xmlns:p14="http://schemas.microsoft.com/office/powerpoint/2010/main" val="42301545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D1275A-9CC0-44BB-8FB1-08296C02577B}"/>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EC3A2CDB-CCD7-455B-8C91-A8DF5BDCDEE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4556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35AA5-183A-4C84-94DC-8B54D2871A9F}"/>
              </a:ext>
            </a:extLst>
          </p:cNvPr>
          <p:cNvSpPr>
            <a:spLocks noGrp="1"/>
          </p:cNvSpPr>
          <p:nvPr>
            <p:ph type="title"/>
          </p:nvPr>
        </p:nvSpPr>
        <p:spPr/>
        <p:txBody>
          <a:bodyPr/>
          <a:lstStyle/>
          <a:p>
            <a:r>
              <a:rPr lang="en-US"/>
              <a:t>Facebook Interaction Rate By Weekday | Motomel</a:t>
            </a:r>
          </a:p>
        </p:txBody>
      </p:sp>
      <p:graphicFrame>
        <p:nvGraphicFramePr>
          <p:cNvPr id="6" name="Chart Placeholder 5">
            <a:extLst>
              <a:ext uri="{FF2B5EF4-FFF2-40B4-BE49-F238E27FC236}">
                <a16:creationId xmlns:a16="http://schemas.microsoft.com/office/drawing/2014/main" id="{CD4A44D0-FA34-4B3A-AF50-C1BEA10E96A4}"/>
              </a:ext>
            </a:extLst>
          </p:cNvPr>
          <p:cNvGraphicFramePr>
            <a:graphicFrameLocks noGrp="1"/>
          </p:cNvGraphicFramePr>
          <p:nvPr>
            <p:ph type="chart" sz="quarter" idx="13"/>
            <p:extLst>
              <p:ext uri="{D42A27DB-BD31-4B8C-83A1-F6EECF244321}">
                <p14:modId xmlns:p14="http://schemas.microsoft.com/office/powerpoint/2010/main" val="22237672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1970EC-B134-4ED2-9CDC-E6A70C7E348F}"/>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6BAE38D6-6393-42BD-B111-B088E4934F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0784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15C67-B317-4CDB-8AD9-E57186C2326D}"/>
              </a:ext>
            </a:extLst>
          </p:cNvPr>
          <p:cNvSpPr>
            <a:spLocks noGrp="1"/>
          </p:cNvSpPr>
          <p:nvPr>
            <p:ph type="title"/>
          </p:nvPr>
        </p:nvSpPr>
        <p:spPr/>
        <p:txBody>
          <a:bodyPr/>
          <a:lstStyle/>
          <a:p>
            <a:r>
              <a:rPr lang="en-US"/>
              <a:t>Facebook Interaction Rate | Motomel</a:t>
            </a:r>
          </a:p>
        </p:txBody>
      </p:sp>
      <p:graphicFrame>
        <p:nvGraphicFramePr>
          <p:cNvPr id="6" name="Chart Placeholder 5">
            <a:extLst>
              <a:ext uri="{FF2B5EF4-FFF2-40B4-BE49-F238E27FC236}">
                <a16:creationId xmlns:a16="http://schemas.microsoft.com/office/drawing/2014/main" id="{F23495A5-88DA-4136-B3A2-9D233D75A46B}"/>
              </a:ext>
            </a:extLst>
          </p:cNvPr>
          <p:cNvGraphicFramePr>
            <a:graphicFrameLocks noGrp="1"/>
          </p:cNvGraphicFramePr>
          <p:nvPr>
            <p:ph type="chart" sz="quarter" idx="13"/>
            <p:extLst>
              <p:ext uri="{D42A27DB-BD31-4B8C-83A1-F6EECF244321}">
                <p14:modId xmlns:p14="http://schemas.microsoft.com/office/powerpoint/2010/main" val="33295940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E8B056-D2E7-4AB7-BFC6-A4A00B62BCB7}"/>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F74A72C3-997A-421A-96FE-D6AAFF6D71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89273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13384-A150-44B5-9A99-BD71E6373121}"/>
              </a:ext>
            </a:extLst>
          </p:cNvPr>
          <p:cNvSpPr>
            <a:spLocks noGrp="1"/>
          </p:cNvSpPr>
          <p:nvPr>
            <p:ph type="title"/>
          </p:nvPr>
        </p:nvSpPr>
        <p:spPr/>
        <p:txBody>
          <a:bodyPr/>
          <a:lstStyle/>
          <a:p>
            <a:r>
              <a:rPr lang="en-US"/>
              <a:t>Facebook Interaction Rate By Post Type | Motomel</a:t>
            </a:r>
          </a:p>
        </p:txBody>
      </p:sp>
      <p:graphicFrame>
        <p:nvGraphicFramePr>
          <p:cNvPr id="6" name="Chart Placeholder 5">
            <a:extLst>
              <a:ext uri="{FF2B5EF4-FFF2-40B4-BE49-F238E27FC236}">
                <a16:creationId xmlns:a16="http://schemas.microsoft.com/office/drawing/2014/main" id="{B59BBBAE-C19F-40D0-BFBD-802F9AA1658E}"/>
              </a:ext>
            </a:extLst>
          </p:cNvPr>
          <p:cNvGraphicFramePr>
            <a:graphicFrameLocks noGrp="1"/>
          </p:cNvGraphicFramePr>
          <p:nvPr>
            <p:ph type="chart" sz="quarter" idx="13"/>
            <p:extLst>
              <p:ext uri="{D42A27DB-BD31-4B8C-83A1-F6EECF244321}">
                <p14:modId xmlns:p14="http://schemas.microsoft.com/office/powerpoint/2010/main" val="14909624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5570F8-AE69-4EFA-A14F-413CF9BC23BA}"/>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C97CFB7F-498D-4088-9C0E-27D49FBC7A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37209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8ADFD-5312-48AD-8275-9782408E2CF4}"/>
              </a:ext>
            </a:extLst>
          </p:cNvPr>
          <p:cNvSpPr>
            <a:spLocks noGrp="1"/>
          </p:cNvSpPr>
          <p:nvPr>
            <p:ph type="title"/>
          </p:nvPr>
        </p:nvSpPr>
        <p:spPr/>
        <p:txBody>
          <a:bodyPr/>
          <a:lstStyle/>
          <a:p>
            <a:r>
              <a:rPr lang="en-US"/>
              <a:t>Facebook Interaction Rate By Hour | Motomel</a:t>
            </a:r>
          </a:p>
        </p:txBody>
      </p:sp>
      <p:graphicFrame>
        <p:nvGraphicFramePr>
          <p:cNvPr id="6" name="Chart Placeholder 5">
            <a:extLst>
              <a:ext uri="{FF2B5EF4-FFF2-40B4-BE49-F238E27FC236}">
                <a16:creationId xmlns:a16="http://schemas.microsoft.com/office/drawing/2014/main" id="{651263E7-741F-4AD5-B6C0-88E220BEBE26}"/>
              </a:ext>
            </a:extLst>
          </p:cNvPr>
          <p:cNvGraphicFramePr>
            <a:graphicFrameLocks noGrp="1"/>
          </p:cNvGraphicFramePr>
          <p:nvPr>
            <p:ph type="chart" sz="quarter" idx="13"/>
            <p:extLst>
              <p:ext uri="{D42A27DB-BD31-4B8C-83A1-F6EECF244321}">
                <p14:modId xmlns:p14="http://schemas.microsoft.com/office/powerpoint/2010/main" val="2346210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9A0F10-8D1D-4C7F-A0DC-B25C12F8C9E2}"/>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189369BE-947E-4E79-873B-440DCC8A1A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32369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0FFC4-FB79-4FDC-AA35-5162E20C8B23}"/>
              </a:ext>
            </a:extLst>
          </p:cNvPr>
          <p:cNvSpPr>
            <a:spLocks noGrp="1"/>
          </p:cNvSpPr>
          <p:nvPr>
            <p:ph type="title"/>
          </p:nvPr>
        </p:nvSpPr>
        <p:spPr/>
        <p:txBody>
          <a:bodyPr/>
          <a:lstStyle/>
          <a:p>
            <a:r>
              <a:rPr lang="en-US"/>
              <a:t>Facebook Hashtag Detection | Motomel</a:t>
            </a:r>
          </a:p>
        </p:txBody>
      </p:sp>
      <p:graphicFrame>
        <p:nvGraphicFramePr>
          <p:cNvPr id="5" name="Table Placeholder 4">
            <a:extLst>
              <a:ext uri="{FF2B5EF4-FFF2-40B4-BE49-F238E27FC236}">
                <a16:creationId xmlns:a16="http://schemas.microsoft.com/office/drawing/2014/main" id="{B3B0D2C2-9199-400E-A5CE-73D6E1FAD14B}"/>
              </a:ext>
            </a:extLst>
          </p:cNvPr>
          <p:cNvGraphicFramePr>
            <a:graphicFrameLocks noGrp="1"/>
          </p:cNvGraphicFramePr>
          <p:nvPr>
            <p:ph type="tbl" sz="quarter" idx="13"/>
            <p:extLst>
              <p:ext uri="{D42A27DB-BD31-4B8C-83A1-F6EECF244321}">
                <p14:modId xmlns:p14="http://schemas.microsoft.com/office/powerpoint/2010/main" val="18716212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79754318"/>
                    </a:ext>
                  </a:extLst>
                </a:gridCol>
                <a:gridCol w="1152144">
                  <a:extLst>
                    <a:ext uri="{9D8B030D-6E8A-4147-A177-3AD203B41FA5}">
                      <a16:colId xmlns:a16="http://schemas.microsoft.com/office/drawing/2014/main" val="3810242291"/>
                    </a:ext>
                  </a:extLst>
                </a:gridCol>
                <a:gridCol w="1152144">
                  <a:extLst>
                    <a:ext uri="{9D8B030D-6E8A-4147-A177-3AD203B41FA5}">
                      <a16:colId xmlns:a16="http://schemas.microsoft.com/office/drawing/2014/main" val="1169588004"/>
                    </a:ext>
                  </a:extLst>
                </a:gridCol>
                <a:gridCol w="1152144">
                  <a:extLst>
                    <a:ext uri="{9D8B030D-6E8A-4147-A177-3AD203B41FA5}">
                      <a16:colId xmlns:a16="http://schemas.microsoft.com/office/drawing/2014/main" val="405479825"/>
                    </a:ext>
                  </a:extLst>
                </a:gridCol>
                <a:gridCol w="1152144">
                  <a:extLst>
                    <a:ext uri="{9D8B030D-6E8A-4147-A177-3AD203B41FA5}">
                      <a16:colId xmlns:a16="http://schemas.microsoft.com/office/drawing/2014/main" val="4071106429"/>
                    </a:ext>
                  </a:extLst>
                </a:gridCol>
                <a:gridCol w="1152144">
                  <a:extLst>
                    <a:ext uri="{9D8B030D-6E8A-4147-A177-3AD203B41FA5}">
                      <a16:colId xmlns:a16="http://schemas.microsoft.com/office/drawing/2014/main" val="1620657236"/>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63514481"/>
                  </a:ext>
                </a:extLst>
              </a:tr>
              <a:tr h="370840">
                <a:tc>
                  <a:txBody>
                    <a:bodyPr/>
                    <a:lstStyle/>
                    <a:p>
                      <a:r>
                        <a:rPr lang="en-US" sz="1000"/>
                        <a:t>#MotomelTeBanca</a:t>
                      </a:r>
                    </a:p>
                  </a:txBody>
                  <a:tcPr/>
                </a:tc>
                <a:tc>
                  <a:txBody>
                    <a:bodyPr/>
                    <a:lstStyle/>
                    <a:p>
                      <a:r>
                        <a:rPr lang="en-US" sz="1000"/>
                        <a:t>20</a:t>
                      </a:r>
                    </a:p>
                  </a:txBody>
                  <a:tcPr/>
                </a:tc>
                <a:tc>
                  <a:txBody>
                    <a:bodyPr/>
                    <a:lstStyle/>
                    <a:p>
                      <a:r>
                        <a:rPr lang="en-US" sz="1000"/>
                        <a:t>10</a:t>
                      </a:r>
                    </a:p>
                  </a:txBody>
                  <a:tcPr/>
                </a:tc>
                <a:tc>
                  <a:txBody>
                    <a:bodyPr/>
                    <a:lstStyle/>
                    <a:p>
                      <a:r>
                        <a:rPr lang="en-US" sz="1000"/>
                        <a:t>4.8</a:t>
                      </a:r>
                    </a:p>
                  </a:txBody>
                  <a:tcPr/>
                </a:tc>
                <a:tc>
                  <a:txBody>
                    <a:bodyPr/>
                    <a:lstStyle/>
                    <a:p>
                      <a:r>
                        <a:rPr lang="en-US" sz="1000"/>
                        <a:t>2.1</a:t>
                      </a:r>
                    </a:p>
                  </a:txBody>
                  <a:tcPr/>
                </a:tc>
                <a:tc>
                  <a:txBody>
                    <a:bodyPr/>
                    <a:lstStyle/>
                    <a:p>
                      <a:r>
                        <a:rPr lang="en-US" sz="1000"/>
                        <a:t>16.9</a:t>
                      </a:r>
                    </a:p>
                  </a:txBody>
                  <a:tcPr/>
                </a:tc>
                <a:extLst>
                  <a:ext uri="{0D108BD9-81ED-4DB2-BD59-A6C34878D82A}">
                    <a16:rowId xmlns:a16="http://schemas.microsoft.com/office/drawing/2014/main" val="221369114"/>
                  </a:ext>
                </a:extLst>
              </a:tr>
              <a:tr h="370840">
                <a:tc>
                  <a:txBody>
                    <a:bodyPr/>
                    <a:lstStyle/>
                    <a:p>
                      <a:r>
                        <a:rPr lang="en-US" sz="1000"/>
                        <a:t>#YaSabésADóndeIr</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320054091"/>
                  </a:ext>
                </a:extLst>
              </a:tr>
              <a:tr h="370840">
                <a:tc>
                  <a:txBody>
                    <a:bodyPr/>
                    <a:lstStyle/>
                    <a:p>
                      <a:r>
                        <a:rPr lang="en-US" sz="1000"/>
                        <a:t>#Corven</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2670080858"/>
                  </a:ext>
                </a:extLst>
              </a:tr>
              <a:tr h="370840">
                <a:tc>
                  <a:txBody>
                    <a:bodyPr/>
                    <a:lstStyle/>
                    <a:p>
                      <a:r>
                        <a:rPr lang="en-US" sz="1000"/>
                        <a:t>#Motos</a:t>
                      </a:r>
                    </a:p>
                  </a:txBody>
                  <a:tcPr/>
                </a:tc>
                <a:tc>
                  <a:txBody>
                    <a:bodyPr/>
                    <a:lstStyle/>
                    <a:p>
                      <a:r>
                        <a:rPr lang="en-US" sz="1000"/>
                        <a:t>9</a:t>
                      </a:r>
                    </a:p>
                  </a:txBody>
                  <a:tcPr/>
                </a:tc>
                <a:tc>
                  <a:txBody>
                    <a:bodyPr/>
                    <a:lstStyle/>
                    <a:p>
                      <a:r>
                        <a:rPr lang="en-US" sz="1000"/>
                        <a:t>6</a:t>
                      </a:r>
                    </a:p>
                  </a:txBody>
                  <a:tcPr/>
                </a:tc>
                <a:tc>
                  <a:txBody>
                    <a:bodyPr/>
                    <a:lstStyle/>
                    <a:p>
                      <a:r>
                        <a:rPr lang="en-US" sz="1000"/>
                        <a:t>2.1111111111111</a:t>
                      </a:r>
                    </a:p>
                  </a:txBody>
                  <a:tcPr/>
                </a:tc>
                <a:tc>
                  <a:txBody>
                    <a:bodyPr/>
                    <a:lstStyle/>
                    <a:p>
                      <a:r>
                        <a:rPr lang="en-US" sz="1000"/>
                        <a:t>1.8888888888889</a:t>
                      </a:r>
                    </a:p>
                  </a:txBody>
                  <a:tcPr/>
                </a:tc>
                <a:tc>
                  <a:txBody>
                    <a:bodyPr/>
                    <a:lstStyle/>
                    <a:p>
                      <a:r>
                        <a:rPr lang="en-US" sz="1000"/>
                        <a:t>10</a:t>
                      </a:r>
                    </a:p>
                  </a:txBody>
                  <a:tcPr/>
                </a:tc>
                <a:extLst>
                  <a:ext uri="{0D108BD9-81ED-4DB2-BD59-A6C34878D82A}">
                    <a16:rowId xmlns:a16="http://schemas.microsoft.com/office/drawing/2014/main" val="1614800297"/>
                  </a:ext>
                </a:extLst>
              </a:tr>
              <a:tr h="370840">
                <a:tc>
                  <a:txBody>
                    <a:bodyPr/>
                    <a:lstStyle/>
                    <a:p>
                      <a:r>
                        <a:rPr lang="en-US" sz="1000"/>
                        <a:t>#JugadorMotomel</a:t>
                      </a:r>
                    </a:p>
                  </a:txBody>
                  <a:tcPr/>
                </a:tc>
                <a:tc>
                  <a:txBody>
                    <a:bodyPr/>
                    <a:lstStyle/>
                    <a:p>
                      <a:r>
                        <a:rPr lang="en-US" sz="1000"/>
                        <a:t>8</a:t>
                      </a:r>
                    </a:p>
                  </a:txBody>
                  <a:tcPr/>
                </a:tc>
                <a:tc>
                  <a:txBody>
                    <a:bodyPr/>
                    <a:lstStyle/>
                    <a:p>
                      <a:r>
                        <a:rPr lang="en-US" sz="1000"/>
                        <a:t>12.25</a:t>
                      </a:r>
                    </a:p>
                  </a:txBody>
                  <a:tcPr/>
                </a:tc>
                <a:tc>
                  <a:txBody>
                    <a:bodyPr/>
                    <a:lstStyle/>
                    <a:p>
                      <a:r>
                        <a:rPr lang="en-US" sz="1000"/>
                        <a:t>10.875</a:t>
                      </a:r>
                    </a:p>
                  </a:txBody>
                  <a:tcPr/>
                </a:tc>
                <a:tc>
                  <a:txBody>
                    <a:bodyPr/>
                    <a:lstStyle/>
                    <a:p>
                      <a:r>
                        <a:rPr lang="en-US" sz="1000"/>
                        <a:t>1.75</a:t>
                      </a:r>
                    </a:p>
                  </a:txBody>
                  <a:tcPr/>
                </a:tc>
                <a:tc>
                  <a:txBody>
                    <a:bodyPr/>
                    <a:lstStyle/>
                    <a:p>
                      <a:r>
                        <a:rPr lang="en-US" sz="1000"/>
                        <a:t>24.875</a:t>
                      </a:r>
                    </a:p>
                  </a:txBody>
                  <a:tcPr/>
                </a:tc>
                <a:extLst>
                  <a:ext uri="{0D108BD9-81ED-4DB2-BD59-A6C34878D82A}">
                    <a16:rowId xmlns:a16="http://schemas.microsoft.com/office/drawing/2014/main" val="330849648"/>
                  </a:ext>
                </a:extLst>
              </a:tr>
              <a:tr h="370840">
                <a:tc>
                  <a:txBody>
                    <a:bodyPr/>
                    <a:lstStyle/>
                    <a:p>
                      <a:r>
                        <a:rPr lang="en-US" sz="1000"/>
                        <a:t>#Gilera</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2023103997"/>
                  </a:ext>
                </a:extLst>
              </a:tr>
              <a:tr h="370840">
                <a:tc>
                  <a:txBody>
                    <a:bodyPr/>
                    <a:lstStyle/>
                    <a:p>
                      <a:r>
                        <a:rPr lang="en-US" sz="1000"/>
                        <a:t>#GileraMotors</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2145339943"/>
                  </a:ext>
                </a:extLst>
              </a:tr>
              <a:tr h="370840">
                <a:tc>
                  <a:txBody>
                    <a:bodyPr/>
                    <a:lstStyle/>
                    <a:p>
                      <a:r>
                        <a:rPr lang="en-US" sz="1000"/>
                        <a:t>#GileraArgentina</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1538847438"/>
                  </a:ext>
                </a:extLst>
              </a:tr>
              <a:tr h="370840">
                <a:tc>
                  <a:txBody>
                    <a:bodyPr/>
                    <a:lstStyle/>
                    <a:p>
                      <a:r>
                        <a:rPr lang="en-US" sz="1000"/>
                        <a:t>#InfinitosCaminosTeEsperan</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1463302361"/>
                  </a:ext>
                </a:extLst>
              </a:tr>
              <a:tr h="370840">
                <a:tc>
                  <a:txBody>
                    <a:bodyPr/>
                    <a:lstStyle/>
                    <a:p>
                      <a:r>
                        <a:rPr lang="en-US" sz="1000"/>
                        <a:t>#motos</a:t>
                      </a:r>
                    </a:p>
                  </a:txBody>
                  <a:tcPr/>
                </a:tc>
                <a:tc>
                  <a:txBody>
                    <a:bodyPr/>
                    <a:lstStyle/>
                    <a:p>
                      <a:r>
                        <a:rPr lang="en-US" sz="1000"/>
                        <a:t>5</a:t>
                      </a:r>
                    </a:p>
                  </a:txBody>
                  <a:tcPr/>
                </a:tc>
                <a:tc>
                  <a:txBody>
                    <a:bodyPr/>
                    <a:lstStyle/>
                    <a:p>
                      <a:r>
                        <a:rPr lang="en-US" sz="1000"/>
                        <a:t>15.6</a:t>
                      </a:r>
                    </a:p>
                  </a:txBody>
                  <a:tcPr/>
                </a:tc>
                <a:tc>
                  <a:txBody>
                    <a:bodyPr/>
                    <a:lstStyle/>
                    <a:p>
                      <a:r>
                        <a:rPr lang="en-US" sz="1000"/>
                        <a:t>1.8</a:t>
                      </a:r>
                    </a:p>
                  </a:txBody>
                  <a:tcPr/>
                </a:tc>
                <a:tc>
                  <a:txBody>
                    <a:bodyPr/>
                    <a:lstStyle/>
                    <a:p>
                      <a:r>
                        <a:rPr lang="en-US" sz="1000"/>
                        <a:t>3.6</a:t>
                      </a:r>
                    </a:p>
                  </a:txBody>
                  <a:tcPr/>
                </a:tc>
                <a:tc>
                  <a:txBody>
                    <a:bodyPr/>
                    <a:lstStyle/>
                    <a:p>
                      <a:r>
                        <a:rPr lang="en-US" sz="1000"/>
                        <a:t>21</a:t>
                      </a:r>
                    </a:p>
                  </a:txBody>
                  <a:tcPr/>
                </a:tc>
                <a:extLst>
                  <a:ext uri="{0D108BD9-81ED-4DB2-BD59-A6C34878D82A}">
                    <a16:rowId xmlns:a16="http://schemas.microsoft.com/office/drawing/2014/main" val="1404165433"/>
                  </a:ext>
                </a:extLst>
              </a:tr>
            </a:tbl>
          </a:graphicData>
        </a:graphic>
      </p:graphicFrame>
      <p:sp>
        <p:nvSpPr>
          <p:cNvPr id="4" name="Text Placeholder 3">
            <a:extLst>
              <a:ext uri="{FF2B5EF4-FFF2-40B4-BE49-F238E27FC236}">
                <a16:creationId xmlns:a16="http://schemas.microsoft.com/office/drawing/2014/main" id="{55577B73-A38F-4909-BE18-8C0B7946A62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8151971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A3D35-2E54-4DB3-9B6E-200D60F606EE}"/>
              </a:ext>
            </a:extLst>
          </p:cNvPr>
          <p:cNvSpPr>
            <a:spLocks noGrp="1"/>
          </p:cNvSpPr>
          <p:nvPr>
            <p:ph type="title"/>
          </p:nvPr>
        </p:nvSpPr>
        <p:spPr/>
        <p:txBody>
          <a:bodyPr/>
          <a:lstStyle/>
          <a:p>
            <a:r>
              <a:rPr lang="en-US"/>
              <a:t>Facebook Post Table + Reactions | Motomel - 1 of 23</a:t>
            </a:r>
          </a:p>
        </p:txBody>
      </p:sp>
      <p:graphicFrame>
        <p:nvGraphicFramePr>
          <p:cNvPr id="5" name="Table Placeholder 4">
            <a:extLst>
              <a:ext uri="{FF2B5EF4-FFF2-40B4-BE49-F238E27FC236}">
                <a16:creationId xmlns:a16="http://schemas.microsoft.com/office/drawing/2014/main" id="{FFF25248-C0F3-48E5-926C-0B6603F1B3A9}"/>
              </a:ext>
            </a:extLst>
          </p:cNvPr>
          <p:cNvGraphicFramePr>
            <a:graphicFrameLocks noGrp="1"/>
          </p:cNvGraphicFramePr>
          <p:nvPr>
            <p:ph type="tbl" sz="quarter" idx="13"/>
            <p:extLst>
              <p:ext uri="{D42A27DB-BD31-4B8C-83A1-F6EECF244321}">
                <p14:modId xmlns:p14="http://schemas.microsoft.com/office/powerpoint/2010/main" val="3349352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52355020"/>
                    </a:ext>
                  </a:extLst>
                </a:gridCol>
                <a:gridCol w="493776">
                  <a:extLst>
                    <a:ext uri="{9D8B030D-6E8A-4147-A177-3AD203B41FA5}">
                      <a16:colId xmlns:a16="http://schemas.microsoft.com/office/drawing/2014/main" val="1002527057"/>
                    </a:ext>
                  </a:extLst>
                </a:gridCol>
                <a:gridCol w="493776">
                  <a:extLst>
                    <a:ext uri="{9D8B030D-6E8A-4147-A177-3AD203B41FA5}">
                      <a16:colId xmlns:a16="http://schemas.microsoft.com/office/drawing/2014/main" val="2437518196"/>
                    </a:ext>
                  </a:extLst>
                </a:gridCol>
                <a:gridCol w="493776">
                  <a:extLst>
                    <a:ext uri="{9D8B030D-6E8A-4147-A177-3AD203B41FA5}">
                      <a16:colId xmlns:a16="http://schemas.microsoft.com/office/drawing/2014/main" val="330228243"/>
                    </a:ext>
                  </a:extLst>
                </a:gridCol>
                <a:gridCol w="493776">
                  <a:extLst>
                    <a:ext uri="{9D8B030D-6E8A-4147-A177-3AD203B41FA5}">
                      <a16:colId xmlns:a16="http://schemas.microsoft.com/office/drawing/2014/main" val="1298174467"/>
                    </a:ext>
                  </a:extLst>
                </a:gridCol>
                <a:gridCol w="493776">
                  <a:extLst>
                    <a:ext uri="{9D8B030D-6E8A-4147-A177-3AD203B41FA5}">
                      <a16:colId xmlns:a16="http://schemas.microsoft.com/office/drawing/2014/main" val="1531246625"/>
                    </a:ext>
                  </a:extLst>
                </a:gridCol>
                <a:gridCol w="493776">
                  <a:extLst>
                    <a:ext uri="{9D8B030D-6E8A-4147-A177-3AD203B41FA5}">
                      <a16:colId xmlns:a16="http://schemas.microsoft.com/office/drawing/2014/main" val="216294032"/>
                    </a:ext>
                  </a:extLst>
                </a:gridCol>
                <a:gridCol w="493776">
                  <a:extLst>
                    <a:ext uri="{9D8B030D-6E8A-4147-A177-3AD203B41FA5}">
                      <a16:colId xmlns:a16="http://schemas.microsoft.com/office/drawing/2014/main" val="3245468050"/>
                    </a:ext>
                  </a:extLst>
                </a:gridCol>
                <a:gridCol w="493776">
                  <a:extLst>
                    <a:ext uri="{9D8B030D-6E8A-4147-A177-3AD203B41FA5}">
                      <a16:colId xmlns:a16="http://schemas.microsoft.com/office/drawing/2014/main" val="2894285090"/>
                    </a:ext>
                  </a:extLst>
                </a:gridCol>
                <a:gridCol w="493776">
                  <a:extLst>
                    <a:ext uri="{9D8B030D-6E8A-4147-A177-3AD203B41FA5}">
                      <a16:colId xmlns:a16="http://schemas.microsoft.com/office/drawing/2014/main" val="1696683216"/>
                    </a:ext>
                  </a:extLst>
                </a:gridCol>
                <a:gridCol w="493776">
                  <a:extLst>
                    <a:ext uri="{9D8B030D-6E8A-4147-A177-3AD203B41FA5}">
                      <a16:colId xmlns:a16="http://schemas.microsoft.com/office/drawing/2014/main" val="3193803887"/>
                    </a:ext>
                  </a:extLst>
                </a:gridCol>
                <a:gridCol w="493776">
                  <a:extLst>
                    <a:ext uri="{9D8B030D-6E8A-4147-A177-3AD203B41FA5}">
                      <a16:colId xmlns:a16="http://schemas.microsoft.com/office/drawing/2014/main" val="3720078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0818855"/>
                  </a:ext>
                </a:extLst>
              </a:tr>
            </a:tbl>
          </a:graphicData>
        </a:graphic>
      </p:graphicFrame>
      <p:sp>
        <p:nvSpPr>
          <p:cNvPr id="4" name="Text Placeholder 3">
            <a:extLst>
              <a:ext uri="{FF2B5EF4-FFF2-40B4-BE49-F238E27FC236}">
                <a16:creationId xmlns:a16="http://schemas.microsoft.com/office/drawing/2014/main" id="{F697CF23-5C3F-4FA5-9070-8F2CFD46BE26}"/>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18512647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D05F5-2A2E-4EC6-AA2A-8D001ED73994}"/>
              </a:ext>
            </a:extLst>
          </p:cNvPr>
          <p:cNvSpPr>
            <a:spLocks noGrp="1"/>
          </p:cNvSpPr>
          <p:nvPr>
            <p:ph type="title"/>
          </p:nvPr>
        </p:nvSpPr>
        <p:spPr/>
        <p:txBody>
          <a:bodyPr/>
          <a:lstStyle/>
          <a:p>
            <a:r>
              <a:rPr lang="en-US"/>
              <a:t>Facebook Post Table + Reactions | Motomel - 2 of 23</a:t>
            </a:r>
          </a:p>
        </p:txBody>
      </p:sp>
      <p:graphicFrame>
        <p:nvGraphicFramePr>
          <p:cNvPr id="5" name="Table Placeholder 4">
            <a:extLst>
              <a:ext uri="{FF2B5EF4-FFF2-40B4-BE49-F238E27FC236}">
                <a16:creationId xmlns:a16="http://schemas.microsoft.com/office/drawing/2014/main" id="{6A10AF3C-B1F5-45A8-9F3A-6FAA60D6C63C}"/>
              </a:ext>
            </a:extLst>
          </p:cNvPr>
          <p:cNvGraphicFramePr>
            <a:graphicFrameLocks noGrp="1"/>
          </p:cNvGraphicFramePr>
          <p:nvPr>
            <p:ph type="tbl" sz="quarter" idx="13"/>
            <p:extLst>
              <p:ext uri="{D42A27DB-BD31-4B8C-83A1-F6EECF244321}">
                <p14:modId xmlns:p14="http://schemas.microsoft.com/office/powerpoint/2010/main" val="38572551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73619380"/>
                    </a:ext>
                  </a:extLst>
                </a:gridCol>
                <a:gridCol w="493776">
                  <a:extLst>
                    <a:ext uri="{9D8B030D-6E8A-4147-A177-3AD203B41FA5}">
                      <a16:colId xmlns:a16="http://schemas.microsoft.com/office/drawing/2014/main" val="1661233131"/>
                    </a:ext>
                  </a:extLst>
                </a:gridCol>
                <a:gridCol w="493776">
                  <a:extLst>
                    <a:ext uri="{9D8B030D-6E8A-4147-A177-3AD203B41FA5}">
                      <a16:colId xmlns:a16="http://schemas.microsoft.com/office/drawing/2014/main" val="3290894804"/>
                    </a:ext>
                  </a:extLst>
                </a:gridCol>
                <a:gridCol w="493776">
                  <a:extLst>
                    <a:ext uri="{9D8B030D-6E8A-4147-A177-3AD203B41FA5}">
                      <a16:colId xmlns:a16="http://schemas.microsoft.com/office/drawing/2014/main" val="3247939714"/>
                    </a:ext>
                  </a:extLst>
                </a:gridCol>
                <a:gridCol w="493776">
                  <a:extLst>
                    <a:ext uri="{9D8B030D-6E8A-4147-A177-3AD203B41FA5}">
                      <a16:colId xmlns:a16="http://schemas.microsoft.com/office/drawing/2014/main" val="3562451797"/>
                    </a:ext>
                  </a:extLst>
                </a:gridCol>
                <a:gridCol w="493776">
                  <a:extLst>
                    <a:ext uri="{9D8B030D-6E8A-4147-A177-3AD203B41FA5}">
                      <a16:colId xmlns:a16="http://schemas.microsoft.com/office/drawing/2014/main" val="1370240364"/>
                    </a:ext>
                  </a:extLst>
                </a:gridCol>
                <a:gridCol w="493776">
                  <a:extLst>
                    <a:ext uri="{9D8B030D-6E8A-4147-A177-3AD203B41FA5}">
                      <a16:colId xmlns:a16="http://schemas.microsoft.com/office/drawing/2014/main" val="814377286"/>
                    </a:ext>
                  </a:extLst>
                </a:gridCol>
                <a:gridCol w="493776">
                  <a:extLst>
                    <a:ext uri="{9D8B030D-6E8A-4147-A177-3AD203B41FA5}">
                      <a16:colId xmlns:a16="http://schemas.microsoft.com/office/drawing/2014/main" val="2523485421"/>
                    </a:ext>
                  </a:extLst>
                </a:gridCol>
                <a:gridCol w="493776">
                  <a:extLst>
                    <a:ext uri="{9D8B030D-6E8A-4147-A177-3AD203B41FA5}">
                      <a16:colId xmlns:a16="http://schemas.microsoft.com/office/drawing/2014/main" val="130561031"/>
                    </a:ext>
                  </a:extLst>
                </a:gridCol>
                <a:gridCol w="493776">
                  <a:extLst>
                    <a:ext uri="{9D8B030D-6E8A-4147-A177-3AD203B41FA5}">
                      <a16:colId xmlns:a16="http://schemas.microsoft.com/office/drawing/2014/main" val="1628155464"/>
                    </a:ext>
                  </a:extLst>
                </a:gridCol>
                <a:gridCol w="493776">
                  <a:extLst>
                    <a:ext uri="{9D8B030D-6E8A-4147-A177-3AD203B41FA5}">
                      <a16:colId xmlns:a16="http://schemas.microsoft.com/office/drawing/2014/main" val="2805513070"/>
                    </a:ext>
                  </a:extLst>
                </a:gridCol>
                <a:gridCol w="493776">
                  <a:extLst>
                    <a:ext uri="{9D8B030D-6E8A-4147-A177-3AD203B41FA5}">
                      <a16:colId xmlns:a16="http://schemas.microsoft.com/office/drawing/2014/main" val="120085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4159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 - 2021-05-06 16:30:03</a:t>
                      </a:r>
                      <a:r>
                        <a:rPr kumimoji="0" lang="en-US" sz="1000" b="0" i="0" u="none" strike="noStrike" kern="1200" cap="none" spc="0" normalizeH="0" baseline="0" noProof="0">
                          <a:ln>
                            <a:noFill/>
                          </a:ln>
                          <a:solidFill>
                            <a:prstClr val="black"/>
                          </a:solidFill>
                          <a:effectLst/>
                          <a:uLnTx/>
                          <a:uFillTx/>
                          <a:latin typeface="+mn-lt"/>
                          <a:ea typeface="+mn-ea"/>
                          <a:cs typeface="+mn-cs"/>
                        </a:rPr>
                        <a:t>
 Votamos el #JugadorMotomel del mes de Abril y ¡podés ganarte una #BiciMotomel para vos y otra para el jugador elegido! 🔥⁣⁣⁣⁣⁣
⠀⠀⠀⠀⠀⠀⠀⠀⠀⠀⠀⠀⠀⠀⠀⠀⠀⠀⠀⠀⠀⠀⠀⠀⠀⠀⠀⠀⠀⠀⠀⠀⠀⠀⠀⠀⁣⁣⁣⁣⁣
Cada voto cuenta. Sólo tenés que:⁣⁣⁣⁣
✅ Seguirnos⁣⁣⁣
✅Darle like a la publicación⁣⁣⁣⁣
✅Elegir el #JugadorMotomel del mes⁣⁣⁣⁣
⁣⁣⁣⁣
Participan usuarios de: Facebook, Twitter o Instagram.⁣⁣⁣⁣⁣
⁣⁣⁣⁣⁣
Elegí entre los siguientes jugadores:⁣⁣⁣⁣⁣
👉 Carlos Tevez⁣
👉 Gabriel Rojas⁣
👉 Rafael Santos Borré ⁣
👉 Michael Santos⁣
⁣⁣⁣⁣⁣
¿Cuál tiene que ser el #JugadorMotomel del mes? ¡Comentá y ayudanos a elegirlo!⁣⁣⁣⁣⁣
⁣⁣⁣⁣⁣
Tenés tiempo hasta el 14/05. Bases y condiciones en el link de nuestra bio.⁣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7369710"/>
                  </a:ext>
                </a:extLst>
              </a:tr>
            </a:tbl>
          </a:graphicData>
        </a:graphic>
      </p:graphicFrame>
      <p:sp>
        <p:nvSpPr>
          <p:cNvPr id="4" name="Text Placeholder 3">
            <a:extLst>
              <a:ext uri="{FF2B5EF4-FFF2-40B4-BE49-F238E27FC236}">
                <a16:creationId xmlns:a16="http://schemas.microsoft.com/office/drawing/2014/main" id="{44C08C19-8D49-4ABF-A0E6-4A878A400CDB}"/>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8058678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0EE44E-F19B-43A1-AE33-6C1FE7B1BECD}"/>
              </a:ext>
            </a:extLst>
          </p:cNvPr>
          <p:cNvSpPr>
            <a:spLocks noGrp="1"/>
          </p:cNvSpPr>
          <p:nvPr>
            <p:ph type="title"/>
          </p:nvPr>
        </p:nvSpPr>
        <p:spPr/>
        <p:txBody>
          <a:bodyPr/>
          <a:lstStyle/>
          <a:p>
            <a:r>
              <a:rPr lang="en-US"/>
              <a:t>Facebook Post Table + Reactions | Motomel - 3 of 23</a:t>
            </a:r>
          </a:p>
        </p:txBody>
      </p:sp>
      <p:graphicFrame>
        <p:nvGraphicFramePr>
          <p:cNvPr id="5" name="Table Placeholder 4">
            <a:extLst>
              <a:ext uri="{FF2B5EF4-FFF2-40B4-BE49-F238E27FC236}">
                <a16:creationId xmlns:a16="http://schemas.microsoft.com/office/drawing/2014/main" id="{2928912C-E0CE-4137-83A7-0D7AAEE81B9B}"/>
              </a:ext>
            </a:extLst>
          </p:cNvPr>
          <p:cNvGraphicFramePr>
            <a:graphicFrameLocks noGrp="1"/>
          </p:cNvGraphicFramePr>
          <p:nvPr>
            <p:ph type="tbl" sz="quarter" idx="13"/>
            <p:extLst>
              <p:ext uri="{D42A27DB-BD31-4B8C-83A1-F6EECF244321}">
                <p14:modId xmlns:p14="http://schemas.microsoft.com/office/powerpoint/2010/main" val="313921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0419030"/>
                    </a:ext>
                  </a:extLst>
                </a:gridCol>
                <a:gridCol w="493776">
                  <a:extLst>
                    <a:ext uri="{9D8B030D-6E8A-4147-A177-3AD203B41FA5}">
                      <a16:colId xmlns:a16="http://schemas.microsoft.com/office/drawing/2014/main" val="3834936706"/>
                    </a:ext>
                  </a:extLst>
                </a:gridCol>
                <a:gridCol w="493776">
                  <a:extLst>
                    <a:ext uri="{9D8B030D-6E8A-4147-A177-3AD203B41FA5}">
                      <a16:colId xmlns:a16="http://schemas.microsoft.com/office/drawing/2014/main" val="1033484918"/>
                    </a:ext>
                  </a:extLst>
                </a:gridCol>
                <a:gridCol w="493776">
                  <a:extLst>
                    <a:ext uri="{9D8B030D-6E8A-4147-A177-3AD203B41FA5}">
                      <a16:colId xmlns:a16="http://schemas.microsoft.com/office/drawing/2014/main" val="2296710903"/>
                    </a:ext>
                  </a:extLst>
                </a:gridCol>
                <a:gridCol w="493776">
                  <a:extLst>
                    <a:ext uri="{9D8B030D-6E8A-4147-A177-3AD203B41FA5}">
                      <a16:colId xmlns:a16="http://schemas.microsoft.com/office/drawing/2014/main" val="2996015393"/>
                    </a:ext>
                  </a:extLst>
                </a:gridCol>
                <a:gridCol w="493776">
                  <a:extLst>
                    <a:ext uri="{9D8B030D-6E8A-4147-A177-3AD203B41FA5}">
                      <a16:colId xmlns:a16="http://schemas.microsoft.com/office/drawing/2014/main" val="3073880426"/>
                    </a:ext>
                  </a:extLst>
                </a:gridCol>
                <a:gridCol w="493776">
                  <a:extLst>
                    <a:ext uri="{9D8B030D-6E8A-4147-A177-3AD203B41FA5}">
                      <a16:colId xmlns:a16="http://schemas.microsoft.com/office/drawing/2014/main" val="2523332468"/>
                    </a:ext>
                  </a:extLst>
                </a:gridCol>
                <a:gridCol w="493776">
                  <a:extLst>
                    <a:ext uri="{9D8B030D-6E8A-4147-A177-3AD203B41FA5}">
                      <a16:colId xmlns:a16="http://schemas.microsoft.com/office/drawing/2014/main" val="3731471012"/>
                    </a:ext>
                  </a:extLst>
                </a:gridCol>
                <a:gridCol w="493776">
                  <a:extLst>
                    <a:ext uri="{9D8B030D-6E8A-4147-A177-3AD203B41FA5}">
                      <a16:colId xmlns:a16="http://schemas.microsoft.com/office/drawing/2014/main" val="3707544162"/>
                    </a:ext>
                  </a:extLst>
                </a:gridCol>
                <a:gridCol w="493776">
                  <a:extLst>
                    <a:ext uri="{9D8B030D-6E8A-4147-A177-3AD203B41FA5}">
                      <a16:colId xmlns:a16="http://schemas.microsoft.com/office/drawing/2014/main" val="612806283"/>
                    </a:ext>
                  </a:extLst>
                </a:gridCol>
                <a:gridCol w="493776">
                  <a:extLst>
                    <a:ext uri="{9D8B030D-6E8A-4147-A177-3AD203B41FA5}">
                      <a16:colId xmlns:a16="http://schemas.microsoft.com/office/drawing/2014/main" val="4163527159"/>
                    </a:ext>
                  </a:extLst>
                </a:gridCol>
                <a:gridCol w="493776">
                  <a:extLst>
                    <a:ext uri="{9D8B030D-6E8A-4147-A177-3AD203B41FA5}">
                      <a16:colId xmlns:a16="http://schemas.microsoft.com/office/drawing/2014/main" val="34416781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04766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mn-lt"/>
                          <a:ea typeface="+mn-ea"/>
                          <a:cs typeface="+mn-cs"/>
                        </a:rPr>
                        <a:t>Motomel - 2021-05-03 17:22:39</a:t>
                      </a:r>
                      <a:r>
                        <a:rPr kumimoji="0" lang="nl-N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2312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- 2021-04-20 17:00:48</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la moto on-off perfecta para tu estilo de vida.⁣
⁣
Confiable y potente te banca en la cuidad, en la tierra o en cualquier terreno. Gran autonomía y calidad en sus componentes.⁣
⁣
Y vos, ¿A dónde llevarías tu Skua 150?⁣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5313960"/>
                  </a:ext>
                </a:extLst>
              </a:tr>
            </a:tbl>
          </a:graphicData>
        </a:graphic>
      </p:graphicFrame>
      <p:sp>
        <p:nvSpPr>
          <p:cNvPr id="4" name="Text Placeholder 3">
            <a:extLst>
              <a:ext uri="{FF2B5EF4-FFF2-40B4-BE49-F238E27FC236}">
                <a16:creationId xmlns:a16="http://schemas.microsoft.com/office/drawing/2014/main" id="{721E491E-86A0-4269-AE2D-79D4E20DF5E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46651893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B2A7B-7A38-4D97-B4B8-72844585EA11}"/>
              </a:ext>
            </a:extLst>
          </p:cNvPr>
          <p:cNvSpPr>
            <a:spLocks noGrp="1"/>
          </p:cNvSpPr>
          <p:nvPr>
            <p:ph type="title"/>
          </p:nvPr>
        </p:nvSpPr>
        <p:spPr/>
        <p:txBody>
          <a:bodyPr/>
          <a:lstStyle/>
          <a:p>
            <a:r>
              <a:rPr lang="en-US"/>
              <a:t>Facebook Post Table + Reactions | Motomel - 4 of 23</a:t>
            </a:r>
          </a:p>
        </p:txBody>
      </p:sp>
      <p:graphicFrame>
        <p:nvGraphicFramePr>
          <p:cNvPr id="5" name="Table Placeholder 4">
            <a:extLst>
              <a:ext uri="{FF2B5EF4-FFF2-40B4-BE49-F238E27FC236}">
                <a16:creationId xmlns:a16="http://schemas.microsoft.com/office/drawing/2014/main" id="{1507783E-CBF8-4139-A821-B63E659E107E}"/>
              </a:ext>
            </a:extLst>
          </p:cNvPr>
          <p:cNvGraphicFramePr>
            <a:graphicFrameLocks noGrp="1"/>
          </p:cNvGraphicFramePr>
          <p:nvPr>
            <p:ph type="tbl" sz="quarter" idx="13"/>
            <p:extLst>
              <p:ext uri="{D42A27DB-BD31-4B8C-83A1-F6EECF244321}">
                <p14:modId xmlns:p14="http://schemas.microsoft.com/office/powerpoint/2010/main" val="154870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04584274"/>
                    </a:ext>
                  </a:extLst>
                </a:gridCol>
                <a:gridCol w="493776">
                  <a:extLst>
                    <a:ext uri="{9D8B030D-6E8A-4147-A177-3AD203B41FA5}">
                      <a16:colId xmlns:a16="http://schemas.microsoft.com/office/drawing/2014/main" val="146433207"/>
                    </a:ext>
                  </a:extLst>
                </a:gridCol>
                <a:gridCol w="493776">
                  <a:extLst>
                    <a:ext uri="{9D8B030D-6E8A-4147-A177-3AD203B41FA5}">
                      <a16:colId xmlns:a16="http://schemas.microsoft.com/office/drawing/2014/main" val="2276832673"/>
                    </a:ext>
                  </a:extLst>
                </a:gridCol>
                <a:gridCol w="493776">
                  <a:extLst>
                    <a:ext uri="{9D8B030D-6E8A-4147-A177-3AD203B41FA5}">
                      <a16:colId xmlns:a16="http://schemas.microsoft.com/office/drawing/2014/main" val="1008963655"/>
                    </a:ext>
                  </a:extLst>
                </a:gridCol>
                <a:gridCol w="493776">
                  <a:extLst>
                    <a:ext uri="{9D8B030D-6E8A-4147-A177-3AD203B41FA5}">
                      <a16:colId xmlns:a16="http://schemas.microsoft.com/office/drawing/2014/main" val="1128747951"/>
                    </a:ext>
                  </a:extLst>
                </a:gridCol>
                <a:gridCol w="493776">
                  <a:extLst>
                    <a:ext uri="{9D8B030D-6E8A-4147-A177-3AD203B41FA5}">
                      <a16:colId xmlns:a16="http://schemas.microsoft.com/office/drawing/2014/main" val="1282381042"/>
                    </a:ext>
                  </a:extLst>
                </a:gridCol>
                <a:gridCol w="493776">
                  <a:extLst>
                    <a:ext uri="{9D8B030D-6E8A-4147-A177-3AD203B41FA5}">
                      <a16:colId xmlns:a16="http://schemas.microsoft.com/office/drawing/2014/main" val="1224011067"/>
                    </a:ext>
                  </a:extLst>
                </a:gridCol>
                <a:gridCol w="493776">
                  <a:extLst>
                    <a:ext uri="{9D8B030D-6E8A-4147-A177-3AD203B41FA5}">
                      <a16:colId xmlns:a16="http://schemas.microsoft.com/office/drawing/2014/main" val="4068747987"/>
                    </a:ext>
                  </a:extLst>
                </a:gridCol>
                <a:gridCol w="493776">
                  <a:extLst>
                    <a:ext uri="{9D8B030D-6E8A-4147-A177-3AD203B41FA5}">
                      <a16:colId xmlns:a16="http://schemas.microsoft.com/office/drawing/2014/main" val="353479774"/>
                    </a:ext>
                  </a:extLst>
                </a:gridCol>
                <a:gridCol w="493776">
                  <a:extLst>
                    <a:ext uri="{9D8B030D-6E8A-4147-A177-3AD203B41FA5}">
                      <a16:colId xmlns:a16="http://schemas.microsoft.com/office/drawing/2014/main" val="1968977859"/>
                    </a:ext>
                  </a:extLst>
                </a:gridCol>
                <a:gridCol w="493776">
                  <a:extLst>
                    <a:ext uri="{9D8B030D-6E8A-4147-A177-3AD203B41FA5}">
                      <a16:colId xmlns:a16="http://schemas.microsoft.com/office/drawing/2014/main" val="1882646390"/>
                    </a:ext>
                  </a:extLst>
                </a:gridCol>
                <a:gridCol w="493776">
                  <a:extLst>
                    <a:ext uri="{9D8B030D-6E8A-4147-A177-3AD203B41FA5}">
                      <a16:colId xmlns:a16="http://schemas.microsoft.com/office/drawing/2014/main" val="257600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6702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- 2021-05-10 17:22:47</a:t>
                      </a:r>
                      <a:r>
                        <a:rPr kumimoji="0" lang="es-ES" sz="1000" b="0" i="0" u="none" strike="noStrike" kern="1200" cap="none" spc="0" normalizeH="0" baseline="0" noProof="0">
                          <a:ln>
                            <a:noFill/>
                          </a:ln>
                          <a:solidFill>
                            <a:prstClr val="black"/>
                          </a:solidFill>
                          <a:effectLst/>
                          <a:uLnTx/>
                          <a:uFillTx/>
                          <a:latin typeface="+mn-lt"/>
                          <a:ea typeface="+mn-ea"/>
                          <a:cs typeface="+mn-cs"/>
                        </a:rPr>
                        <a:t>
 La #S2 es una alternativa de medio de transporte o trabajo más que óptima. Deslizá y conocé todos sus detalles.⁣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7749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- 2021-04-21 15:59:58</a:t>
                      </a:r>
                      <a:r>
                        <a:rPr kumimoji="0" lang="es-ES" sz="1000" b="0" i="0" u="none" strike="noStrike" kern="1200" cap="none" spc="0" normalizeH="0" baseline="0" noProof="0">
                          <a:ln>
                            <a:noFill/>
                          </a:ln>
                          <a:solidFill>
                            <a:prstClr val="black"/>
                          </a:solidFill>
                          <a:effectLst/>
                          <a:uLnTx/>
                          <a:uFillTx/>
                          <a:latin typeface="+mn-lt"/>
                          <a:ea typeface="+mn-ea"/>
                          <a:cs typeface="+mn-cs"/>
                        </a:rPr>
                        <a:t>
 La #S2 posee un asiento antideslizante de doble textura el cual permite que vayas disfrutando de la máxima comodidad. Además posee un agarre trasero para el acompañante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35733783"/>
                  </a:ext>
                </a:extLst>
              </a:tr>
            </a:tbl>
          </a:graphicData>
        </a:graphic>
      </p:graphicFrame>
      <p:sp>
        <p:nvSpPr>
          <p:cNvPr id="4" name="Text Placeholder 3">
            <a:extLst>
              <a:ext uri="{FF2B5EF4-FFF2-40B4-BE49-F238E27FC236}">
                <a16:creationId xmlns:a16="http://schemas.microsoft.com/office/drawing/2014/main" id="{32306313-0EAF-45CE-9DE8-6E161E65B83A}"/>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88600657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ACB54-FE52-4F9F-B3D7-65CEE78EF23D}"/>
              </a:ext>
            </a:extLst>
          </p:cNvPr>
          <p:cNvSpPr>
            <a:spLocks noGrp="1"/>
          </p:cNvSpPr>
          <p:nvPr>
            <p:ph type="title"/>
          </p:nvPr>
        </p:nvSpPr>
        <p:spPr/>
        <p:txBody>
          <a:bodyPr/>
          <a:lstStyle/>
          <a:p>
            <a:r>
              <a:rPr lang="en-US"/>
              <a:t>Facebook Post Table + Reactions | Motomel - 5 of 23</a:t>
            </a:r>
          </a:p>
        </p:txBody>
      </p:sp>
      <p:graphicFrame>
        <p:nvGraphicFramePr>
          <p:cNvPr id="5" name="Table Placeholder 4">
            <a:extLst>
              <a:ext uri="{FF2B5EF4-FFF2-40B4-BE49-F238E27FC236}">
                <a16:creationId xmlns:a16="http://schemas.microsoft.com/office/drawing/2014/main" id="{1852390B-4099-405E-B73E-C168187E9FF9}"/>
              </a:ext>
            </a:extLst>
          </p:cNvPr>
          <p:cNvGraphicFramePr>
            <a:graphicFrameLocks noGrp="1"/>
          </p:cNvGraphicFramePr>
          <p:nvPr>
            <p:ph type="tbl" sz="quarter" idx="13"/>
            <p:extLst>
              <p:ext uri="{D42A27DB-BD31-4B8C-83A1-F6EECF244321}">
                <p14:modId xmlns:p14="http://schemas.microsoft.com/office/powerpoint/2010/main" val="433539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69747313"/>
                    </a:ext>
                  </a:extLst>
                </a:gridCol>
                <a:gridCol w="493776">
                  <a:extLst>
                    <a:ext uri="{9D8B030D-6E8A-4147-A177-3AD203B41FA5}">
                      <a16:colId xmlns:a16="http://schemas.microsoft.com/office/drawing/2014/main" val="2303335186"/>
                    </a:ext>
                  </a:extLst>
                </a:gridCol>
                <a:gridCol w="493776">
                  <a:extLst>
                    <a:ext uri="{9D8B030D-6E8A-4147-A177-3AD203B41FA5}">
                      <a16:colId xmlns:a16="http://schemas.microsoft.com/office/drawing/2014/main" val="3375230020"/>
                    </a:ext>
                  </a:extLst>
                </a:gridCol>
                <a:gridCol w="493776">
                  <a:extLst>
                    <a:ext uri="{9D8B030D-6E8A-4147-A177-3AD203B41FA5}">
                      <a16:colId xmlns:a16="http://schemas.microsoft.com/office/drawing/2014/main" val="1460336508"/>
                    </a:ext>
                  </a:extLst>
                </a:gridCol>
                <a:gridCol w="493776">
                  <a:extLst>
                    <a:ext uri="{9D8B030D-6E8A-4147-A177-3AD203B41FA5}">
                      <a16:colId xmlns:a16="http://schemas.microsoft.com/office/drawing/2014/main" val="2101532259"/>
                    </a:ext>
                  </a:extLst>
                </a:gridCol>
                <a:gridCol w="493776">
                  <a:extLst>
                    <a:ext uri="{9D8B030D-6E8A-4147-A177-3AD203B41FA5}">
                      <a16:colId xmlns:a16="http://schemas.microsoft.com/office/drawing/2014/main" val="2354196740"/>
                    </a:ext>
                  </a:extLst>
                </a:gridCol>
                <a:gridCol w="493776">
                  <a:extLst>
                    <a:ext uri="{9D8B030D-6E8A-4147-A177-3AD203B41FA5}">
                      <a16:colId xmlns:a16="http://schemas.microsoft.com/office/drawing/2014/main" val="3533367100"/>
                    </a:ext>
                  </a:extLst>
                </a:gridCol>
                <a:gridCol w="493776">
                  <a:extLst>
                    <a:ext uri="{9D8B030D-6E8A-4147-A177-3AD203B41FA5}">
                      <a16:colId xmlns:a16="http://schemas.microsoft.com/office/drawing/2014/main" val="1440946108"/>
                    </a:ext>
                  </a:extLst>
                </a:gridCol>
                <a:gridCol w="493776">
                  <a:extLst>
                    <a:ext uri="{9D8B030D-6E8A-4147-A177-3AD203B41FA5}">
                      <a16:colId xmlns:a16="http://schemas.microsoft.com/office/drawing/2014/main" val="4063463414"/>
                    </a:ext>
                  </a:extLst>
                </a:gridCol>
                <a:gridCol w="493776">
                  <a:extLst>
                    <a:ext uri="{9D8B030D-6E8A-4147-A177-3AD203B41FA5}">
                      <a16:colId xmlns:a16="http://schemas.microsoft.com/office/drawing/2014/main" val="2999870972"/>
                    </a:ext>
                  </a:extLst>
                </a:gridCol>
                <a:gridCol w="493776">
                  <a:extLst>
                    <a:ext uri="{9D8B030D-6E8A-4147-A177-3AD203B41FA5}">
                      <a16:colId xmlns:a16="http://schemas.microsoft.com/office/drawing/2014/main" val="144266100"/>
                    </a:ext>
                  </a:extLst>
                </a:gridCol>
                <a:gridCol w="493776">
                  <a:extLst>
                    <a:ext uri="{9D8B030D-6E8A-4147-A177-3AD203B41FA5}">
                      <a16:colId xmlns:a16="http://schemas.microsoft.com/office/drawing/2014/main" val="2397138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3004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- 2021-05-03 16:00:49</a:t>
                      </a:r>
                      <a:r>
                        <a:rPr kumimoji="0" lang="en-US" sz="1000" b="0" i="0" u="none" strike="noStrike" kern="1200" cap="none" spc="0" normalizeH="0" baseline="0" noProof="0">
                          <a:ln>
                            <a:noFill/>
                          </a:ln>
                          <a:solidFill>
                            <a:prstClr val="black"/>
                          </a:solidFill>
                          <a:effectLst/>
                          <a:uLnTx/>
                          <a:uFillTx/>
                          <a:latin typeface="+mn-lt"/>
                          <a:ea typeface="+mn-ea"/>
                          <a:cs typeface="+mn-cs"/>
                        </a:rPr>
                        <a:t>
 SMASH 110 FULL 🏁💥
☑️ Motor 4 tiempos
☑️ Transmisión 4 marchas
☑️ Freno delantero de disco, trasero a tambor
☑️ Encendido electronico y pedal
¿Te gustaría saber más? Podés consultanos por nuestras redes o ingresando a: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04952393"/>
                  </a:ext>
                </a:extLst>
              </a:tr>
            </a:tbl>
          </a:graphicData>
        </a:graphic>
      </p:graphicFrame>
      <p:sp>
        <p:nvSpPr>
          <p:cNvPr id="4" name="Text Placeholder 3">
            <a:extLst>
              <a:ext uri="{FF2B5EF4-FFF2-40B4-BE49-F238E27FC236}">
                <a16:creationId xmlns:a16="http://schemas.microsoft.com/office/drawing/2014/main" id="{8AE61D90-CC39-4614-9093-9E22BEFD479A}"/>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5670348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D3602-2FFA-4071-8AA9-41765B7282A7}"/>
              </a:ext>
            </a:extLst>
          </p:cNvPr>
          <p:cNvSpPr>
            <a:spLocks noGrp="1"/>
          </p:cNvSpPr>
          <p:nvPr>
            <p:ph type="title"/>
          </p:nvPr>
        </p:nvSpPr>
        <p:spPr/>
        <p:txBody>
          <a:bodyPr/>
          <a:lstStyle/>
          <a:p>
            <a:r>
              <a:rPr lang="en-US"/>
              <a:t>Facebook Post Table + Reactions | Motomel - 6 of 23</a:t>
            </a:r>
          </a:p>
        </p:txBody>
      </p:sp>
      <p:graphicFrame>
        <p:nvGraphicFramePr>
          <p:cNvPr id="5" name="Table Placeholder 4">
            <a:extLst>
              <a:ext uri="{FF2B5EF4-FFF2-40B4-BE49-F238E27FC236}">
                <a16:creationId xmlns:a16="http://schemas.microsoft.com/office/drawing/2014/main" id="{9B74826E-F022-48D4-96F1-DFE54E5001ED}"/>
              </a:ext>
            </a:extLst>
          </p:cNvPr>
          <p:cNvGraphicFramePr>
            <a:graphicFrameLocks noGrp="1"/>
          </p:cNvGraphicFramePr>
          <p:nvPr>
            <p:ph type="tbl" sz="quarter" idx="13"/>
            <p:extLst>
              <p:ext uri="{D42A27DB-BD31-4B8C-83A1-F6EECF244321}">
                <p14:modId xmlns:p14="http://schemas.microsoft.com/office/powerpoint/2010/main" val="2669575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77794142"/>
                    </a:ext>
                  </a:extLst>
                </a:gridCol>
                <a:gridCol w="493776">
                  <a:extLst>
                    <a:ext uri="{9D8B030D-6E8A-4147-A177-3AD203B41FA5}">
                      <a16:colId xmlns:a16="http://schemas.microsoft.com/office/drawing/2014/main" val="1981818901"/>
                    </a:ext>
                  </a:extLst>
                </a:gridCol>
                <a:gridCol w="493776">
                  <a:extLst>
                    <a:ext uri="{9D8B030D-6E8A-4147-A177-3AD203B41FA5}">
                      <a16:colId xmlns:a16="http://schemas.microsoft.com/office/drawing/2014/main" val="1198634738"/>
                    </a:ext>
                  </a:extLst>
                </a:gridCol>
                <a:gridCol w="493776">
                  <a:extLst>
                    <a:ext uri="{9D8B030D-6E8A-4147-A177-3AD203B41FA5}">
                      <a16:colId xmlns:a16="http://schemas.microsoft.com/office/drawing/2014/main" val="69772593"/>
                    </a:ext>
                  </a:extLst>
                </a:gridCol>
                <a:gridCol w="493776">
                  <a:extLst>
                    <a:ext uri="{9D8B030D-6E8A-4147-A177-3AD203B41FA5}">
                      <a16:colId xmlns:a16="http://schemas.microsoft.com/office/drawing/2014/main" val="3456253692"/>
                    </a:ext>
                  </a:extLst>
                </a:gridCol>
                <a:gridCol w="493776">
                  <a:extLst>
                    <a:ext uri="{9D8B030D-6E8A-4147-A177-3AD203B41FA5}">
                      <a16:colId xmlns:a16="http://schemas.microsoft.com/office/drawing/2014/main" val="3885865019"/>
                    </a:ext>
                  </a:extLst>
                </a:gridCol>
                <a:gridCol w="493776">
                  <a:extLst>
                    <a:ext uri="{9D8B030D-6E8A-4147-A177-3AD203B41FA5}">
                      <a16:colId xmlns:a16="http://schemas.microsoft.com/office/drawing/2014/main" val="3652668321"/>
                    </a:ext>
                  </a:extLst>
                </a:gridCol>
                <a:gridCol w="493776">
                  <a:extLst>
                    <a:ext uri="{9D8B030D-6E8A-4147-A177-3AD203B41FA5}">
                      <a16:colId xmlns:a16="http://schemas.microsoft.com/office/drawing/2014/main" val="3188969825"/>
                    </a:ext>
                  </a:extLst>
                </a:gridCol>
                <a:gridCol w="493776">
                  <a:extLst>
                    <a:ext uri="{9D8B030D-6E8A-4147-A177-3AD203B41FA5}">
                      <a16:colId xmlns:a16="http://schemas.microsoft.com/office/drawing/2014/main" val="3026297843"/>
                    </a:ext>
                  </a:extLst>
                </a:gridCol>
                <a:gridCol w="493776">
                  <a:extLst>
                    <a:ext uri="{9D8B030D-6E8A-4147-A177-3AD203B41FA5}">
                      <a16:colId xmlns:a16="http://schemas.microsoft.com/office/drawing/2014/main" val="3039917007"/>
                    </a:ext>
                  </a:extLst>
                </a:gridCol>
                <a:gridCol w="493776">
                  <a:extLst>
                    <a:ext uri="{9D8B030D-6E8A-4147-A177-3AD203B41FA5}">
                      <a16:colId xmlns:a16="http://schemas.microsoft.com/office/drawing/2014/main" val="2400265044"/>
                    </a:ext>
                  </a:extLst>
                </a:gridCol>
                <a:gridCol w="493776">
                  <a:extLst>
                    <a:ext uri="{9D8B030D-6E8A-4147-A177-3AD203B41FA5}">
                      <a16:colId xmlns:a16="http://schemas.microsoft.com/office/drawing/2014/main" val="67772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0468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- 2021-04-26 17:10:00</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es reconocida por ser una moto on-off confiable, con un motor de calidad y buena potencia.⁣
¡Descubrila!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900066890"/>
                  </a:ext>
                </a:extLst>
              </a:tr>
            </a:tbl>
          </a:graphicData>
        </a:graphic>
      </p:graphicFrame>
      <p:sp>
        <p:nvSpPr>
          <p:cNvPr id="4" name="Text Placeholder 3">
            <a:extLst>
              <a:ext uri="{FF2B5EF4-FFF2-40B4-BE49-F238E27FC236}">
                <a16:creationId xmlns:a16="http://schemas.microsoft.com/office/drawing/2014/main" id="{873B7E9B-1850-42C4-997F-32ECDD54B86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977059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63FD4-6207-4048-9168-07434EA5A6AA}"/>
              </a:ext>
            </a:extLst>
          </p:cNvPr>
          <p:cNvSpPr>
            <a:spLocks noGrp="1"/>
          </p:cNvSpPr>
          <p:nvPr>
            <p:ph type="title"/>
          </p:nvPr>
        </p:nvSpPr>
        <p:spPr/>
        <p:txBody>
          <a:bodyPr/>
          <a:lstStyle/>
          <a:p>
            <a:r>
              <a:rPr lang="en-US"/>
              <a:t>Facebook Post Table + Reactions | Motomel - 7 of 23</a:t>
            </a:r>
          </a:p>
        </p:txBody>
      </p:sp>
      <p:graphicFrame>
        <p:nvGraphicFramePr>
          <p:cNvPr id="5" name="Table Placeholder 4">
            <a:extLst>
              <a:ext uri="{FF2B5EF4-FFF2-40B4-BE49-F238E27FC236}">
                <a16:creationId xmlns:a16="http://schemas.microsoft.com/office/drawing/2014/main" id="{51A47366-B8D9-4D21-8240-56E88898CA92}"/>
              </a:ext>
            </a:extLst>
          </p:cNvPr>
          <p:cNvGraphicFramePr>
            <a:graphicFrameLocks noGrp="1"/>
          </p:cNvGraphicFramePr>
          <p:nvPr>
            <p:ph type="tbl" sz="quarter" idx="13"/>
            <p:extLst>
              <p:ext uri="{D42A27DB-BD31-4B8C-83A1-F6EECF244321}">
                <p14:modId xmlns:p14="http://schemas.microsoft.com/office/powerpoint/2010/main" val="952061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1671616"/>
                    </a:ext>
                  </a:extLst>
                </a:gridCol>
                <a:gridCol w="493776">
                  <a:extLst>
                    <a:ext uri="{9D8B030D-6E8A-4147-A177-3AD203B41FA5}">
                      <a16:colId xmlns:a16="http://schemas.microsoft.com/office/drawing/2014/main" val="3749705207"/>
                    </a:ext>
                  </a:extLst>
                </a:gridCol>
                <a:gridCol w="493776">
                  <a:extLst>
                    <a:ext uri="{9D8B030D-6E8A-4147-A177-3AD203B41FA5}">
                      <a16:colId xmlns:a16="http://schemas.microsoft.com/office/drawing/2014/main" val="4292948856"/>
                    </a:ext>
                  </a:extLst>
                </a:gridCol>
                <a:gridCol w="493776">
                  <a:extLst>
                    <a:ext uri="{9D8B030D-6E8A-4147-A177-3AD203B41FA5}">
                      <a16:colId xmlns:a16="http://schemas.microsoft.com/office/drawing/2014/main" val="2486463084"/>
                    </a:ext>
                  </a:extLst>
                </a:gridCol>
                <a:gridCol w="493776">
                  <a:extLst>
                    <a:ext uri="{9D8B030D-6E8A-4147-A177-3AD203B41FA5}">
                      <a16:colId xmlns:a16="http://schemas.microsoft.com/office/drawing/2014/main" val="4077484247"/>
                    </a:ext>
                  </a:extLst>
                </a:gridCol>
                <a:gridCol w="493776">
                  <a:extLst>
                    <a:ext uri="{9D8B030D-6E8A-4147-A177-3AD203B41FA5}">
                      <a16:colId xmlns:a16="http://schemas.microsoft.com/office/drawing/2014/main" val="2223699898"/>
                    </a:ext>
                  </a:extLst>
                </a:gridCol>
                <a:gridCol w="493776">
                  <a:extLst>
                    <a:ext uri="{9D8B030D-6E8A-4147-A177-3AD203B41FA5}">
                      <a16:colId xmlns:a16="http://schemas.microsoft.com/office/drawing/2014/main" val="4153680134"/>
                    </a:ext>
                  </a:extLst>
                </a:gridCol>
                <a:gridCol w="493776">
                  <a:extLst>
                    <a:ext uri="{9D8B030D-6E8A-4147-A177-3AD203B41FA5}">
                      <a16:colId xmlns:a16="http://schemas.microsoft.com/office/drawing/2014/main" val="2809458752"/>
                    </a:ext>
                  </a:extLst>
                </a:gridCol>
                <a:gridCol w="493776">
                  <a:extLst>
                    <a:ext uri="{9D8B030D-6E8A-4147-A177-3AD203B41FA5}">
                      <a16:colId xmlns:a16="http://schemas.microsoft.com/office/drawing/2014/main" val="2147310368"/>
                    </a:ext>
                  </a:extLst>
                </a:gridCol>
                <a:gridCol w="493776">
                  <a:extLst>
                    <a:ext uri="{9D8B030D-6E8A-4147-A177-3AD203B41FA5}">
                      <a16:colId xmlns:a16="http://schemas.microsoft.com/office/drawing/2014/main" val="1484615630"/>
                    </a:ext>
                  </a:extLst>
                </a:gridCol>
                <a:gridCol w="493776">
                  <a:extLst>
                    <a:ext uri="{9D8B030D-6E8A-4147-A177-3AD203B41FA5}">
                      <a16:colId xmlns:a16="http://schemas.microsoft.com/office/drawing/2014/main" val="3804989470"/>
                    </a:ext>
                  </a:extLst>
                </a:gridCol>
                <a:gridCol w="493776">
                  <a:extLst>
                    <a:ext uri="{9D8B030D-6E8A-4147-A177-3AD203B41FA5}">
                      <a16:colId xmlns:a16="http://schemas.microsoft.com/office/drawing/2014/main" val="1761383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56014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- 2021-04-21 16:35:38</a:t>
                      </a:r>
                      <a:r>
                        <a:rPr kumimoji="0" lang="en-US" sz="1000" b="0" i="0" u="none" strike="noStrike" kern="1200" cap="none" spc="0" normalizeH="0" baseline="0" noProof="0">
                          <a:ln>
                            <a:noFill/>
                          </a:ln>
                          <a:solidFill>
                            <a:prstClr val="black"/>
                          </a:solidFill>
                          <a:effectLst/>
                          <a:uLnTx/>
                          <a:uFillTx/>
                          <a:latin typeface="+mn-lt"/>
                          <a:ea typeface="+mn-ea"/>
                          <a:cs typeface="+mn-cs"/>
                        </a:rPr>
                        <a:t>
 💣💥 Smash x125 💣💥 
☑️ Motor 4 tiempos
☑️ Frenos a disco delantero
☑️ Motor Monocilíndrico
☑️ Encendido electrónico  y pedal
¿Te gustaría conocer más? Encontrá todos los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75913388"/>
                  </a:ext>
                </a:extLst>
              </a:tr>
            </a:tbl>
          </a:graphicData>
        </a:graphic>
      </p:graphicFrame>
      <p:sp>
        <p:nvSpPr>
          <p:cNvPr id="4" name="Text Placeholder 3">
            <a:extLst>
              <a:ext uri="{FF2B5EF4-FFF2-40B4-BE49-F238E27FC236}">
                <a16:creationId xmlns:a16="http://schemas.microsoft.com/office/drawing/2014/main" id="{3C425D3C-DA85-43EE-AF44-4382DFFAFD6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7255544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7C024-57D4-4FE9-9F0B-0FFE5FC58E2A}"/>
              </a:ext>
            </a:extLst>
          </p:cNvPr>
          <p:cNvSpPr>
            <a:spLocks noGrp="1"/>
          </p:cNvSpPr>
          <p:nvPr>
            <p:ph type="title"/>
          </p:nvPr>
        </p:nvSpPr>
        <p:spPr/>
        <p:txBody>
          <a:bodyPr/>
          <a:lstStyle/>
          <a:p>
            <a:r>
              <a:rPr lang="en-US"/>
              <a:t>Facebook Post Table + Reactions | Motomel - 8 of 23</a:t>
            </a:r>
          </a:p>
        </p:txBody>
      </p:sp>
      <p:graphicFrame>
        <p:nvGraphicFramePr>
          <p:cNvPr id="5" name="Table Placeholder 4">
            <a:extLst>
              <a:ext uri="{FF2B5EF4-FFF2-40B4-BE49-F238E27FC236}">
                <a16:creationId xmlns:a16="http://schemas.microsoft.com/office/drawing/2014/main" id="{BE33E7A0-5476-40EF-BC80-4093BB93F56B}"/>
              </a:ext>
            </a:extLst>
          </p:cNvPr>
          <p:cNvGraphicFramePr>
            <a:graphicFrameLocks noGrp="1"/>
          </p:cNvGraphicFramePr>
          <p:nvPr>
            <p:ph type="tbl" sz="quarter" idx="13"/>
            <p:extLst>
              <p:ext uri="{D42A27DB-BD31-4B8C-83A1-F6EECF244321}">
                <p14:modId xmlns:p14="http://schemas.microsoft.com/office/powerpoint/2010/main" val="29375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84736091"/>
                    </a:ext>
                  </a:extLst>
                </a:gridCol>
                <a:gridCol w="493776">
                  <a:extLst>
                    <a:ext uri="{9D8B030D-6E8A-4147-A177-3AD203B41FA5}">
                      <a16:colId xmlns:a16="http://schemas.microsoft.com/office/drawing/2014/main" val="1870377101"/>
                    </a:ext>
                  </a:extLst>
                </a:gridCol>
                <a:gridCol w="493776">
                  <a:extLst>
                    <a:ext uri="{9D8B030D-6E8A-4147-A177-3AD203B41FA5}">
                      <a16:colId xmlns:a16="http://schemas.microsoft.com/office/drawing/2014/main" val="2734954918"/>
                    </a:ext>
                  </a:extLst>
                </a:gridCol>
                <a:gridCol w="493776">
                  <a:extLst>
                    <a:ext uri="{9D8B030D-6E8A-4147-A177-3AD203B41FA5}">
                      <a16:colId xmlns:a16="http://schemas.microsoft.com/office/drawing/2014/main" val="121730424"/>
                    </a:ext>
                  </a:extLst>
                </a:gridCol>
                <a:gridCol w="493776">
                  <a:extLst>
                    <a:ext uri="{9D8B030D-6E8A-4147-A177-3AD203B41FA5}">
                      <a16:colId xmlns:a16="http://schemas.microsoft.com/office/drawing/2014/main" val="1134486264"/>
                    </a:ext>
                  </a:extLst>
                </a:gridCol>
                <a:gridCol w="493776">
                  <a:extLst>
                    <a:ext uri="{9D8B030D-6E8A-4147-A177-3AD203B41FA5}">
                      <a16:colId xmlns:a16="http://schemas.microsoft.com/office/drawing/2014/main" val="2836721508"/>
                    </a:ext>
                  </a:extLst>
                </a:gridCol>
                <a:gridCol w="493776">
                  <a:extLst>
                    <a:ext uri="{9D8B030D-6E8A-4147-A177-3AD203B41FA5}">
                      <a16:colId xmlns:a16="http://schemas.microsoft.com/office/drawing/2014/main" val="908241773"/>
                    </a:ext>
                  </a:extLst>
                </a:gridCol>
                <a:gridCol w="493776">
                  <a:extLst>
                    <a:ext uri="{9D8B030D-6E8A-4147-A177-3AD203B41FA5}">
                      <a16:colId xmlns:a16="http://schemas.microsoft.com/office/drawing/2014/main" val="992156665"/>
                    </a:ext>
                  </a:extLst>
                </a:gridCol>
                <a:gridCol w="493776">
                  <a:extLst>
                    <a:ext uri="{9D8B030D-6E8A-4147-A177-3AD203B41FA5}">
                      <a16:colId xmlns:a16="http://schemas.microsoft.com/office/drawing/2014/main" val="146914805"/>
                    </a:ext>
                  </a:extLst>
                </a:gridCol>
                <a:gridCol w="493776">
                  <a:extLst>
                    <a:ext uri="{9D8B030D-6E8A-4147-A177-3AD203B41FA5}">
                      <a16:colId xmlns:a16="http://schemas.microsoft.com/office/drawing/2014/main" val="2844350676"/>
                    </a:ext>
                  </a:extLst>
                </a:gridCol>
                <a:gridCol w="493776">
                  <a:extLst>
                    <a:ext uri="{9D8B030D-6E8A-4147-A177-3AD203B41FA5}">
                      <a16:colId xmlns:a16="http://schemas.microsoft.com/office/drawing/2014/main" val="1830990671"/>
                    </a:ext>
                  </a:extLst>
                </a:gridCol>
                <a:gridCol w="493776">
                  <a:extLst>
                    <a:ext uri="{9D8B030D-6E8A-4147-A177-3AD203B41FA5}">
                      <a16:colId xmlns:a16="http://schemas.microsoft.com/office/drawing/2014/main" val="8110513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044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- 2021-05-04 17:08:12</a:t>
                      </a:r>
                      <a:r>
                        <a:rPr kumimoji="0" lang="es-ES" sz="1000" b="0" i="0" u="none" strike="noStrike" kern="1200" cap="none" spc="0" normalizeH="0" baseline="0" noProof="0">
                          <a:ln>
                            <a:noFill/>
                          </a:ln>
                          <a:solidFill>
                            <a:prstClr val="black"/>
                          </a:solidFill>
                          <a:effectLst/>
                          <a:uLnTx/>
                          <a:uFillTx/>
                          <a:latin typeface="+mn-lt"/>
                          <a:ea typeface="+mn-ea"/>
                          <a:cs typeface="+mn-cs"/>
                        </a:rPr>
                        <a:t>
 La #S2 Aleación te da todo lo que necesitás para el desplazamiento urbano.⁣
⁣
Viví la experiencia Motomel, movete fácil.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5033368"/>
                  </a:ext>
                </a:extLst>
              </a:tr>
            </a:tbl>
          </a:graphicData>
        </a:graphic>
      </p:graphicFrame>
      <p:sp>
        <p:nvSpPr>
          <p:cNvPr id="4" name="Text Placeholder 3">
            <a:extLst>
              <a:ext uri="{FF2B5EF4-FFF2-40B4-BE49-F238E27FC236}">
                <a16:creationId xmlns:a16="http://schemas.microsoft.com/office/drawing/2014/main" id="{247BCC2B-516D-43F4-9BE7-EDCC4644391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5417334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76CBED-422E-4186-BE34-0CC26D9B9938}"/>
              </a:ext>
            </a:extLst>
          </p:cNvPr>
          <p:cNvSpPr>
            <a:spLocks noGrp="1"/>
          </p:cNvSpPr>
          <p:nvPr>
            <p:ph type="title"/>
          </p:nvPr>
        </p:nvSpPr>
        <p:spPr/>
        <p:txBody>
          <a:bodyPr/>
          <a:lstStyle/>
          <a:p>
            <a:r>
              <a:rPr lang="en-US"/>
              <a:t>Facebook Post Table + Reactions | Motomel - 9 of 23</a:t>
            </a:r>
          </a:p>
        </p:txBody>
      </p:sp>
      <p:graphicFrame>
        <p:nvGraphicFramePr>
          <p:cNvPr id="5" name="Table Placeholder 4">
            <a:extLst>
              <a:ext uri="{FF2B5EF4-FFF2-40B4-BE49-F238E27FC236}">
                <a16:creationId xmlns:a16="http://schemas.microsoft.com/office/drawing/2014/main" id="{D8C480C8-B66E-471A-8217-030DDEBAE859}"/>
              </a:ext>
            </a:extLst>
          </p:cNvPr>
          <p:cNvGraphicFramePr>
            <a:graphicFrameLocks noGrp="1"/>
          </p:cNvGraphicFramePr>
          <p:nvPr>
            <p:ph type="tbl" sz="quarter" idx="13"/>
            <p:extLst>
              <p:ext uri="{D42A27DB-BD31-4B8C-83A1-F6EECF244321}">
                <p14:modId xmlns:p14="http://schemas.microsoft.com/office/powerpoint/2010/main" val="5654251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04423087"/>
                    </a:ext>
                  </a:extLst>
                </a:gridCol>
                <a:gridCol w="493776">
                  <a:extLst>
                    <a:ext uri="{9D8B030D-6E8A-4147-A177-3AD203B41FA5}">
                      <a16:colId xmlns:a16="http://schemas.microsoft.com/office/drawing/2014/main" val="2805691492"/>
                    </a:ext>
                  </a:extLst>
                </a:gridCol>
                <a:gridCol w="493776">
                  <a:extLst>
                    <a:ext uri="{9D8B030D-6E8A-4147-A177-3AD203B41FA5}">
                      <a16:colId xmlns:a16="http://schemas.microsoft.com/office/drawing/2014/main" val="1524113974"/>
                    </a:ext>
                  </a:extLst>
                </a:gridCol>
                <a:gridCol w="493776">
                  <a:extLst>
                    <a:ext uri="{9D8B030D-6E8A-4147-A177-3AD203B41FA5}">
                      <a16:colId xmlns:a16="http://schemas.microsoft.com/office/drawing/2014/main" val="2561003322"/>
                    </a:ext>
                  </a:extLst>
                </a:gridCol>
                <a:gridCol w="493776">
                  <a:extLst>
                    <a:ext uri="{9D8B030D-6E8A-4147-A177-3AD203B41FA5}">
                      <a16:colId xmlns:a16="http://schemas.microsoft.com/office/drawing/2014/main" val="3228662509"/>
                    </a:ext>
                  </a:extLst>
                </a:gridCol>
                <a:gridCol w="493776">
                  <a:extLst>
                    <a:ext uri="{9D8B030D-6E8A-4147-A177-3AD203B41FA5}">
                      <a16:colId xmlns:a16="http://schemas.microsoft.com/office/drawing/2014/main" val="1364831973"/>
                    </a:ext>
                  </a:extLst>
                </a:gridCol>
                <a:gridCol w="493776">
                  <a:extLst>
                    <a:ext uri="{9D8B030D-6E8A-4147-A177-3AD203B41FA5}">
                      <a16:colId xmlns:a16="http://schemas.microsoft.com/office/drawing/2014/main" val="1977374009"/>
                    </a:ext>
                  </a:extLst>
                </a:gridCol>
                <a:gridCol w="493776">
                  <a:extLst>
                    <a:ext uri="{9D8B030D-6E8A-4147-A177-3AD203B41FA5}">
                      <a16:colId xmlns:a16="http://schemas.microsoft.com/office/drawing/2014/main" val="889597850"/>
                    </a:ext>
                  </a:extLst>
                </a:gridCol>
                <a:gridCol w="493776">
                  <a:extLst>
                    <a:ext uri="{9D8B030D-6E8A-4147-A177-3AD203B41FA5}">
                      <a16:colId xmlns:a16="http://schemas.microsoft.com/office/drawing/2014/main" val="3068427236"/>
                    </a:ext>
                  </a:extLst>
                </a:gridCol>
                <a:gridCol w="493776">
                  <a:extLst>
                    <a:ext uri="{9D8B030D-6E8A-4147-A177-3AD203B41FA5}">
                      <a16:colId xmlns:a16="http://schemas.microsoft.com/office/drawing/2014/main" val="2217686414"/>
                    </a:ext>
                  </a:extLst>
                </a:gridCol>
                <a:gridCol w="493776">
                  <a:extLst>
                    <a:ext uri="{9D8B030D-6E8A-4147-A177-3AD203B41FA5}">
                      <a16:colId xmlns:a16="http://schemas.microsoft.com/office/drawing/2014/main" val="751595250"/>
                    </a:ext>
                  </a:extLst>
                </a:gridCol>
                <a:gridCol w="493776">
                  <a:extLst>
                    <a:ext uri="{9D8B030D-6E8A-4147-A177-3AD203B41FA5}">
                      <a16:colId xmlns:a16="http://schemas.microsoft.com/office/drawing/2014/main" val="148452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38793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- 2021-04-30 16:56:42</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recorrer la ciudad con estilo? 😎 Enamórate del diseño retro de la PICCOLA 150.
✔ Motor Monocilíndrico
✔ 4 tiempos, refrigerado por aire
✔ Frenos delanteros de disco
✔ Encendido electrónico y por pedal
Ingresá a 💻 www.gilera.com.ar y conoce todos sus detalles.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4075651"/>
                  </a:ext>
                </a:extLst>
              </a:tr>
            </a:tbl>
          </a:graphicData>
        </a:graphic>
      </p:graphicFrame>
      <p:sp>
        <p:nvSpPr>
          <p:cNvPr id="4" name="Text Placeholder 3">
            <a:extLst>
              <a:ext uri="{FF2B5EF4-FFF2-40B4-BE49-F238E27FC236}">
                <a16:creationId xmlns:a16="http://schemas.microsoft.com/office/drawing/2014/main" id="{65BE252D-835C-49D8-92C9-AFECF3C6061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7587163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938B2-F5BC-4E65-B5D6-64BE0AE8FAEE}"/>
              </a:ext>
            </a:extLst>
          </p:cNvPr>
          <p:cNvSpPr>
            <a:spLocks noGrp="1"/>
          </p:cNvSpPr>
          <p:nvPr>
            <p:ph type="title"/>
          </p:nvPr>
        </p:nvSpPr>
        <p:spPr/>
        <p:txBody>
          <a:bodyPr/>
          <a:lstStyle/>
          <a:p>
            <a:r>
              <a:rPr lang="en-US"/>
              <a:t>Facebook Post Table + Reactions | Motomel - 10 of 23</a:t>
            </a:r>
          </a:p>
        </p:txBody>
      </p:sp>
      <p:graphicFrame>
        <p:nvGraphicFramePr>
          <p:cNvPr id="5" name="Table Placeholder 4">
            <a:extLst>
              <a:ext uri="{FF2B5EF4-FFF2-40B4-BE49-F238E27FC236}">
                <a16:creationId xmlns:a16="http://schemas.microsoft.com/office/drawing/2014/main" id="{C6AE2650-FBD9-4165-9BC1-6F571C9BEF96}"/>
              </a:ext>
            </a:extLst>
          </p:cNvPr>
          <p:cNvGraphicFramePr>
            <a:graphicFrameLocks noGrp="1"/>
          </p:cNvGraphicFramePr>
          <p:nvPr>
            <p:ph type="tbl" sz="quarter" idx="13"/>
            <p:extLst>
              <p:ext uri="{D42A27DB-BD31-4B8C-83A1-F6EECF244321}">
                <p14:modId xmlns:p14="http://schemas.microsoft.com/office/powerpoint/2010/main" val="130716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1487510"/>
                    </a:ext>
                  </a:extLst>
                </a:gridCol>
                <a:gridCol w="493776">
                  <a:extLst>
                    <a:ext uri="{9D8B030D-6E8A-4147-A177-3AD203B41FA5}">
                      <a16:colId xmlns:a16="http://schemas.microsoft.com/office/drawing/2014/main" val="2595259901"/>
                    </a:ext>
                  </a:extLst>
                </a:gridCol>
                <a:gridCol w="493776">
                  <a:extLst>
                    <a:ext uri="{9D8B030D-6E8A-4147-A177-3AD203B41FA5}">
                      <a16:colId xmlns:a16="http://schemas.microsoft.com/office/drawing/2014/main" val="2794024678"/>
                    </a:ext>
                  </a:extLst>
                </a:gridCol>
                <a:gridCol w="493776">
                  <a:extLst>
                    <a:ext uri="{9D8B030D-6E8A-4147-A177-3AD203B41FA5}">
                      <a16:colId xmlns:a16="http://schemas.microsoft.com/office/drawing/2014/main" val="1616367410"/>
                    </a:ext>
                  </a:extLst>
                </a:gridCol>
                <a:gridCol w="493776">
                  <a:extLst>
                    <a:ext uri="{9D8B030D-6E8A-4147-A177-3AD203B41FA5}">
                      <a16:colId xmlns:a16="http://schemas.microsoft.com/office/drawing/2014/main" val="890046995"/>
                    </a:ext>
                  </a:extLst>
                </a:gridCol>
                <a:gridCol w="493776">
                  <a:extLst>
                    <a:ext uri="{9D8B030D-6E8A-4147-A177-3AD203B41FA5}">
                      <a16:colId xmlns:a16="http://schemas.microsoft.com/office/drawing/2014/main" val="2624267909"/>
                    </a:ext>
                  </a:extLst>
                </a:gridCol>
                <a:gridCol w="493776">
                  <a:extLst>
                    <a:ext uri="{9D8B030D-6E8A-4147-A177-3AD203B41FA5}">
                      <a16:colId xmlns:a16="http://schemas.microsoft.com/office/drawing/2014/main" val="112391405"/>
                    </a:ext>
                  </a:extLst>
                </a:gridCol>
                <a:gridCol w="493776">
                  <a:extLst>
                    <a:ext uri="{9D8B030D-6E8A-4147-A177-3AD203B41FA5}">
                      <a16:colId xmlns:a16="http://schemas.microsoft.com/office/drawing/2014/main" val="2634259056"/>
                    </a:ext>
                  </a:extLst>
                </a:gridCol>
                <a:gridCol w="493776">
                  <a:extLst>
                    <a:ext uri="{9D8B030D-6E8A-4147-A177-3AD203B41FA5}">
                      <a16:colId xmlns:a16="http://schemas.microsoft.com/office/drawing/2014/main" val="3907248712"/>
                    </a:ext>
                  </a:extLst>
                </a:gridCol>
                <a:gridCol w="493776">
                  <a:extLst>
                    <a:ext uri="{9D8B030D-6E8A-4147-A177-3AD203B41FA5}">
                      <a16:colId xmlns:a16="http://schemas.microsoft.com/office/drawing/2014/main" val="2237245689"/>
                    </a:ext>
                  </a:extLst>
                </a:gridCol>
                <a:gridCol w="493776">
                  <a:extLst>
                    <a:ext uri="{9D8B030D-6E8A-4147-A177-3AD203B41FA5}">
                      <a16:colId xmlns:a16="http://schemas.microsoft.com/office/drawing/2014/main" val="1898507367"/>
                    </a:ext>
                  </a:extLst>
                </a:gridCol>
                <a:gridCol w="493776">
                  <a:extLst>
                    <a:ext uri="{9D8B030D-6E8A-4147-A177-3AD203B41FA5}">
                      <a16:colId xmlns:a16="http://schemas.microsoft.com/office/drawing/2014/main" val="3747409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81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- 2021-04-28 17:00:10</a:t>
                      </a:r>
                      <a:r>
                        <a:rPr kumimoji="0" lang="es-ES" sz="1000" b="0" i="0" u="none" strike="noStrike" kern="1200" cap="none" spc="0" normalizeH="0" baseline="0" noProof="0">
                          <a:ln>
                            <a:noFill/>
                          </a:ln>
                          <a:solidFill>
                            <a:prstClr val="black"/>
                          </a:solidFill>
                          <a:effectLst/>
                          <a:uLnTx/>
                          <a:uFillTx/>
                          <a:latin typeface="+mn-lt"/>
                          <a:ea typeface="+mn-ea"/>
                          <a:cs typeface="+mn-cs"/>
                        </a:rPr>
                        <a:t>
 La #S2 es una opción más que óptima a la hora de buscar una alternativa de medio de transporte o trabajo.⁣
✅ Bajo consumo.⁣
✅ Bajo mantenimiento.⁣
⁣
Posee una excelente pintura perlada con protección UV y un tablero con doble reloj análogo. Trasladate de manera eficiente.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41000048"/>
                  </a:ext>
                </a:extLst>
              </a:tr>
            </a:tbl>
          </a:graphicData>
        </a:graphic>
      </p:graphicFrame>
      <p:sp>
        <p:nvSpPr>
          <p:cNvPr id="4" name="Text Placeholder 3">
            <a:extLst>
              <a:ext uri="{FF2B5EF4-FFF2-40B4-BE49-F238E27FC236}">
                <a16:creationId xmlns:a16="http://schemas.microsoft.com/office/drawing/2014/main" id="{39F1D845-6647-4B36-99C8-DA2ACD13F051}"/>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401592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AFA49-3389-4380-B430-43E90966E52F}"/>
              </a:ext>
            </a:extLst>
          </p:cNvPr>
          <p:cNvSpPr>
            <a:spLocks noGrp="1"/>
          </p:cNvSpPr>
          <p:nvPr>
            <p:ph type="title"/>
          </p:nvPr>
        </p:nvSpPr>
        <p:spPr/>
        <p:txBody>
          <a:bodyPr/>
          <a:lstStyle/>
          <a:p>
            <a:r>
              <a:rPr lang="en-US"/>
              <a:t>Facebook Post Table + Reactions | Motomel - 11 of 23</a:t>
            </a:r>
          </a:p>
        </p:txBody>
      </p:sp>
      <p:graphicFrame>
        <p:nvGraphicFramePr>
          <p:cNvPr id="5" name="Table Placeholder 4">
            <a:extLst>
              <a:ext uri="{FF2B5EF4-FFF2-40B4-BE49-F238E27FC236}">
                <a16:creationId xmlns:a16="http://schemas.microsoft.com/office/drawing/2014/main" id="{84082861-85EB-4933-8D29-AC663B8A42B3}"/>
              </a:ext>
            </a:extLst>
          </p:cNvPr>
          <p:cNvGraphicFramePr>
            <a:graphicFrameLocks noGrp="1"/>
          </p:cNvGraphicFramePr>
          <p:nvPr>
            <p:ph type="tbl" sz="quarter" idx="13"/>
            <p:extLst>
              <p:ext uri="{D42A27DB-BD31-4B8C-83A1-F6EECF244321}">
                <p14:modId xmlns:p14="http://schemas.microsoft.com/office/powerpoint/2010/main" val="4109478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46783814"/>
                    </a:ext>
                  </a:extLst>
                </a:gridCol>
                <a:gridCol w="493776">
                  <a:extLst>
                    <a:ext uri="{9D8B030D-6E8A-4147-A177-3AD203B41FA5}">
                      <a16:colId xmlns:a16="http://schemas.microsoft.com/office/drawing/2014/main" val="4265000027"/>
                    </a:ext>
                  </a:extLst>
                </a:gridCol>
                <a:gridCol w="493776">
                  <a:extLst>
                    <a:ext uri="{9D8B030D-6E8A-4147-A177-3AD203B41FA5}">
                      <a16:colId xmlns:a16="http://schemas.microsoft.com/office/drawing/2014/main" val="4012107874"/>
                    </a:ext>
                  </a:extLst>
                </a:gridCol>
                <a:gridCol w="493776">
                  <a:extLst>
                    <a:ext uri="{9D8B030D-6E8A-4147-A177-3AD203B41FA5}">
                      <a16:colId xmlns:a16="http://schemas.microsoft.com/office/drawing/2014/main" val="3598680749"/>
                    </a:ext>
                  </a:extLst>
                </a:gridCol>
                <a:gridCol w="493776">
                  <a:extLst>
                    <a:ext uri="{9D8B030D-6E8A-4147-A177-3AD203B41FA5}">
                      <a16:colId xmlns:a16="http://schemas.microsoft.com/office/drawing/2014/main" val="2037197827"/>
                    </a:ext>
                  </a:extLst>
                </a:gridCol>
                <a:gridCol w="493776">
                  <a:extLst>
                    <a:ext uri="{9D8B030D-6E8A-4147-A177-3AD203B41FA5}">
                      <a16:colId xmlns:a16="http://schemas.microsoft.com/office/drawing/2014/main" val="1704039400"/>
                    </a:ext>
                  </a:extLst>
                </a:gridCol>
                <a:gridCol w="493776">
                  <a:extLst>
                    <a:ext uri="{9D8B030D-6E8A-4147-A177-3AD203B41FA5}">
                      <a16:colId xmlns:a16="http://schemas.microsoft.com/office/drawing/2014/main" val="3664970954"/>
                    </a:ext>
                  </a:extLst>
                </a:gridCol>
                <a:gridCol w="493776">
                  <a:extLst>
                    <a:ext uri="{9D8B030D-6E8A-4147-A177-3AD203B41FA5}">
                      <a16:colId xmlns:a16="http://schemas.microsoft.com/office/drawing/2014/main" val="2799063851"/>
                    </a:ext>
                  </a:extLst>
                </a:gridCol>
                <a:gridCol w="493776">
                  <a:extLst>
                    <a:ext uri="{9D8B030D-6E8A-4147-A177-3AD203B41FA5}">
                      <a16:colId xmlns:a16="http://schemas.microsoft.com/office/drawing/2014/main" val="3156790250"/>
                    </a:ext>
                  </a:extLst>
                </a:gridCol>
                <a:gridCol w="493776">
                  <a:extLst>
                    <a:ext uri="{9D8B030D-6E8A-4147-A177-3AD203B41FA5}">
                      <a16:colId xmlns:a16="http://schemas.microsoft.com/office/drawing/2014/main" val="524154372"/>
                    </a:ext>
                  </a:extLst>
                </a:gridCol>
                <a:gridCol w="493776">
                  <a:extLst>
                    <a:ext uri="{9D8B030D-6E8A-4147-A177-3AD203B41FA5}">
                      <a16:colId xmlns:a16="http://schemas.microsoft.com/office/drawing/2014/main" val="4195594513"/>
                    </a:ext>
                  </a:extLst>
                </a:gridCol>
                <a:gridCol w="493776">
                  <a:extLst>
                    <a:ext uri="{9D8B030D-6E8A-4147-A177-3AD203B41FA5}">
                      <a16:colId xmlns:a16="http://schemas.microsoft.com/office/drawing/2014/main" val="37500313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1281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- 2021-05-07 16:02:58</a:t>
                      </a:r>
                      <a:r>
                        <a:rPr kumimoji="0" lang="es-ES" sz="1000" b="0" i="0" u="none" strike="noStrike" kern="1200" cap="none" spc="0" normalizeH="0" baseline="0" noProof="0">
                          <a:ln>
                            <a:noFill/>
                          </a:ln>
                          <a:solidFill>
                            <a:prstClr val="black"/>
                          </a:solidFill>
                          <a:effectLst/>
                          <a:uLnTx/>
                          <a:uFillTx/>
                          <a:latin typeface="+mn-lt"/>
                          <a:ea typeface="+mn-ea"/>
                          <a:cs typeface="+mn-cs"/>
                        </a:rPr>
                        <a:t>
 Un #scooter que hará más simple tu día a día.⁣
⁣
La 𝐒𝐭𝐫𝐚𝐭𝐨 𝐀𝐥𝐩𝐢𝐧𝐨 se destaca en una gama de innovadores colores y combina tecnología, seguridad y comodidad con un equipamiento único: luces led, apoya pies automático y amplio baúl.⁣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80693292"/>
                  </a:ext>
                </a:extLst>
              </a:tr>
            </a:tbl>
          </a:graphicData>
        </a:graphic>
      </p:graphicFrame>
      <p:sp>
        <p:nvSpPr>
          <p:cNvPr id="4" name="Text Placeholder 3">
            <a:extLst>
              <a:ext uri="{FF2B5EF4-FFF2-40B4-BE49-F238E27FC236}">
                <a16:creationId xmlns:a16="http://schemas.microsoft.com/office/drawing/2014/main" id="{A5418BB7-4F17-418C-88B7-76BBA5D29CB9}"/>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72876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1FADA-287C-4CD6-BA4B-0F9D641AB5A3}"/>
              </a:ext>
            </a:extLst>
          </p:cNvPr>
          <p:cNvSpPr>
            <a:spLocks noGrp="1"/>
          </p:cNvSpPr>
          <p:nvPr>
            <p:ph type="title"/>
          </p:nvPr>
        </p:nvSpPr>
        <p:spPr/>
        <p:txBody>
          <a:bodyPr/>
          <a:lstStyle/>
          <a:p>
            <a:r>
              <a:rPr lang="en-US"/>
              <a:t>Facebook Post Table + Reactions | Motomel - 12 of 23</a:t>
            </a:r>
          </a:p>
        </p:txBody>
      </p:sp>
      <p:graphicFrame>
        <p:nvGraphicFramePr>
          <p:cNvPr id="5" name="Table Placeholder 4">
            <a:extLst>
              <a:ext uri="{FF2B5EF4-FFF2-40B4-BE49-F238E27FC236}">
                <a16:creationId xmlns:a16="http://schemas.microsoft.com/office/drawing/2014/main" id="{25FE5EEA-B334-41A7-B825-790B3DC01275}"/>
              </a:ext>
            </a:extLst>
          </p:cNvPr>
          <p:cNvGraphicFramePr>
            <a:graphicFrameLocks noGrp="1"/>
          </p:cNvGraphicFramePr>
          <p:nvPr>
            <p:ph type="tbl" sz="quarter" idx="13"/>
            <p:extLst>
              <p:ext uri="{D42A27DB-BD31-4B8C-83A1-F6EECF244321}">
                <p14:modId xmlns:p14="http://schemas.microsoft.com/office/powerpoint/2010/main" val="169728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7323607"/>
                    </a:ext>
                  </a:extLst>
                </a:gridCol>
                <a:gridCol w="493776">
                  <a:extLst>
                    <a:ext uri="{9D8B030D-6E8A-4147-A177-3AD203B41FA5}">
                      <a16:colId xmlns:a16="http://schemas.microsoft.com/office/drawing/2014/main" val="1082234682"/>
                    </a:ext>
                  </a:extLst>
                </a:gridCol>
                <a:gridCol w="493776">
                  <a:extLst>
                    <a:ext uri="{9D8B030D-6E8A-4147-A177-3AD203B41FA5}">
                      <a16:colId xmlns:a16="http://schemas.microsoft.com/office/drawing/2014/main" val="3625128861"/>
                    </a:ext>
                  </a:extLst>
                </a:gridCol>
                <a:gridCol w="493776">
                  <a:extLst>
                    <a:ext uri="{9D8B030D-6E8A-4147-A177-3AD203B41FA5}">
                      <a16:colId xmlns:a16="http://schemas.microsoft.com/office/drawing/2014/main" val="3841145598"/>
                    </a:ext>
                  </a:extLst>
                </a:gridCol>
                <a:gridCol w="493776">
                  <a:extLst>
                    <a:ext uri="{9D8B030D-6E8A-4147-A177-3AD203B41FA5}">
                      <a16:colId xmlns:a16="http://schemas.microsoft.com/office/drawing/2014/main" val="2427969352"/>
                    </a:ext>
                  </a:extLst>
                </a:gridCol>
                <a:gridCol w="493776">
                  <a:extLst>
                    <a:ext uri="{9D8B030D-6E8A-4147-A177-3AD203B41FA5}">
                      <a16:colId xmlns:a16="http://schemas.microsoft.com/office/drawing/2014/main" val="3879397801"/>
                    </a:ext>
                  </a:extLst>
                </a:gridCol>
                <a:gridCol w="493776">
                  <a:extLst>
                    <a:ext uri="{9D8B030D-6E8A-4147-A177-3AD203B41FA5}">
                      <a16:colId xmlns:a16="http://schemas.microsoft.com/office/drawing/2014/main" val="2915901070"/>
                    </a:ext>
                  </a:extLst>
                </a:gridCol>
                <a:gridCol w="493776">
                  <a:extLst>
                    <a:ext uri="{9D8B030D-6E8A-4147-A177-3AD203B41FA5}">
                      <a16:colId xmlns:a16="http://schemas.microsoft.com/office/drawing/2014/main" val="2287483099"/>
                    </a:ext>
                  </a:extLst>
                </a:gridCol>
                <a:gridCol w="493776">
                  <a:extLst>
                    <a:ext uri="{9D8B030D-6E8A-4147-A177-3AD203B41FA5}">
                      <a16:colId xmlns:a16="http://schemas.microsoft.com/office/drawing/2014/main" val="2690871797"/>
                    </a:ext>
                  </a:extLst>
                </a:gridCol>
                <a:gridCol w="493776">
                  <a:extLst>
                    <a:ext uri="{9D8B030D-6E8A-4147-A177-3AD203B41FA5}">
                      <a16:colId xmlns:a16="http://schemas.microsoft.com/office/drawing/2014/main" val="71560714"/>
                    </a:ext>
                  </a:extLst>
                </a:gridCol>
                <a:gridCol w="493776">
                  <a:extLst>
                    <a:ext uri="{9D8B030D-6E8A-4147-A177-3AD203B41FA5}">
                      <a16:colId xmlns:a16="http://schemas.microsoft.com/office/drawing/2014/main" val="1189735641"/>
                    </a:ext>
                  </a:extLst>
                </a:gridCol>
                <a:gridCol w="493776">
                  <a:extLst>
                    <a:ext uri="{9D8B030D-6E8A-4147-A177-3AD203B41FA5}">
                      <a16:colId xmlns:a16="http://schemas.microsoft.com/office/drawing/2014/main" val="3950872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96982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- 2021-04-28 20:29:39</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618274061"/>
                  </a:ext>
                </a:extLst>
              </a:tr>
            </a:tbl>
          </a:graphicData>
        </a:graphic>
      </p:graphicFrame>
      <p:sp>
        <p:nvSpPr>
          <p:cNvPr id="4" name="Text Placeholder 3">
            <a:extLst>
              <a:ext uri="{FF2B5EF4-FFF2-40B4-BE49-F238E27FC236}">
                <a16:creationId xmlns:a16="http://schemas.microsoft.com/office/drawing/2014/main" id="{73DE5D8F-4C0A-4AC3-9FE2-8CC34BF46A0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5363735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EB28D4-9FC8-4E60-8937-994822BD2213}"/>
              </a:ext>
            </a:extLst>
          </p:cNvPr>
          <p:cNvSpPr>
            <a:spLocks noGrp="1"/>
          </p:cNvSpPr>
          <p:nvPr>
            <p:ph type="title"/>
          </p:nvPr>
        </p:nvSpPr>
        <p:spPr/>
        <p:txBody>
          <a:bodyPr/>
          <a:lstStyle/>
          <a:p>
            <a:r>
              <a:rPr lang="en-US"/>
              <a:t>Facebook Post Table + Reactions | Motomel - 13 of 23</a:t>
            </a:r>
          </a:p>
        </p:txBody>
      </p:sp>
      <p:graphicFrame>
        <p:nvGraphicFramePr>
          <p:cNvPr id="5" name="Table Placeholder 4">
            <a:extLst>
              <a:ext uri="{FF2B5EF4-FFF2-40B4-BE49-F238E27FC236}">
                <a16:creationId xmlns:a16="http://schemas.microsoft.com/office/drawing/2014/main" id="{1FC7D82D-00EB-4473-8995-75BB62B0C256}"/>
              </a:ext>
            </a:extLst>
          </p:cNvPr>
          <p:cNvGraphicFramePr>
            <a:graphicFrameLocks noGrp="1"/>
          </p:cNvGraphicFramePr>
          <p:nvPr>
            <p:ph type="tbl" sz="quarter" idx="13"/>
            <p:extLst>
              <p:ext uri="{D42A27DB-BD31-4B8C-83A1-F6EECF244321}">
                <p14:modId xmlns:p14="http://schemas.microsoft.com/office/powerpoint/2010/main" val="28820839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05191512"/>
                    </a:ext>
                  </a:extLst>
                </a:gridCol>
                <a:gridCol w="493776">
                  <a:extLst>
                    <a:ext uri="{9D8B030D-6E8A-4147-A177-3AD203B41FA5}">
                      <a16:colId xmlns:a16="http://schemas.microsoft.com/office/drawing/2014/main" val="1266743109"/>
                    </a:ext>
                  </a:extLst>
                </a:gridCol>
                <a:gridCol w="493776">
                  <a:extLst>
                    <a:ext uri="{9D8B030D-6E8A-4147-A177-3AD203B41FA5}">
                      <a16:colId xmlns:a16="http://schemas.microsoft.com/office/drawing/2014/main" val="3111316863"/>
                    </a:ext>
                  </a:extLst>
                </a:gridCol>
                <a:gridCol w="493776">
                  <a:extLst>
                    <a:ext uri="{9D8B030D-6E8A-4147-A177-3AD203B41FA5}">
                      <a16:colId xmlns:a16="http://schemas.microsoft.com/office/drawing/2014/main" val="3292044862"/>
                    </a:ext>
                  </a:extLst>
                </a:gridCol>
                <a:gridCol w="493776">
                  <a:extLst>
                    <a:ext uri="{9D8B030D-6E8A-4147-A177-3AD203B41FA5}">
                      <a16:colId xmlns:a16="http://schemas.microsoft.com/office/drawing/2014/main" val="4213786936"/>
                    </a:ext>
                  </a:extLst>
                </a:gridCol>
                <a:gridCol w="493776">
                  <a:extLst>
                    <a:ext uri="{9D8B030D-6E8A-4147-A177-3AD203B41FA5}">
                      <a16:colId xmlns:a16="http://schemas.microsoft.com/office/drawing/2014/main" val="146859892"/>
                    </a:ext>
                  </a:extLst>
                </a:gridCol>
                <a:gridCol w="493776">
                  <a:extLst>
                    <a:ext uri="{9D8B030D-6E8A-4147-A177-3AD203B41FA5}">
                      <a16:colId xmlns:a16="http://schemas.microsoft.com/office/drawing/2014/main" val="3792532677"/>
                    </a:ext>
                  </a:extLst>
                </a:gridCol>
                <a:gridCol w="493776">
                  <a:extLst>
                    <a:ext uri="{9D8B030D-6E8A-4147-A177-3AD203B41FA5}">
                      <a16:colId xmlns:a16="http://schemas.microsoft.com/office/drawing/2014/main" val="2750513126"/>
                    </a:ext>
                  </a:extLst>
                </a:gridCol>
                <a:gridCol w="493776">
                  <a:extLst>
                    <a:ext uri="{9D8B030D-6E8A-4147-A177-3AD203B41FA5}">
                      <a16:colId xmlns:a16="http://schemas.microsoft.com/office/drawing/2014/main" val="3571168300"/>
                    </a:ext>
                  </a:extLst>
                </a:gridCol>
                <a:gridCol w="493776">
                  <a:extLst>
                    <a:ext uri="{9D8B030D-6E8A-4147-A177-3AD203B41FA5}">
                      <a16:colId xmlns:a16="http://schemas.microsoft.com/office/drawing/2014/main" val="682233224"/>
                    </a:ext>
                  </a:extLst>
                </a:gridCol>
                <a:gridCol w="493776">
                  <a:extLst>
                    <a:ext uri="{9D8B030D-6E8A-4147-A177-3AD203B41FA5}">
                      <a16:colId xmlns:a16="http://schemas.microsoft.com/office/drawing/2014/main" val="699651376"/>
                    </a:ext>
                  </a:extLst>
                </a:gridCol>
                <a:gridCol w="493776">
                  <a:extLst>
                    <a:ext uri="{9D8B030D-6E8A-4147-A177-3AD203B41FA5}">
                      <a16:colId xmlns:a16="http://schemas.microsoft.com/office/drawing/2014/main" val="2280352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6076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- 2021-05-12 18:22:45</a:t>
                      </a:r>
                      <a:r>
                        <a:rPr kumimoji="0" lang="es-ES" sz="1000" b="0" i="0" u="none" strike="noStrike" kern="1200" cap="none" spc="0" normalizeH="0" baseline="0" noProof="0">
                          <a:ln>
                            <a:noFill/>
                          </a:ln>
                          <a:solidFill>
                            <a:prstClr val="black"/>
                          </a:solidFill>
                          <a:effectLst/>
                          <a:uLnTx/>
                          <a:uFillTx/>
                          <a:latin typeface="+mn-lt"/>
                          <a:ea typeface="+mn-ea"/>
                          <a:cs typeface="+mn-cs"/>
                        </a:rPr>
                        <a:t>
 #Blitz es ideal para las mujeres riders. ⁣
⁣
Es fácil de manejar, económica te acompaña en tu día a día y con un estilo joven y urbano. Una moto que te banca.⁣
⁣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31672040"/>
                  </a:ext>
                </a:extLst>
              </a:tr>
            </a:tbl>
          </a:graphicData>
        </a:graphic>
      </p:graphicFrame>
      <p:sp>
        <p:nvSpPr>
          <p:cNvPr id="4" name="Text Placeholder 3">
            <a:extLst>
              <a:ext uri="{FF2B5EF4-FFF2-40B4-BE49-F238E27FC236}">
                <a16:creationId xmlns:a16="http://schemas.microsoft.com/office/drawing/2014/main" id="{A683B791-A480-4861-96BE-27BE4BC9C286}"/>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6575124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3F928-0861-4958-AB0D-256B279EE968}"/>
              </a:ext>
            </a:extLst>
          </p:cNvPr>
          <p:cNvSpPr>
            <a:spLocks noGrp="1"/>
          </p:cNvSpPr>
          <p:nvPr>
            <p:ph type="title"/>
          </p:nvPr>
        </p:nvSpPr>
        <p:spPr/>
        <p:txBody>
          <a:bodyPr/>
          <a:lstStyle/>
          <a:p>
            <a:r>
              <a:rPr lang="en-US"/>
              <a:t>Facebook Post Table + Reactions | Motomel - 14 of 23</a:t>
            </a:r>
          </a:p>
        </p:txBody>
      </p:sp>
      <p:graphicFrame>
        <p:nvGraphicFramePr>
          <p:cNvPr id="5" name="Table Placeholder 4">
            <a:extLst>
              <a:ext uri="{FF2B5EF4-FFF2-40B4-BE49-F238E27FC236}">
                <a16:creationId xmlns:a16="http://schemas.microsoft.com/office/drawing/2014/main" id="{780AAA3F-F685-4138-9F7E-5C8CD92C2E0F}"/>
              </a:ext>
            </a:extLst>
          </p:cNvPr>
          <p:cNvGraphicFramePr>
            <a:graphicFrameLocks noGrp="1"/>
          </p:cNvGraphicFramePr>
          <p:nvPr>
            <p:ph type="tbl" sz="quarter" idx="13"/>
            <p:extLst>
              <p:ext uri="{D42A27DB-BD31-4B8C-83A1-F6EECF244321}">
                <p14:modId xmlns:p14="http://schemas.microsoft.com/office/powerpoint/2010/main" val="529775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45722824"/>
                    </a:ext>
                  </a:extLst>
                </a:gridCol>
                <a:gridCol w="493776">
                  <a:extLst>
                    <a:ext uri="{9D8B030D-6E8A-4147-A177-3AD203B41FA5}">
                      <a16:colId xmlns:a16="http://schemas.microsoft.com/office/drawing/2014/main" val="683778432"/>
                    </a:ext>
                  </a:extLst>
                </a:gridCol>
                <a:gridCol w="493776">
                  <a:extLst>
                    <a:ext uri="{9D8B030D-6E8A-4147-A177-3AD203B41FA5}">
                      <a16:colId xmlns:a16="http://schemas.microsoft.com/office/drawing/2014/main" val="3136108250"/>
                    </a:ext>
                  </a:extLst>
                </a:gridCol>
                <a:gridCol w="493776">
                  <a:extLst>
                    <a:ext uri="{9D8B030D-6E8A-4147-A177-3AD203B41FA5}">
                      <a16:colId xmlns:a16="http://schemas.microsoft.com/office/drawing/2014/main" val="1505965397"/>
                    </a:ext>
                  </a:extLst>
                </a:gridCol>
                <a:gridCol w="493776">
                  <a:extLst>
                    <a:ext uri="{9D8B030D-6E8A-4147-A177-3AD203B41FA5}">
                      <a16:colId xmlns:a16="http://schemas.microsoft.com/office/drawing/2014/main" val="3085384618"/>
                    </a:ext>
                  </a:extLst>
                </a:gridCol>
                <a:gridCol w="493776">
                  <a:extLst>
                    <a:ext uri="{9D8B030D-6E8A-4147-A177-3AD203B41FA5}">
                      <a16:colId xmlns:a16="http://schemas.microsoft.com/office/drawing/2014/main" val="889254752"/>
                    </a:ext>
                  </a:extLst>
                </a:gridCol>
                <a:gridCol w="493776">
                  <a:extLst>
                    <a:ext uri="{9D8B030D-6E8A-4147-A177-3AD203B41FA5}">
                      <a16:colId xmlns:a16="http://schemas.microsoft.com/office/drawing/2014/main" val="1512681868"/>
                    </a:ext>
                  </a:extLst>
                </a:gridCol>
                <a:gridCol w="493776">
                  <a:extLst>
                    <a:ext uri="{9D8B030D-6E8A-4147-A177-3AD203B41FA5}">
                      <a16:colId xmlns:a16="http://schemas.microsoft.com/office/drawing/2014/main" val="925828130"/>
                    </a:ext>
                  </a:extLst>
                </a:gridCol>
                <a:gridCol w="493776">
                  <a:extLst>
                    <a:ext uri="{9D8B030D-6E8A-4147-A177-3AD203B41FA5}">
                      <a16:colId xmlns:a16="http://schemas.microsoft.com/office/drawing/2014/main" val="4156244256"/>
                    </a:ext>
                  </a:extLst>
                </a:gridCol>
                <a:gridCol w="493776">
                  <a:extLst>
                    <a:ext uri="{9D8B030D-6E8A-4147-A177-3AD203B41FA5}">
                      <a16:colId xmlns:a16="http://schemas.microsoft.com/office/drawing/2014/main" val="426339568"/>
                    </a:ext>
                  </a:extLst>
                </a:gridCol>
                <a:gridCol w="493776">
                  <a:extLst>
                    <a:ext uri="{9D8B030D-6E8A-4147-A177-3AD203B41FA5}">
                      <a16:colId xmlns:a16="http://schemas.microsoft.com/office/drawing/2014/main" val="1897980250"/>
                    </a:ext>
                  </a:extLst>
                </a:gridCol>
                <a:gridCol w="493776">
                  <a:extLst>
                    <a:ext uri="{9D8B030D-6E8A-4147-A177-3AD203B41FA5}">
                      <a16:colId xmlns:a16="http://schemas.microsoft.com/office/drawing/2014/main" val="23079051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6230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- 2021-05-14 10:25:05</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6792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- 2021-05-01 10:00:27</a:t>
                      </a:r>
                      <a:r>
                        <a:rPr kumimoji="0" lang="es-ES" sz="1000" b="0" i="0" u="none" strike="noStrike" kern="1200" cap="none" spc="0" normalizeH="0" baseline="0" noProof="0">
                          <a:ln>
                            <a:noFill/>
                          </a:ln>
                          <a:solidFill>
                            <a:prstClr val="black"/>
                          </a:solidFill>
                          <a:effectLst/>
                          <a:uLnTx/>
                          <a:uFillTx/>
                          <a:latin typeface="+mn-lt"/>
                          <a:ea typeface="+mn-ea"/>
                          <a:cs typeface="+mn-cs"/>
                        </a:rPr>
                        <a:t>
 Los que día a día la bancan para salir adelante. Los que con su esfuerzo y perseverancia construyen un mejor futuro. ⁣
⁣
¡Feliz día trabajadores!
¡Arrobá a tu amigo para saludarlo en su 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47311549"/>
                  </a:ext>
                </a:extLst>
              </a:tr>
            </a:tbl>
          </a:graphicData>
        </a:graphic>
      </p:graphicFrame>
      <p:sp>
        <p:nvSpPr>
          <p:cNvPr id="4" name="Text Placeholder 3">
            <a:extLst>
              <a:ext uri="{FF2B5EF4-FFF2-40B4-BE49-F238E27FC236}">
                <a16:creationId xmlns:a16="http://schemas.microsoft.com/office/drawing/2014/main" id="{42210CBA-23EE-4CF8-BBDA-4801BEDD9834}"/>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0724128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EB58A-87BD-4710-A65D-BD1B5A3A4578}"/>
              </a:ext>
            </a:extLst>
          </p:cNvPr>
          <p:cNvSpPr>
            <a:spLocks noGrp="1"/>
          </p:cNvSpPr>
          <p:nvPr>
            <p:ph type="title"/>
          </p:nvPr>
        </p:nvSpPr>
        <p:spPr/>
        <p:txBody>
          <a:bodyPr/>
          <a:lstStyle/>
          <a:p>
            <a:r>
              <a:rPr lang="en-US"/>
              <a:t>Facebook Post Table + Reactions | Motomel - 15 of 23</a:t>
            </a:r>
          </a:p>
        </p:txBody>
      </p:sp>
      <p:graphicFrame>
        <p:nvGraphicFramePr>
          <p:cNvPr id="5" name="Table Placeholder 4">
            <a:extLst>
              <a:ext uri="{FF2B5EF4-FFF2-40B4-BE49-F238E27FC236}">
                <a16:creationId xmlns:a16="http://schemas.microsoft.com/office/drawing/2014/main" id="{4F763950-25E5-44D2-B8CB-BEF747911922}"/>
              </a:ext>
            </a:extLst>
          </p:cNvPr>
          <p:cNvGraphicFramePr>
            <a:graphicFrameLocks noGrp="1"/>
          </p:cNvGraphicFramePr>
          <p:nvPr>
            <p:ph type="tbl" sz="quarter" idx="13"/>
            <p:extLst>
              <p:ext uri="{D42A27DB-BD31-4B8C-83A1-F6EECF244321}">
                <p14:modId xmlns:p14="http://schemas.microsoft.com/office/powerpoint/2010/main" val="40543485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88209569"/>
                    </a:ext>
                  </a:extLst>
                </a:gridCol>
                <a:gridCol w="493776">
                  <a:extLst>
                    <a:ext uri="{9D8B030D-6E8A-4147-A177-3AD203B41FA5}">
                      <a16:colId xmlns:a16="http://schemas.microsoft.com/office/drawing/2014/main" val="4093180399"/>
                    </a:ext>
                  </a:extLst>
                </a:gridCol>
                <a:gridCol w="493776">
                  <a:extLst>
                    <a:ext uri="{9D8B030D-6E8A-4147-A177-3AD203B41FA5}">
                      <a16:colId xmlns:a16="http://schemas.microsoft.com/office/drawing/2014/main" val="2826091767"/>
                    </a:ext>
                  </a:extLst>
                </a:gridCol>
                <a:gridCol w="493776">
                  <a:extLst>
                    <a:ext uri="{9D8B030D-6E8A-4147-A177-3AD203B41FA5}">
                      <a16:colId xmlns:a16="http://schemas.microsoft.com/office/drawing/2014/main" val="1963592715"/>
                    </a:ext>
                  </a:extLst>
                </a:gridCol>
                <a:gridCol w="493776">
                  <a:extLst>
                    <a:ext uri="{9D8B030D-6E8A-4147-A177-3AD203B41FA5}">
                      <a16:colId xmlns:a16="http://schemas.microsoft.com/office/drawing/2014/main" val="7570246"/>
                    </a:ext>
                  </a:extLst>
                </a:gridCol>
                <a:gridCol w="493776">
                  <a:extLst>
                    <a:ext uri="{9D8B030D-6E8A-4147-A177-3AD203B41FA5}">
                      <a16:colId xmlns:a16="http://schemas.microsoft.com/office/drawing/2014/main" val="1183898038"/>
                    </a:ext>
                  </a:extLst>
                </a:gridCol>
                <a:gridCol w="493776">
                  <a:extLst>
                    <a:ext uri="{9D8B030D-6E8A-4147-A177-3AD203B41FA5}">
                      <a16:colId xmlns:a16="http://schemas.microsoft.com/office/drawing/2014/main" val="196163582"/>
                    </a:ext>
                  </a:extLst>
                </a:gridCol>
                <a:gridCol w="493776">
                  <a:extLst>
                    <a:ext uri="{9D8B030D-6E8A-4147-A177-3AD203B41FA5}">
                      <a16:colId xmlns:a16="http://schemas.microsoft.com/office/drawing/2014/main" val="3136759095"/>
                    </a:ext>
                  </a:extLst>
                </a:gridCol>
                <a:gridCol w="493776">
                  <a:extLst>
                    <a:ext uri="{9D8B030D-6E8A-4147-A177-3AD203B41FA5}">
                      <a16:colId xmlns:a16="http://schemas.microsoft.com/office/drawing/2014/main" val="2032764122"/>
                    </a:ext>
                  </a:extLst>
                </a:gridCol>
                <a:gridCol w="493776">
                  <a:extLst>
                    <a:ext uri="{9D8B030D-6E8A-4147-A177-3AD203B41FA5}">
                      <a16:colId xmlns:a16="http://schemas.microsoft.com/office/drawing/2014/main" val="4239851582"/>
                    </a:ext>
                  </a:extLst>
                </a:gridCol>
                <a:gridCol w="493776">
                  <a:extLst>
                    <a:ext uri="{9D8B030D-6E8A-4147-A177-3AD203B41FA5}">
                      <a16:colId xmlns:a16="http://schemas.microsoft.com/office/drawing/2014/main" val="2125888321"/>
                    </a:ext>
                  </a:extLst>
                </a:gridCol>
                <a:gridCol w="493776">
                  <a:extLst>
                    <a:ext uri="{9D8B030D-6E8A-4147-A177-3AD203B41FA5}">
                      <a16:colId xmlns:a16="http://schemas.microsoft.com/office/drawing/2014/main" val="3588507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24061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- 2021-05-13 16:00:26</a:t>
                      </a:r>
                      <a:r>
                        <a:rPr kumimoji="0" lang="en-US" sz="1000" b="0" i="0" u="none" strike="noStrike" kern="1200" cap="none" spc="0" normalizeH="0" baseline="0" noProof="0">
                          <a:ln>
                            <a:noFill/>
                          </a:ln>
                          <a:solidFill>
                            <a:prstClr val="black"/>
                          </a:solidFill>
                          <a:effectLst/>
                          <a:uLnTx/>
                          <a:uFillTx/>
                          <a:latin typeface="+mn-lt"/>
                          <a:ea typeface="+mn-ea"/>
                          <a:cs typeface="+mn-cs"/>
                        </a:rPr>
                        <a:t>
 Tu nueva SMASH X125 0km te está esperando en nuestros concesionarios oficiales! 💥😎
Encontrá el más cercano en 💻 www.gilera.com/concesionarios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4662751"/>
                  </a:ext>
                </a:extLst>
              </a:tr>
            </a:tbl>
          </a:graphicData>
        </a:graphic>
      </p:graphicFrame>
      <p:sp>
        <p:nvSpPr>
          <p:cNvPr id="4" name="Text Placeholder 3">
            <a:extLst>
              <a:ext uri="{FF2B5EF4-FFF2-40B4-BE49-F238E27FC236}">
                <a16:creationId xmlns:a16="http://schemas.microsoft.com/office/drawing/2014/main" id="{B4ED7EB1-970E-4A5E-AD5F-DAEA87CA924C}"/>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76932099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A70C9-FD50-4D7F-B4EE-EEC28523C17E}"/>
              </a:ext>
            </a:extLst>
          </p:cNvPr>
          <p:cNvSpPr>
            <a:spLocks noGrp="1"/>
          </p:cNvSpPr>
          <p:nvPr>
            <p:ph type="title"/>
          </p:nvPr>
        </p:nvSpPr>
        <p:spPr/>
        <p:txBody>
          <a:bodyPr/>
          <a:lstStyle/>
          <a:p>
            <a:r>
              <a:rPr lang="en-US"/>
              <a:t>Facebook Post Table + Reactions | Motomel - 16 of 23</a:t>
            </a:r>
          </a:p>
        </p:txBody>
      </p:sp>
      <p:graphicFrame>
        <p:nvGraphicFramePr>
          <p:cNvPr id="5" name="Table Placeholder 4">
            <a:extLst>
              <a:ext uri="{FF2B5EF4-FFF2-40B4-BE49-F238E27FC236}">
                <a16:creationId xmlns:a16="http://schemas.microsoft.com/office/drawing/2014/main" id="{88A0A7CE-0E73-402B-9BAB-E73FB0B862EE}"/>
              </a:ext>
            </a:extLst>
          </p:cNvPr>
          <p:cNvGraphicFramePr>
            <a:graphicFrameLocks noGrp="1"/>
          </p:cNvGraphicFramePr>
          <p:nvPr>
            <p:ph type="tbl" sz="quarter" idx="13"/>
            <p:extLst>
              <p:ext uri="{D42A27DB-BD31-4B8C-83A1-F6EECF244321}">
                <p14:modId xmlns:p14="http://schemas.microsoft.com/office/powerpoint/2010/main" val="3892907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2490909"/>
                    </a:ext>
                  </a:extLst>
                </a:gridCol>
                <a:gridCol w="493776">
                  <a:extLst>
                    <a:ext uri="{9D8B030D-6E8A-4147-A177-3AD203B41FA5}">
                      <a16:colId xmlns:a16="http://schemas.microsoft.com/office/drawing/2014/main" val="2582076686"/>
                    </a:ext>
                  </a:extLst>
                </a:gridCol>
                <a:gridCol w="493776">
                  <a:extLst>
                    <a:ext uri="{9D8B030D-6E8A-4147-A177-3AD203B41FA5}">
                      <a16:colId xmlns:a16="http://schemas.microsoft.com/office/drawing/2014/main" val="1559697034"/>
                    </a:ext>
                  </a:extLst>
                </a:gridCol>
                <a:gridCol w="493776">
                  <a:extLst>
                    <a:ext uri="{9D8B030D-6E8A-4147-A177-3AD203B41FA5}">
                      <a16:colId xmlns:a16="http://schemas.microsoft.com/office/drawing/2014/main" val="1783933126"/>
                    </a:ext>
                  </a:extLst>
                </a:gridCol>
                <a:gridCol w="493776">
                  <a:extLst>
                    <a:ext uri="{9D8B030D-6E8A-4147-A177-3AD203B41FA5}">
                      <a16:colId xmlns:a16="http://schemas.microsoft.com/office/drawing/2014/main" val="3395725823"/>
                    </a:ext>
                  </a:extLst>
                </a:gridCol>
                <a:gridCol w="493776">
                  <a:extLst>
                    <a:ext uri="{9D8B030D-6E8A-4147-A177-3AD203B41FA5}">
                      <a16:colId xmlns:a16="http://schemas.microsoft.com/office/drawing/2014/main" val="3979560542"/>
                    </a:ext>
                  </a:extLst>
                </a:gridCol>
                <a:gridCol w="493776">
                  <a:extLst>
                    <a:ext uri="{9D8B030D-6E8A-4147-A177-3AD203B41FA5}">
                      <a16:colId xmlns:a16="http://schemas.microsoft.com/office/drawing/2014/main" val="3319863298"/>
                    </a:ext>
                  </a:extLst>
                </a:gridCol>
                <a:gridCol w="493776">
                  <a:extLst>
                    <a:ext uri="{9D8B030D-6E8A-4147-A177-3AD203B41FA5}">
                      <a16:colId xmlns:a16="http://schemas.microsoft.com/office/drawing/2014/main" val="1913258727"/>
                    </a:ext>
                  </a:extLst>
                </a:gridCol>
                <a:gridCol w="493776">
                  <a:extLst>
                    <a:ext uri="{9D8B030D-6E8A-4147-A177-3AD203B41FA5}">
                      <a16:colId xmlns:a16="http://schemas.microsoft.com/office/drawing/2014/main" val="3664206428"/>
                    </a:ext>
                  </a:extLst>
                </a:gridCol>
                <a:gridCol w="493776">
                  <a:extLst>
                    <a:ext uri="{9D8B030D-6E8A-4147-A177-3AD203B41FA5}">
                      <a16:colId xmlns:a16="http://schemas.microsoft.com/office/drawing/2014/main" val="1742821598"/>
                    </a:ext>
                  </a:extLst>
                </a:gridCol>
                <a:gridCol w="493776">
                  <a:extLst>
                    <a:ext uri="{9D8B030D-6E8A-4147-A177-3AD203B41FA5}">
                      <a16:colId xmlns:a16="http://schemas.microsoft.com/office/drawing/2014/main" val="932482620"/>
                    </a:ext>
                  </a:extLst>
                </a:gridCol>
                <a:gridCol w="493776">
                  <a:extLst>
                    <a:ext uri="{9D8B030D-6E8A-4147-A177-3AD203B41FA5}">
                      <a16:colId xmlns:a16="http://schemas.microsoft.com/office/drawing/2014/main" val="1534156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4011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- 2021-04-30 17:51:25</a:t>
                      </a:r>
                      <a:r>
                        <a:rPr kumimoji="0" lang="es-ES" sz="1000" b="0" i="0" u="none" strike="noStrike" kern="1200" cap="none" spc="0" normalizeH="0" baseline="0" noProof="0">
                          <a:ln>
                            <a:noFill/>
                          </a:ln>
                          <a:solidFill>
                            <a:prstClr val="black"/>
                          </a:solidFill>
                          <a:effectLst/>
                          <a:uLnTx/>
                          <a:uFillTx/>
                          <a:latin typeface="+mn-lt"/>
                          <a:ea typeface="+mn-ea"/>
                          <a:cs typeface="+mn-cs"/>
                        </a:rPr>
                        <a:t>
 Nico de la Cruz, el #JugadorMotomel elegido nos comparte su foto con la #BiciMotomel.⁣
⁣
Gracias idolo!⁣ @nicodelacruz10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38710209"/>
                  </a:ext>
                </a:extLst>
              </a:tr>
            </a:tbl>
          </a:graphicData>
        </a:graphic>
      </p:graphicFrame>
      <p:sp>
        <p:nvSpPr>
          <p:cNvPr id="4" name="Text Placeholder 3">
            <a:extLst>
              <a:ext uri="{FF2B5EF4-FFF2-40B4-BE49-F238E27FC236}">
                <a16:creationId xmlns:a16="http://schemas.microsoft.com/office/drawing/2014/main" id="{94947651-7B2D-4F3E-9170-5CD93E85B75B}"/>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395671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E02CE-CC8A-4A7F-9424-2EF97A3AA692}"/>
              </a:ext>
            </a:extLst>
          </p:cNvPr>
          <p:cNvSpPr>
            <a:spLocks noGrp="1"/>
          </p:cNvSpPr>
          <p:nvPr>
            <p:ph type="title"/>
          </p:nvPr>
        </p:nvSpPr>
        <p:spPr/>
        <p:txBody>
          <a:bodyPr/>
          <a:lstStyle/>
          <a:p>
            <a:r>
              <a:rPr lang="en-US"/>
              <a:t>Facebook Post Table + Reactions | Motomel - 17 of 23</a:t>
            </a:r>
          </a:p>
        </p:txBody>
      </p:sp>
      <p:graphicFrame>
        <p:nvGraphicFramePr>
          <p:cNvPr id="5" name="Table Placeholder 4">
            <a:extLst>
              <a:ext uri="{FF2B5EF4-FFF2-40B4-BE49-F238E27FC236}">
                <a16:creationId xmlns:a16="http://schemas.microsoft.com/office/drawing/2014/main" id="{DA60E1F9-10C2-430F-A80C-CFD491F802F8}"/>
              </a:ext>
            </a:extLst>
          </p:cNvPr>
          <p:cNvGraphicFramePr>
            <a:graphicFrameLocks noGrp="1"/>
          </p:cNvGraphicFramePr>
          <p:nvPr>
            <p:ph type="tbl" sz="quarter" idx="13"/>
            <p:extLst>
              <p:ext uri="{D42A27DB-BD31-4B8C-83A1-F6EECF244321}">
                <p14:modId xmlns:p14="http://schemas.microsoft.com/office/powerpoint/2010/main" val="3249807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42480363"/>
                    </a:ext>
                  </a:extLst>
                </a:gridCol>
                <a:gridCol w="493776">
                  <a:extLst>
                    <a:ext uri="{9D8B030D-6E8A-4147-A177-3AD203B41FA5}">
                      <a16:colId xmlns:a16="http://schemas.microsoft.com/office/drawing/2014/main" val="3687251998"/>
                    </a:ext>
                  </a:extLst>
                </a:gridCol>
                <a:gridCol w="493776">
                  <a:extLst>
                    <a:ext uri="{9D8B030D-6E8A-4147-A177-3AD203B41FA5}">
                      <a16:colId xmlns:a16="http://schemas.microsoft.com/office/drawing/2014/main" val="4099503769"/>
                    </a:ext>
                  </a:extLst>
                </a:gridCol>
                <a:gridCol w="493776">
                  <a:extLst>
                    <a:ext uri="{9D8B030D-6E8A-4147-A177-3AD203B41FA5}">
                      <a16:colId xmlns:a16="http://schemas.microsoft.com/office/drawing/2014/main" val="116984636"/>
                    </a:ext>
                  </a:extLst>
                </a:gridCol>
                <a:gridCol w="493776">
                  <a:extLst>
                    <a:ext uri="{9D8B030D-6E8A-4147-A177-3AD203B41FA5}">
                      <a16:colId xmlns:a16="http://schemas.microsoft.com/office/drawing/2014/main" val="1154571056"/>
                    </a:ext>
                  </a:extLst>
                </a:gridCol>
                <a:gridCol w="493776">
                  <a:extLst>
                    <a:ext uri="{9D8B030D-6E8A-4147-A177-3AD203B41FA5}">
                      <a16:colId xmlns:a16="http://schemas.microsoft.com/office/drawing/2014/main" val="1262888284"/>
                    </a:ext>
                  </a:extLst>
                </a:gridCol>
                <a:gridCol w="493776">
                  <a:extLst>
                    <a:ext uri="{9D8B030D-6E8A-4147-A177-3AD203B41FA5}">
                      <a16:colId xmlns:a16="http://schemas.microsoft.com/office/drawing/2014/main" val="1974517396"/>
                    </a:ext>
                  </a:extLst>
                </a:gridCol>
                <a:gridCol w="493776">
                  <a:extLst>
                    <a:ext uri="{9D8B030D-6E8A-4147-A177-3AD203B41FA5}">
                      <a16:colId xmlns:a16="http://schemas.microsoft.com/office/drawing/2014/main" val="2349425977"/>
                    </a:ext>
                  </a:extLst>
                </a:gridCol>
                <a:gridCol w="493776">
                  <a:extLst>
                    <a:ext uri="{9D8B030D-6E8A-4147-A177-3AD203B41FA5}">
                      <a16:colId xmlns:a16="http://schemas.microsoft.com/office/drawing/2014/main" val="3562816911"/>
                    </a:ext>
                  </a:extLst>
                </a:gridCol>
                <a:gridCol w="493776">
                  <a:extLst>
                    <a:ext uri="{9D8B030D-6E8A-4147-A177-3AD203B41FA5}">
                      <a16:colId xmlns:a16="http://schemas.microsoft.com/office/drawing/2014/main" val="2800463055"/>
                    </a:ext>
                  </a:extLst>
                </a:gridCol>
                <a:gridCol w="493776">
                  <a:extLst>
                    <a:ext uri="{9D8B030D-6E8A-4147-A177-3AD203B41FA5}">
                      <a16:colId xmlns:a16="http://schemas.microsoft.com/office/drawing/2014/main" val="2865693152"/>
                    </a:ext>
                  </a:extLst>
                </a:gridCol>
                <a:gridCol w="493776">
                  <a:extLst>
                    <a:ext uri="{9D8B030D-6E8A-4147-A177-3AD203B41FA5}">
                      <a16:colId xmlns:a16="http://schemas.microsoft.com/office/drawing/2014/main" val="174090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011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- 2021-04-19 22:06:55</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45585417"/>
                  </a:ext>
                </a:extLst>
              </a:tr>
            </a:tbl>
          </a:graphicData>
        </a:graphic>
      </p:graphicFrame>
      <p:sp>
        <p:nvSpPr>
          <p:cNvPr id="4" name="Text Placeholder 3">
            <a:extLst>
              <a:ext uri="{FF2B5EF4-FFF2-40B4-BE49-F238E27FC236}">
                <a16:creationId xmlns:a16="http://schemas.microsoft.com/office/drawing/2014/main" id="{92C272AC-265E-4A71-942F-99D4626CD635}"/>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376579365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DD5EB-940B-4212-AAAF-DBB111ACAD32}"/>
              </a:ext>
            </a:extLst>
          </p:cNvPr>
          <p:cNvSpPr>
            <a:spLocks noGrp="1"/>
          </p:cNvSpPr>
          <p:nvPr>
            <p:ph type="title"/>
          </p:nvPr>
        </p:nvSpPr>
        <p:spPr/>
        <p:txBody>
          <a:bodyPr/>
          <a:lstStyle/>
          <a:p>
            <a:r>
              <a:rPr lang="en-US"/>
              <a:t>Facebook Post Table + Reactions | Motomel - 18 of 23</a:t>
            </a:r>
          </a:p>
        </p:txBody>
      </p:sp>
      <p:graphicFrame>
        <p:nvGraphicFramePr>
          <p:cNvPr id="5" name="Table Placeholder 4">
            <a:extLst>
              <a:ext uri="{FF2B5EF4-FFF2-40B4-BE49-F238E27FC236}">
                <a16:creationId xmlns:a16="http://schemas.microsoft.com/office/drawing/2014/main" id="{31295E09-1689-4613-8BFE-4748A948FBFF}"/>
              </a:ext>
            </a:extLst>
          </p:cNvPr>
          <p:cNvGraphicFramePr>
            <a:graphicFrameLocks noGrp="1"/>
          </p:cNvGraphicFramePr>
          <p:nvPr>
            <p:ph type="tbl" sz="quarter" idx="13"/>
            <p:extLst>
              <p:ext uri="{D42A27DB-BD31-4B8C-83A1-F6EECF244321}">
                <p14:modId xmlns:p14="http://schemas.microsoft.com/office/powerpoint/2010/main" val="1538380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02288326"/>
                    </a:ext>
                  </a:extLst>
                </a:gridCol>
                <a:gridCol w="493776">
                  <a:extLst>
                    <a:ext uri="{9D8B030D-6E8A-4147-A177-3AD203B41FA5}">
                      <a16:colId xmlns:a16="http://schemas.microsoft.com/office/drawing/2014/main" val="2398921711"/>
                    </a:ext>
                  </a:extLst>
                </a:gridCol>
                <a:gridCol w="493776">
                  <a:extLst>
                    <a:ext uri="{9D8B030D-6E8A-4147-A177-3AD203B41FA5}">
                      <a16:colId xmlns:a16="http://schemas.microsoft.com/office/drawing/2014/main" val="1286009408"/>
                    </a:ext>
                  </a:extLst>
                </a:gridCol>
                <a:gridCol w="493776">
                  <a:extLst>
                    <a:ext uri="{9D8B030D-6E8A-4147-A177-3AD203B41FA5}">
                      <a16:colId xmlns:a16="http://schemas.microsoft.com/office/drawing/2014/main" val="1160712631"/>
                    </a:ext>
                  </a:extLst>
                </a:gridCol>
                <a:gridCol w="493776">
                  <a:extLst>
                    <a:ext uri="{9D8B030D-6E8A-4147-A177-3AD203B41FA5}">
                      <a16:colId xmlns:a16="http://schemas.microsoft.com/office/drawing/2014/main" val="996797526"/>
                    </a:ext>
                  </a:extLst>
                </a:gridCol>
                <a:gridCol w="493776">
                  <a:extLst>
                    <a:ext uri="{9D8B030D-6E8A-4147-A177-3AD203B41FA5}">
                      <a16:colId xmlns:a16="http://schemas.microsoft.com/office/drawing/2014/main" val="2074123612"/>
                    </a:ext>
                  </a:extLst>
                </a:gridCol>
                <a:gridCol w="493776">
                  <a:extLst>
                    <a:ext uri="{9D8B030D-6E8A-4147-A177-3AD203B41FA5}">
                      <a16:colId xmlns:a16="http://schemas.microsoft.com/office/drawing/2014/main" val="1823104739"/>
                    </a:ext>
                  </a:extLst>
                </a:gridCol>
                <a:gridCol w="493776">
                  <a:extLst>
                    <a:ext uri="{9D8B030D-6E8A-4147-A177-3AD203B41FA5}">
                      <a16:colId xmlns:a16="http://schemas.microsoft.com/office/drawing/2014/main" val="823741556"/>
                    </a:ext>
                  </a:extLst>
                </a:gridCol>
                <a:gridCol w="493776">
                  <a:extLst>
                    <a:ext uri="{9D8B030D-6E8A-4147-A177-3AD203B41FA5}">
                      <a16:colId xmlns:a16="http://schemas.microsoft.com/office/drawing/2014/main" val="3181715716"/>
                    </a:ext>
                  </a:extLst>
                </a:gridCol>
                <a:gridCol w="493776">
                  <a:extLst>
                    <a:ext uri="{9D8B030D-6E8A-4147-A177-3AD203B41FA5}">
                      <a16:colId xmlns:a16="http://schemas.microsoft.com/office/drawing/2014/main" val="506977372"/>
                    </a:ext>
                  </a:extLst>
                </a:gridCol>
                <a:gridCol w="493776">
                  <a:extLst>
                    <a:ext uri="{9D8B030D-6E8A-4147-A177-3AD203B41FA5}">
                      <a16:colId xmlns:a16="http://schemas.microsoft.com/office/drawing/2014/main" val="2016889353"/>
                    </a:ext>
                  </a:extLst>
                </a:gridCol>
                <a:gridCol w="493776">
                  <a:extLst>
                    <a:ext uri="{9D8B030D-6E8A-4147-A177-3AD203B41FA5}">
                      <a16:colId xmlns:a16="http://schemas.microsoft.com/office/drawing/2014/main" val="30522841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69894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18:35:38</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58731923"/>
                  </a:ext>
                </a:extLst>
              </a:tr>
            </a:tbl>
          </a:graphicData>
        </a:graphic>
      </p:graphicFrame>
      <p:sp>
        <p:nvSpPr>
          <p:cNvPr id="4" name="Text Placeholder 3">
            <a:extLst>
              <a:ext uri="{FF2B5EF4-FFF2-40B4-BE49-F238E27FC236}">
                <a16:creationId xmlns:a16="http://schemas.microsoft.com/office/drawing/2014/main" id="{15CD3804-1A10-46E4-A6AC-D81FF8152798}"/>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3619807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5FA2C-3DCF-4D74-B80E-8FAC64B5CE48}"/>
              </a:ext>
            </a:extLst>
          </p:cNvPr>
          <p:cNvSpPr>
            <a:spLocks noGrp="1"/>
          </p:cNvSpPr>
          <p:nvPr>
            <p:ph type="title"/>
          </p:nvPr>
        </p:nvSpPr>
        <p:spPr/>
        <p:txBody>
          <a:bodyPr/>
          <a:lstStyle/>
          <a:p>
            <a:r>
              <a:rPr lang="en-US"/>
              <a:t>Facebook Post Table + Reactions | Motomel - 19 of 23</a:t>
            </a:r>
          </a:p>
        </p:txBody>
      </p:sp>
      <p:graphicFrame>
        <p:nvGraphicFramePr>
          <p:cNvPr id="5" name="Table Placeholder 4">
            <a:extLst>
              <a:ext uri="{FF2B5EF4-FFF2-40B4-BE49-F238E27FC236}">
                <a16:creationId xmlns:a16="http://schemas.microsoft.com/office/drawing/2014/main" id="{658FC1C0-42A2-4FE2-A74C-363D0FF9E811}"/>
              </a:ext>
            </a:extLst>
          </p:cNvPr>
          <p:cNvGraphicFramePr>
            <a:graphicFrameLocks noGrp="1"/>
          </p:cNvGraphicFramePr>
          <p:nvPr>
            <p:ph type="tbl" sz="quarter" idx="13"/>
            <p:extLst>
              <p:ext uri="{D42A27DB-BD31-4B8C-83A1-F6EECF244321}">
                <p14:modId xmlns:p14="http://schemas.microsoft.com/office/powerpoint/2010/main" val="19834112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7277475"/>
                    </a:ext>
                  </a:extLst>
                </a:gridCol>
                <a:gridCol w="493776">
                  <a:extLst>
                    <a:ext uri="{9D8B030D-6E8A-4147-A177-3AD203B41FA5}">
                      <a16:colId xmlns:a16="http://schemas.microsoft.com/office/drawing/2014/main" val="333146822"/>
                    </a:ext>
                  </a:extLst>
                </a:gridCol>
                <a:gridCol w="493776">
                  <a:extLst>
                    <a:ext uri="{9D8B030D-6E8A-4147-A177-3AD203B41FA5}">
                      <a16:colId xmlns:a16="http://schemas.microsoft.com/office/drawing/2014/main" val="3764467642"/>
                    </a:ext>
                  </a:extLst>
                </a:gridCol>
                <a:gridCol w="493776">
                  <a:extLst>
                    <a:ext uri="{9D8B030D-6E8A-4147-A177-3AD203B41FA5}">
                      <a16:colId xmlns:a16="http://schemas.microsoft.com/office/drawing/2014/main" val="2091093971"/>
                    </a:ext>
                  </a:extLst>
                </a:gridCol>
                <a:gridCol w="493776">
                  <a:extLst>
                    <a:ext uri="{9D8B030D-6E8A-4147-A177-3AD203B41FA5}">
                      <a16:colId xmlns:a16="http://schemas.microsoft.com/office/drawing/2014/main" val="818617611"/>
                    </a:ext>
                  </a:extLst>
                </a:gridCol>
                <a:gridCol w="493776">
                  <a:extLst>
                    <a:ext uri="{9D8B030D-6E8A-4147-A177-3AD203B41FA5}">
                      <a16:colId xmlns:a16="http://schemas.microsoft.com/office/drawing/2014/main" val="1319275742"/>
                    </a:ext>
                  </a:extLst>
                </a:gridCol>
                <a:gridCol w="493776">
                  <a:extLst>
                    <a:ext uri="{9D8B030D-6E8A-4147-A177-3AD203B41FA5}">
                      <a16:colId xmlns:a16="http://schemas.microsoft.com/office/drawing/2014/main" val="210885695"/>
                    </a:ext>
                  </a:extLst>
                </a:gridCol>
                <a:gridCol w="493776">
                  <a:extLst>
                    <a:ext uri="{9D8B030D-6E8A-4147-A177-3AD203B41FA5}">
                      <a16:colId xmlns:a16="http://schemas.microsoft.com/office/drawing/2014/main" val="999224799"/>
                    </a:ext>
                  </a:extLst>
                </a:gridCol>
                <a:gridCol w="493776">
                  <a:extLst>
                    <a:ext uri="{9D8B030D-6E8A-4147-A177-3AD203B41FA5}">
                      <a16:colId xmlns:a16="http://schemas.microsoft.com/office/drawing/2014/main" val="855513874"/>
                    </a:ext>
                  </a:extLst>
                </a:gridCol>
                <a:gridCol w="493776">
                  <a:extLst>
                    <a:ext uri="{9D8B030D-6E8A-4147-A177-3AD203B41FA5}">
                      <a16:colId xmlns:a16="http://schemas.microsoft.com/office/drawing/2014/main" val="1832909372"/>
                    </a:ext>
                  </a:extLst>
                </a:gridCol>
                <a:gridCol w="493776">
                  <a:extLst>
                    <a:ext uri="{9D8B030D-6E8A-4147-A177-3AD203B41FA5}">
                      <a16:colId xmlns:a16="http://schemas.microsoft.com/office/drawing/2014/main" val="1301167132"/>
                    </a:ext>
                  </a:extLst>
                </a:gridCol>
                <a:gridCol w="493776">
                  <a:extLst>
                    <a:ext uri="{9D8B030D-6E8A-4147-A177-3AD203B41FA5}">
                      <a16:colId xmlns:a16="http://schemas.microsoft.com/office/drawing/2014/main" val="3205409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9427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 Motors Argentina - 2021-05-15 16:00:24</a:t>
                      </a:r>
                      <a:r>
                        <a:rPr kumimoji="0" lang="en-US" sz="1000" b="0" i="0" u="none" strike="noStrike" kern="1200" cap="none" spc="0" normalizeH="0" baseline="0" noProof="0">
                          <a:ln>
                            <a:noFill/>
                          </a:ln>
                          <a:solidFill>
                            <a:prstClr val="black"/>
                          </a:solidFill>
                          <a:effectLst/>
                          <a:uLnTx/>
                          <a:uFillTx/>
                          <a:latin typeface="+mn-lt"/>
                          <a:ea typeface="+mn-ea"/>
                          <a:cs typeface="+mn-cs"/>
                        </a:rPr>
                        <a:t>
 Dejate cautivar por la combinación de diseño retro y la tecnología de nuestra 🇮🇹PICCOLA 🇦🇷
✅ Motor monocilíndrico
✅ 4 tiempos, refrigerado por aire
✅ Freno delantero de disco
✅ Tablero analógico - digital
✅ Iluminación LED
Descubrí más detalles en 💻 www.gilera.com.ar/modelo
#Gilera #GileraMotors #GileraArgentina #InfinitosCaminosTeEsperan #motos #0km #LaMarcadeSiempre #piccolaargentina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18089987"/>
                  </a:ext>
                </a:extLst>
              </a:tr>
            </a:tbl>
          </a:graphicData>
        </a:graphic>
      </p:graphicFrame>
      <p:sp>
        <p:nvSpPr>
          <p:cNvPr id="4" name="Text Placeholder 3">
            <a:extLst>
              <a:ext uri="{FF2B5EF4-FFF2-40B4-BE49-F238E27FC236}">
                <a16:creationId xmlns:a16="http://schemas.microsoft.com/office/drawing/2014/main" id="{59C83EA7-5948-46FE-B04E-E7453AED704E}"/>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70082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F01D6E-0BD4-4FF3-A0C2-F1F377E97CD8}"/>
              </a:ext>
            </a:extLst>
          </p:cNvPr>
          <p:cNvSpPr>
            <a:spLocks noGrp="1"/>
          </p:cNvSpPr>
          <p:nvPr>
            <p:ph type="title"/>
          </p:nvPr>
        </p:nvSpPr>
        <p:spPr/>
        <p:txBody>
          <a:bodyPr/>
          <a:lstStyle/>
          <a:p>
            <a:r>
              <a:rPr lang="en-US"/>
              <a:t>Facebook Post Table + Reactions | Motomel - 20 of 23</a:t>
            </a:r>
          </a:p>
        </p:txBody>
      </p:sp>
      <p:graphicFrame>
        <p:nvGraphicFramePr>
          <p:cNvPr id="5" name="Table Placeholder 4">
            <a:extLst>
              <a:ext uri="{FF2B5EF4-FFF2-40B4-BE49-F238E27FC236}">
                <a16:creationId xmlns:a16="http://schemas.microsoft.com/office/drawing/2014/main" id="{25E7DC57-B687-460D-A5ED-F3086D54B9C0}"/>
              </a:ext>
            </a:extLst>
          </p:cNvPr>
          <p:cNvGraphicFramePr>
            <a:graphicFrameLocks noGrp="1"/>
          </p:cNvGraphicFramePr>
          <p:nvPr>
            <p:ph type="tbl" sz="quarter" idx="13"/>
            <p:extLst>
              <p:ext uri="{D42A27DB-BD31-4B8C-83A1-F6EECF244321}">
                <p14:modId xmlns:p14="http://schemas.microsoft.com/office/powerpoint/2010/main" val="3143632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29981909"/>
                    </a:ext>
                  </a:extLst>
                </a:gridCol>
                <a:gridCol w="493776">
                  <a:extLst>
                    <a:ext uri="{9D8B030D-6E8A-4147-A177-3AD203B41FA5}">
                      <a16:colId xmlns:a16="http://schemas.microsoft.com/office/drawing/2014/main" val="3211042583"/>
                    </a:ext>
                  </a:extLst>
                </a:gridCol>
                <a:gridCol w="493776">
                  <a:extLst>
                    <a:ext uri="{9D8B030D-6E8A-4147-A177-3AD203B41FA5}">
                      <a16:colId xmlns:a16="http://schemas.microsoft.com/office/drawing/2014/main" val="4236641172"/>
                    </a:ext>
                  </a:extLst>
                </a:gridCol>
                <a:gridCol w="493776">
                  <a:extLst>
                    <a:ext uri="{9D8B030D-6E8A-4147-A177-3AD203B41FA5}">
                      <a16:colId xmlns:a16="http://schemas.microsoft.com/office/drawing/2014/main" val="2285139549"/>
                    </a:ext>
                  </a:extLst>
                </a:gridCol>
                <a:gridCol w="493776">
                  <a:extLst>
                    <a:ext uri="{9D8B030D-6E8A-4147-A177-3AD203B41FA5}">
                      <a16:colId xmlns:a16="http://schemas.microsoft.com/office/drawing/2014/main" val="3574140913"/>
                    </a:ext>
                  </a:extLst>
                </a:gridCol>
                <a:gridCol w="493776">
                  <a:extLst>
                    <a:ext uri="{9D8B030D-6E8A-4147-A177-3AD203B41FA5}">
                      <a16:colId xmlns:a16="http://schemas.microsoft.com/office/drawing/2014/main" val="1379819672"/>
                    </a:ext>
                  </a:extLst>
                </a:gridCol>
                <a:gridCol w="493776">
                  <a:extLst>
                    <a:ext uri="{9D8B030D-6E8A-4147-A177-3AD203B41FA5}">
                      <a16:colId xmlns:a16="http://schemas.microsoft.com/office/drawing/2014/main" val="1301173802"/>
                    </a:ext>
                  </a:extLst>
                </a:gridCol>
                <a:gridCol w="493776">
                  <a:extLst>
                    <a:ext uri="{9D8B030D-6E8A-4147-A177-3AD203B41FA5}">
                      <a16:colId xmlns:a16="http://schemas.microsoft.com/office/drawing/2014/main" val="1837160421"/>
                    </a:ext>
                  </a:extLst>
                </a:gridCol>
                <a:gridCol w="493776">
                  <a:extLst>
                    <a:ext uri="{9D8B030D-6E8A-4147-A177-3AD203B41FA5}">
                      <a16:colId xmlns:a16="http://schemas.microsoft.com/office/drawing/2014/main" val="549112352"/>
                    </a:ext>
                  </a:extLst>
                </a:gridCol>
                <a:gridCol w="493776">
                  <a:extLst>
                    <a:ext uri="{9D8B030D-6E8A-4147-A177-3AD203B41FA5}">
                      <a16:colId xmlns:a16="http://schemas.microsoft.com/office/drawing/2014/main" val="2826802957"/>
                    </a:ext>
                  </a:extLst>
                </a:gridCol>
                <a:gridCol w="493776">
                  <a:extLst>
                    <a:ext uri="{9D8B030D-6E8A-4147-A177-3AD203B41FA5}">
                      <a16:colId xmlns:a16="http://schemas.microsoft.com/office/drawing/2014/main" val="2799778542"/>
                    </a:ext>
                  </a:extLst>
                </a:gridCol>
                <a:gridCol w="493776">
                  <a:extLst>
                    <a:ext uri="{9D8B030D-6E8A-4147-A177-3AD203B41FA5}">
                      <a16:colId xmlns:a16="http://schemas.microsoft.com/office/drawing/2014/main" val="1169038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71498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- 2021-04-30 21:05:48</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150 R3. 
Atractivo diseño de faros delanteros y traseros, guiños de LED, sistema de luces siempre encendidas, tablero con medidor de combustible, nuevo cubre escape y portaequipaje trasero en aluminio. 
Viajá seguro en todo tipo de camino. Con la TRIAX R3 la ruta la hacés vos.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1549648"/>
                  </a:ext>
                </a:extLst>
              </a:tr>
            </a:tbl>
          </a:graphicData>
        </a:graphic>
      </p:graphicFrame>
      <p:sp>
        <p:nvSpPr>
          <p:cNvPr id="4" name="Text Placeholder 3">
            <a:extLst>
              <a:ext uri="{FF2B5EF4-FFF2-40B4-BE49-F238E27FC236}">
                <a16:creationId xmlns:a16="http://schemas.microsoft.com/office/drawing/2014/main" id="{BD1F51C5-FB1B-4C92-B4C4-AE2F1B37759C}"/>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9331646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C424A-30D6-4EC2-A0CA-A0ACE0277B18}"/>
              </a:ext>
            </a:extLst>
          </p:cNvPr>
          <p:cNvSpPr>
            <a:spLocks noGrp="1"/>
          </p:cNvSpPr>
          <p:nvPr>
            <p:ph type="title"/>
          </p:nvPr>
        </p:nvSpPr>
        <p:spPr/>
        <p:txBody>
          <a:bodyPr/>
          <a:lstStyle/>
          <a:p>
            <a:r>
              <a:rPr lang="en-US"/>
              <a:t>Facebook Post Table + Reactions | Motomel - 21 of 23</a:t>
            </a:r>
          </a:p>
        </p:txBody>
      </p:sp>
      <p:graphicFrame>
        <p:nvGraphicFramePr>
          <p:cNvPr id="5" name="Table Placeholder 4">
            <a:extLst>
              <a:ext uri="{FF2B5EF4-FFF2-40B4-BE49-F238E27FC236}">
                <a16:creationId xmlns:a16="http://schemas.microsoft.com/office/drawing/2014/main" id="{C5774A63-54A9-4D45-9B64-0BA2353B9460}"/>
              </a:ext>
            </a:extLst>
          </p:cNvPr>
          <p:cNvGraphicFramePr>
            <a:graphicFrameLocks noGrp="1"/>
          </p:cNvGraphicFramePr>
          <p:nvPr>
            <p:ph type="tbl" sz="quarter" idx="13"/>
            <p:extLst>
              <p:ext uri="{D42A27DB-BD31-4B8C-83A1-F6EECF244321}">
                <p14:modId xmlns:p14="http://schemas.microsoft.com/office/powerpoint/2010/main" val="22243210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97435944"/>
                    </a:ext>
                  </a:extLst>
                </a:gridCol>
                <a:gridCol w="493776">
                  <a:extLst>
                    <a:ext uri="{9D8B030D-6E8A-4147-A177-3AD203B41FA5}">
                      <a16:colId xmlns:a16="http://schemas.microsoft.com/office/drawing/2014/main" val="4092412388"/>
                    </a:ext>
                  </a:extLst>
                </a:gridCol>
                <a:gridCol w="493776">
                  <a:extLst>
                    <a:ext uri="{9D8B030D-6E8A-4147-A177-3AD203B41FA5}">
                      <a16:colId xmlns:a16="http://schemas.microsoft.com/office/drawing/2014/main" val="1410880932"/>
                    </a:ext>
                  </a:extLst>
                </a:gridCol>
                <a:gridCol w="493776">
                  <a:extLst>
                    <a:ext uri="{9D8B030D-6E8A-4147-A177-3AD203B41FA5}">
                      <a16:colId xmlns:a16="http://schemas.microsoft.com/office/drawing/2014/main" val="4170857530"/>
                    </a:ext>
                  </a:extLst>
                </a:gridCol>
                <a:gridCol w="493776">
                  <a:extLst>
                    <a:ext uri="{9D8B030D-6E8A-4147-A177-3AD203B41FA5}">
                      <a16:colId xmlns:a16="http://schemas.microsoft.com/office/drawing/2014/main" val="3162071495"/>
                    </a:ext>
                  </a:extLst>
                </a:gridCol>
                <a:gridCol w="493776">
                  <a:extLst>
                    <a:ext uri="{9D8B030D-6E8A-4147-A177-3AD203B41FA5}">
                      <a16:colId xmlns:a16="http://schemas.microsoft.com/office/drawing/2014/main" val="4142670211"/>
                    </a:ext>
                  </a:extLst>
                </a:gridCol>
                <a:gridCol w="493776">
                  <a:extLst>
                    <a:ext uri="{9D8B030D-6E8A-4147-A177-3AD203B41FA5}">
                      <a16:colId xmlns:a16="http://schemas.microsoft.com/office/drawing/2014/main" val="536218664"/>
                    </a:ext>
                  </a:extLst>
                </a:gridCol>
                <a:gridCol w="493776">
                  <a:extLst>
                    <a:ext uri="{9D8B030D-6E8A-4147-A177-3AD203B41FA5}">
                      <a16:colId xmlns:a16="http://schemas.microsoft.com/office/drawing/2014/main" val="3906873946"/>
                    </a:ext>
                  </a:extLst>
                </a:gridCol>
                <a:gridCol w="493776">
                  <a:extLst>
                    <a:ext uri="{9D8B030D-6E8A-4147-A177-3AD203B41FA5}">
                      <a16:colId xmlns:a16="http://schemas.microsoft.com/office/drawing/2014/main" val="3256110172"/>
                    </a:ext>
                  </a:extLst>
                </a:gridCol>
                <a:gridCol w="493776">
                  <a:extLst>
                    <a:ext uri="{9D8B030D-6E8A-4147-A177-3AD203B41FA5}">
                      <a16:colId xmlns:a16="http://schemas.microsoft.com/office/drawing/2014/main" val="2225529486"/>
                    </a:ext>
                  </a:extLst>
                </a:gridCol>
                <a:gridCol w="493776">
                  <a:extLst>
                    <a:ext uri="{9D8B030D-6E8A-4147-A177-3AD203B41FA5}">
                      <a16:colId xmlns:a16="http://schemas.microsoft.com/office/drawing/2014/main" val="3723167520"/>
                    </a:ext>
                  </a:extLst>
                </a:gridCol>
                <a:gridCol w="493776">
                  <a:extLst>
                    <a:ext uri="{9D8B030D-6E8A-4147-A177-3AD203B41FA5}">
                      <a16:colId xmlns:a16="http://schemas.microsoft.com/office/drawing/2014/main" val="46965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21104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 - 2021-04-29 14:00:08</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Debes cambiar ambas cosas , el filtro retiene contaminantes que pueden ser perjudiciales para el motor incrementando el desgaste de sus partes móviles vitales .
Motomel utiliza y recomienda combustibles AXION energy y línea de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512563525"/>
                  </a:ext>
                </a:extLst>
              </a:tr>
            </a:tbl>
          </a:graphicData>
        </a:graphic>
      </p:graphicFrame>
      <p:sp>
        <p:nvSpPr>
          <p:cNvPr id="4" name="Text Placeholder 3">
            <a:extLst>
              <a:ext uri="{FF2B5EF4-FFF2-40B4-BE49-F238E27FC236}">
                <a16:creationId xmlns:a16="http://schemas.microsoft.com/office/drawing/2014/main" id="{35952562-38A8-4500-8F9D-6840ED13F836}"/>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90839539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139E-7AD0-4C01-906A-9E6D7D30BD97}"/>
              </a:ext>
            </a:extLst>
          </p:cNvPr>
          <p:cNvSpPr>
            <a:spLocks noGrp="1"/>
          </p:cNvSpPr>
          <p:nvPr>
            <p:ph type="title"/>
          </p:nvPr>
        </p:nvSpPr>
        <p:spPr/>
        <p:txBody>
          <a:bodyPr/>
          <a:lstStyle/>
          <a:p>
            <a:r>
              <a:rPr lang="en-US"/>
              <a:t>Facebook Post Table + Reactions | Motomel - 22 of 23</a:t>
            </a:r>
          </a:p>
        </p:txBody>
      </p:sp>
      <p:graphicFrame>
        <p:nvGraphicFramePr>
          <p:cNvPr id="5" name="Table Placeholder 4">
            <a:extLst>
              <a:ext uri="{FF2B5EF4-FFF2-40B4-BE49-F238E27FC236}">
                <a16:creationId xmlns:a16="http://schemas.microsoft.com/office/drawing/2014/main" id="{BA4076F9-437E-42F4-AC62-5A15F5BF10CE}"/>
              </a:ext>
            </a:extLst>
          </p:cNvPr>
          <p:cNvGraphicFramePr>
            <a:graphicFrameLocks noGrp="1"/>
          </p:cNvGraphicFramePr>
          <p:nvPr>
            <p:ph type="tbl" sz="quarter" idx="13"/>
            <p:extLst>
              <p:ext uri="{D42A27DB-BD31-4B8C-83A1-F6EECF244321}">
                <p14:modId xmlns:p14="http://schemas.microsoft.com/office/powerpoint/2010/main" val="15328199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19524287"/>
                    </a:ext>
                  </a:extLst>
                </a:gridCol>
                <a:gridCol w="493776">
                  <a:extLst>
                    <a:ext uri="{9D8B030D-6E8A-4147-A177-3AD203B41FA5}">
                      <a16:colId xmlns:a16="http://schemas.microsoft.com/office/drawing/2014/main" val="4199776393"/>
                    </a:ext>
                  </a:extLst>
                </a:gridCol>
                <a:gridCol w="493776">
                  <a:extLst>
                    <a:ext uri="{9D8B030D-6E8A-4147-A177-3AD203B41FA5}">
                      <a16:colId xmlns:a16="http://schemas.microsoft.com/office/drawing/2014/main" val="2963486569"/>
                    </a:ext>
                  </a:extLst>
                </a:gridCol>
                <a:gridCol w="493776">
                  <a:extLst>
                    <a:ext uri="{9D8B030D-6E8A-4147-A177-3AD203B41FA5}">
                      <a16:colId xmlns:a16="http://schemas.microsoft.com/office/drawing/2014/main" val="3356724688"/>
                    </a:ext>
                  </a:extLst>
                </a:gridCol>
                <a:gridCol w="493776">
                  <a:extLst>
                    <a:ext uri="{9D8B030D-6E8A-4147-A177-3AD203B41FA5}">
                      <a16:colId xmlns:a16="http://schemas.microsoft.com/office/drawing/2014/main" val="3956523688"/>
                    </a:ext>
                  </a:extLst>
                </a:gridCol>
                <a:gridCol w="493776">
                  <a:extLst>
                    <a:ext uri="{9D8B030D-6E8A-4147-A177-3AD203B41FA5}">
                      <a16:colId xmlns:a16="http://schemas.microsoft.com/office/drawing/2014/main" val="223285741"/>
                    </a:ext>
                  </a:extLst>
                </a:gridCol>
                <a:gridCol w="493776">
                  <a:extLst>
                    <a:ext uri="{9D8B030D-6E8A-4147-A177-3AD203B41FA5}">
                      <a16:colId xmlns:a16="http://schemas.microsoft.com/office/drawing/2014/main" val="2788598621"/>
                    </a:ext>
                  </a:extLst>
                </a:gridCol>
                <a:gridCol w="493776">
                  <a:extLst>
                    <a:ext uri="{9D8B030D-6E8A-4147-A177-3AD203B41FA5}">
                      <a16:colId xmlns:a16="http://schemas.microsoft.com/office/drawing/2014/main" val="825806972"/>
                    </a:ext>
                  </a:extLst>
                </a:gridCol>
                <a:gridCol w="493776">
                  <a:extLst>
                    <a:ext uri="{9D8B030D-6E8A-4147-A177-3AD203B41FA5}">
                      <a16:colId xmlns:a16="http://schemas.microsoft.com/office/drawing/2014/main" val="3602732384"/>
                    </a:ext>
                  </a:extLst>
                </a:gridCol>
                <a:gridCol w="493776">
                  <a:extLst>
                    <a:ext uri="{9D8B030D-6E8A-4147-A177-3AD203B41FA5}">
                      <a16:colId xmlns:a16="http://schemas.microsoft.com/office/drawing/2014/main" val="3614427214"/>
                    </a:ext>
                  </a:extLst>
                </a:gridCol>
                <a:gridCol w="493776">
                  <a:extLst>
                    <a:ext uri="{9D8B030D-6E8A-4147-A177-3AD203B41FA5}">
                      <a16:colId xmlns:a16="http://schemas.microsoft.com/office/drawing/2014/main" val="4133609274"/>
                    </a:ext>
                  </a:extLst>
                </a:gridCol>
                <a:gridCol w="493776">
                  <a:extLst>
                    <a:ext uri="{9D8B030D-6E8A-4147-A177-3AD203B41FA5}">
                      <a16:colId xmlns:a16="http://schemas.microsoft.com/office/drawing/2014/main" val="2509780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084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- 2021-04-27 22:01:22</a:t>
                      </a:r>
                      <a:r>
                        <a:rPr kumimoji="0" lang="es-ES" sz="1000" b="0" i="0" u="none" strike="noStrike" kern="1200" cap="none" spc="0" normalizeH="0" baseline="0" noProof="0">
                          <a:ln>
                            <a:noFill/>
                          </a:ln>
                          <a:solidFill>
                            <a:prstClr val="black"/>
                          </a:solidFill>
                          <a:effectLst/>
                          <a:uLnTx/>
                          <a:uFillTx/>
                          <a:latin typeface="+mn-lt"/>
                          <a:ea typeface="+mn-ea"/>
                          <a:cs typeface="+mn-cs"/>
                        </a:rPr>
                        <a:t>
 Combiná agilidad y rendimiento con una ideal economía de uso en la ciudad. 
Sentí la diferencia con tu HUNTER 150.
#YaSabésADóndeIr
Consultá precios y planes de financiación en el link de la bio.
#Corven #Motos #Hunter150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8450159"/>
                  </a:ext>
                </a:extLst>
              </a:tr>
            </a:tbl>
          </a:graphicData>
        </a:graphic>
      </p:graphicFrame>
      <p:sp>
        <p:nvSpPr>
          <p:cNvPr id="4" name="Text Placeholder 3">
            <a:extLst>
              <a:ext uri="{FF2B5EF4-FFF2-40B4-BE49-F238E27FC236}">
                <a16:creationId xmlns:a16="http://schemas.microsoft.com/office/drawing/2014/main" id="{6C30A0C1-675A-4202-B65A-7546AD7A06DA}"/>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5979471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43FF5C-5705-4D36-AD4F-2BEC087C65A8}"/>
              </a:ext>
            </a:extLst>
          </p:cNvPr>
          <p:cNvSpPr>
            <a:spLocks noGrp="1"/>
          </p:cNvSpPr>
          <p:nvPr>
            <p:ph type="title"/>
          </p:nvPr>
        </p:nvSpPr>
        <p:spPr/>
        <p:txBody>
          <a:bodyPr/>
          <a:lstStyle/>
          <a:p>
            <a:r>
              <a:rPr lang="en-US"/>
              <a:t>Facebook Post Table + Reactions | Motomel - 23 of 23</a:t>
            </a:r>
          </a:p>
        </p:txBody>
      </p:sp>
      <p:graphicFrame>
        <p:nvGraphicFramePr>
          <p:cNvPr id="5" name="Table Placeholder 4">
            <a:extLst>
              <a:ext uri="{FF2B5EF4-FFF2-40B4-BE49-F238E27FC236}">
                <a16:creationId xmlns:a16="http://schemas.microsoft.com/office/drawing/2014/main" id="{4F833784-CCD4-4E8D-8E4F-0CC8DC799E5B}"/>
              </a:ext>
            </a:extLst>
          </p:cNvPr>
          <p:cNvGraphicFramePr>
            <a:graphicFrameLocks noGrp="1"/>
          </p:cNvGraphicFramePr>
          <p:nvPr>
            <p:ph type="tbl" sz="quarter" idx="13"/>
            <p:extLst>
              <p:ext uri="{D42A27DB-BD31-4B8C-83A1-F6EECF244321}">
                <p14:modId xmlns:p14="http://schemas.microsoft.com/office/powerpoint/2010/main" val="291576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0704117"/>
                    </a:ext>
                  </a:extLst>
                </a:gridCol>
                <a:gridCol w="493776">
                  <a:extLst>
                    <a:ext uri="{9D8B030D-6E8A-4147-A177-3AD203B41FA5}">
                      <a16:colId xmlns:a16="http://schemas.microsoft.com/office/drawing/2014/main" val="356066917"/>
                    </a:ext>
                  </a:extLst>
                </a:gridCol>
                <a:gridCol w="493776">
                  <a:extLst>
                    <a:ext uri="{9D8B030D-6E8A-4147-A177-3AD203B41FA5}">
                      <a16:colId xmlns:a16="http://schemas.microsoft.com/office/drawing/2014/main" val="3854121094"/>
                    </a:ext>
                  </a:extLst>
                </a:gridCol>
                <a:gridCol w="493776">
                  <a:extLst>
                    <a:ext uri="{9D8B030D-6E8A-4147-A177-3AD203B41FA5}">
                      <a16:colId xmlns:a16="http://schemas.microsoft.com/office/drawing/2014/main" val="1836422001"/>
                    </a:ext>
                  </a:extLst>
                </a:gridCol>
                <a:gridCol w="493776">
                  <a:extLst>
                    <a:ext uri="{9D8B030D-6E8A-4147-A177-3AD203B41FA5}">
                      <a16:colId xmlns:a16="http://schemas.microsoft.com/office/drawing/2014/main" val="523828566"/>
                    </a:ext>
                  </a:extLst>
                </a:gridCol>
                <a:gridCol w="493776">
                  <a:extLst>
                    <a:ext uri="{9D8B030D-6E8A-4147-A177-3AD203B41FA5}">
                      <a16:colId xmlns:a16="http://schemas.microsoft.com/office/drawing/2014/main" val="2563923976"/>
                    </a:ext>
                  </a:extLst>
                </a:gridCol>
                <a:gridCol w="493776">
                  <a:extLst>
                    <a:ext uri="{9D8B030D-6E8A-4147-A177-3AD203B41FA5}">
                      <a16:colId xmlns:a16="http://schemas.microsoft.com/office/drawing/2014/main" val="503408056"/>
                    </a:ext>
                  </a:extLst>
                </a:gridCol>
                <a:gridCol w="493776">
                  <a:extLst>
                    <a:ext uri="{9D8B030D-6E8A-4147-A177-3AD203B41FA5}">
                      <a16:colId xmlns:a16="http://schemas.microsoft.com/office/drawing/2014/main" val="953576030"/>
                    </a:ext>
                  </a:extLst>
                </a:gridCol>
                <a:gridCol w="493776">
                  <a:extLst>
                    <a:ext uri="{9D8B030D-6E8A-4147-A177-3AD203B41FA5}">
                      <a16:colId xmlns:a16="http://schemas.microsoft.com/office/drawing/2014/main" val="1608885930"/>
                    </a:ext>
                  </a:extLst>
                </a:gridCol>
                <a:gridCol w="493776">
                  <a:extLst>
                    <a:ext uri="{9D8B030D-6E8A-4147-A177-3AD203B41FA5}">
                      <a16:colId xmlns:a16="http://schemas.microsoft.com/office/drawing/2014/main" val="277743890"/>
                    </a:ext>
                  </a:extLst>
                </a:gridCol>
                <a:gridCol w="493776">
                  <a:extLst>
                    <a:ext uri="{9D8B030D-6E8A-4147-A177-3AD203B41FA5}">
                      <a16:colId xmlns:a16="http://schemas.microsoft.com/office/drawing/2014/main" val="2448064632"/>
                    </a:ext>
                  </a:extLst>
                </a:gridCol>
                <a:gridCol w="493776">
                  <a:extLst>
                    <a:ext uri="{9D8B030D-6E8A-4147-A177-3AD203B41FA5}">
                      <a16:colId xmlns:a16="http://schemas.microsoft.com/office/drawing/2014/main" val="2065743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3333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- 2021-04-23 13:59:40</a:t>
                      </a:r>
                      <a:r>
                        <a:rPr kumimoji="0" lang="es-ES" sz="1000" b="0" i="0" u="none" strike="noStrike" kern="1200" cap="none" spc="0" normalizeH="0" baseline="0" noProof="0">
                          <a:ln>
                            <a:noFill/>
                          </a:ln>
                          <a:solidFill>
                            <a:prstClr val="black"/>
                          </a:solidFill>
                          <a:effectLst/>
                          <a:uLnTx/>
                          <a:uFillTx/>
                          <a:latin typeface="+mn-lt"/>
                          <a:ea typeface="+mn-ea"/>
                          <a:cs typeface="+mn-cs"/>
                        </a:rPr>
                        <a:t>
 La Corven Expert DOT 150 va con vos. 
Con su porta casco trasero, neumático delantero de 12’’, amplio espacio de guardado bajo asiento y conector USB para tu celular o GPS. 
Destacate con estilo en la ciudad.
#YaSabésADóndeIr
Tenela en 48 cuotas con tasa subsidiada.
Consultá precios y planes de financiación en el link de la bio.
#Corven #Motos #Expert150DOT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30871962"/>
                  </a:ext>
                </a:extLst>
              </a:tr>
            </a:tbl>
          </a:graphicData>
        </a:graphic>
      </p:graphicFrame>
      <p:sp>
        <p:nvSpPr>
          <p:cNvPr id="4" name="Text Placeholder 3">
            <a:extLst>
              <a:ext uri="{FF2B5EF4-FFF2-40B4-BE49-F238E27FC236}">
                <a16:creationId xmlns:a16="http://schemas.microsoft.com/office/drawing/2014/main" id="{CEA79D38-DBAB-4962-ACAF-4A8863FDB160}"/>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19789636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EF877-6CCF-4FCA-87BE-45E1CB8509E2}"/>
              </a:ext>
            </a:extLst>
          </p:cNvPr>
          <p:cNvSpPr>
            <a:spLocks noGrp="1"/>
          </p:cNvSpPr>
          <p:nvPr>
            <p:ph type="title"/>
          </p:nvPr>
        </p:nvSpPr>
        <p:spPr/>
        <p:txBody>
          <a:bodyPr/>
          <a:lstStyle/>
          <a:p>
            <a:r>
              <a:rPr lang="en-US"/>
              <a:t>Facebook User Posts | Motomel</a:t>
            </a:r>
          </a:p>
        </p:txBody>
      </p:sp>
      <p:graphicFrame>
        <p:nvGraphicFramePr>
          <p:cNvPr id="6" name="Chart Placeholder 5">
            <a:extLst>
              <a:ext uri="{FF2B5EF4-FFF2-40B4-BE49-F238E27FC236}">
                <a16:creationId xmlns:a16="http://schemas.microsoft.com/office/drawing/2014/main" id="{F15D6655-5FDC-4130-B448-93BA116BC5A9}"/>
              </a:ext>
            </a:extLst>
          </p:cNvPr>
          <p:cNvGraphicFramePr>
            <a:graphicFrameLocks noGrp="1"/>
          </p:cNvGraphicFramePr>
          <p:nvPr>
            <p:ph type="chart" sz="quarter" idx="13"/>
            <p:extLst>
              <p:ext uri="{D42A27DB-BD31-4B8C-83A1-F6EECF244321}">
                <p14:modId xmlns:p14="http://schemas.microsoft.com/office/powerpoint/2010/main" val="37416134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3FB5D9-C16D-4E57-A213-480206278E3E}"/>
              </a:ext>
            </a:extLst>
          </p:cNvPr>
          <p:cNvSpPr>
            <a:spLocks noGrp="1"/>
          </p:cNvSpPr>
          <p:nvPr>
            <p:ph type="body" sz="quarter" idx="14"/>
          </p:nvPr>
        </p:nvSpPr>
        <p:spPr/>
        <p:txBody>
          <a:bodyPr/>
          <a:lstStyle/>
          <a:p>
            <a:r>
              <a:rPr lang="en-US"/>
              <a:t>04/17/2021 - 05/16/2021</a:t>
            </a:r>
          </a:p>
        </p:txBody>
      </p:sp>
      <p:sp>
        <p:nvSpPr>
          <p:cNvPr id="5" name="Footer Placeholder 4">
            <a:extLst>
              <a:ext uri="{FF2B5EF4-FFF2-40B4-BE49-F238E27FC236}">
                <a16:creationId xmlns:a16="http://schemas.microsoft.com/office/drawing/2014/main" id="{E75638C4-DA4E-4B1A-9758-7B62BBF486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31301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52A2-907E-4CA6-951F-015A7820CECF}"/>
              </a:ext>
            </a:extLst>
          </p:cNvPr>
          <p:cNvSpPr>
            <a:spLocks noGrp="1"/>
          </p:cNvSpPr>
          <p:nvPr>
            <p:ph type="title"/>
          </p:nvPr>
        </p:nvSpPr>
        <p:spPr/>
        <p:txBody>
          <a:bodyPr/>
          <a:lstStyle/>
          <a:p>
            <a:r>
              <a:rPr lang="en-US"/>
              <a:t>Facebook User Posts Table | Motomel - 1 of 3</a:t>
            </a:r>
          </a:p>
        </p:txBody>
      </p:sp>
      <p:graphicFrame>
        <p:nvGraphicFramePr>
          <p:cNvPr id="5" name="Table Placeholder 4">
            <a:extLst>
              <a:ext uri="{FF2B5EF4-FFF2-40B4-BE49-F238E27FC236}">
                <a16:creationId xmlns:a16="http://schemas.microsoft.com/office/drawing/2014/main" id="{CFB0427E-7A76-4D1A-A097-87FD847FC9B9}"/>
              </a:ext>
            </a:extLst>
          </p:cNvPr>
          <p:cNvGraphicFramePr>
            <a:graphicFrameLocks noGrp="1"/>
          </p:cNvGraphicFramePr>
          <p:nvPr>
            <p:ph type="tbl" sz="quarter" idx="13"/>
            <p:extLst>
              <p:ext uri="{D42A27DB-BD31-4B8C-83A1-F6EECF244321}">
                <p14:modId xmlns:p14="http://schemas.microsoft.com/office/powerpoint/2010/main" val="4016639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083852185"/>
                    </a:ext>
                  </a:extLst>
                </a:gridCol>
                <a:gridCol w="1152144">
                  <a:extLst>
                    <a:ext uri="{9D8B030D-6E8A-4147-A177-3AD203B41FA5}">
                      <a16:colId xmlns:a16="http://schemas.microsoft.com/office/drawing/2014/main" val="742580266"/>
                    </a:ext>
                  </a:extLst>
                </a:gridCol>
                <a:gridCol w="1152144">
                  <a:extLst>
                    <a:ext uri="{9D8B030D-6E8A-4147-A177-3AD203B41FA5}">
                      <a16:colId xmlns:a16="http://schemas.microsoft.com/office/drawing/2014/main" val="511552847"/>
                    </a:ext>
                  </a:extLst>
                </a:gridCol>
                <a:gridCol w="1152144">
                  <a:extLst>
                    <a:ext uri="{9D8B030D-6E8A-4147-A177-3AD203B41FA5}">
                      <a16:colId xmlns:a16="http://schemas.microsoft.com/office/drawing/2014/main" val="2654304218"/>
                    </a:ext>
                  </a:extLst>
                </a:gridCol>
                <a:gridCol w="1152144">
                  <a:extLst>
                    <a:ext uri="{9D8B030D-6E8A-4147-A177-3AD203B41FA5}">
                      <a16:colId xmlns:a16="http://schemas.microsoft.com/office/drawing/2014/main" val="2543835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3412464"/>
                  </a:ext>
                </a:extLst>
              </a:tr>
            </a:tbl>
          </a:graphicData>
        </a:graphic>
      </p:graphicFrame>
      <p:sp>
        <p:nvSpPr>
          <p:cNvPr id="4" name="Text Placeholder 3">
            <a:extLst>
              <a:ext uri="{FF2B5EF4-FFF2-40B4-BE49-F238E27FC236}">
                <a16:creationId xmlns:a16="http://schemas.microsoft.com/office/drawing/2014/main" id="{53062D85-B135-4CE7-A4C6-A4DEFFCD5BCD}"/>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199016746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7BE085-FAEE-4A68-BDD6-67B5A35F38EF}"/>
              </a:ext>
            </a:extLst>
          </p:cNvPr>
          <p:cNvSpPr>
            <a:spLocks noGrp="1"/>
          </p:cNvSpPr>
          <p:nvPr>
            <p:ph type="title"/>
          </p:nvPr>
        </p:nvSpPr>
        <p:spPr/>
        <p:txBody>
          <a:bodyPr/>
          <a:lstStyle/>
          <a:p>
            <a:r>
              <a:rPr lang="en-US"/>
              <a:t>Facebook User Posts Table | Motomel - 2 of 3</a:t>
            </a:r>
          </a:p>
        </p:txBody>
      </p:sp>
      <p:graphicFrame>
        <p:nvGraphicFramePr>
          <p:cNvPr id="5" name="Table Placeholder 4">
            <a:extLst>
              <a:ext uri="{FF2B5EF4-FFF2-40B4-BE49-F238E27FC236}">
                <a16:creationId xmlns:a16="http://schemas.microsoft.com/office/drawing/2014/main" id="{64EC7674-64A4-4391-AC4A-90B7221D5BF1}"/>
              </a:ext>
            </a:extLst>
          </p:cNvPr>
          <p:cNvGraphicFramePr>
            <a:graphicFrameLocks noGrp="1"/>
          </p:cNvGraphicFramePr>
          <p:nvPr>
            <p:ph type="tbl" sz="quarter" idx="13"/>
            <p:extLst>
              <p:ext uri="{D42A27DB-BD31-4B8C-83A1-F6EECF244321}">
                <p14:modId xmlns:p14="http://schemas.microsoft.com/office/powerpoint/2010/main" val="1151923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43772310"/>
                    </a:ext>
                  </a:extLst>
                </a:gridCol>
                <a:gridCol w="1152144">
                  <a:extLst>
                    <a:ext uri="{9D8B030D-6E8A-4147-A177-3AD203B41FA5}">
                      <a16:colId xmlns:a16="http://schemas.microsoft.com/office/drawing/2014/main" val="2554955564"/>
                    </a:ext>
                  </a:extLst>
                </a:gridCol>
                <a:gridCol w="1152144">
                  <a:extLst>
                    <a:ext uri="{9D8B030D-6E8A-4147-A177-3AD203B41FA5}">
                      <a16:colId xmlns:a16="http://schemas.microsoft.com/office/drawing/2014/main" val="2761258303"/>
                    </a:ext>
                  </a:extLst>
                </a:gridCol>
                <a:gridCol w="1152144">
                  <a:extLst>
                    <a:ext uri="{9D8B030D-6E8A-4147-A177-3AD203B41FA5}">
                      <a16:colId xmlns:a16="http://schemas.microsoft.com/office/drawing/2014/main" val="1348393759"/>
                    </a:ext>
                  </a:extLst>
                </a:gridCol>
                <a:gridCol w="1152144">
                  <a:extLst>
                    <a:ext uri="{9D8B030D-6E8A-4147-A177-3AD203B41FA5}">
                      <a16:colId xmlns:a16="http://schemas.microsoft.com/office/drawing/2014/main" val="3662911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55822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- 2021-04-26 10:58:42</a:t>
                      </a:r>
                      <a:r>
                        <a:rPr kumimoji="0" lang="es-ES" sz="1000" b="0" i="0" u="none" strike="noStrike" kern="1200" cap="none" spc="0" normalizeH="0" baseline="0" noProof="0">
                          <a:ln>
                            <a:noFill/>
                          </a:ln>
                          <a:solidFill>
                            <a:prstClr val="black"/>
                          </a:solidFill>
                          <a:effectLst/>
                          <a:uLnTx/>
                          <a:uFillTx/>
                          <a:latin typeface="+mn-lt"/>
                          <a:ea typeface="+mn-ea"/>
                          <a:cs typeface="+mn-cs"/>
                        </a:rPr>
                        <a:t>
 🎊 BONO CONTRIBUCION 2021 CON GRANDES PREMIOS 🎊 
▶️ Como todos los años, desde La Capi lanzamos un bono contribución que nos permite solventar los gastos corrientes para sostener la institución, más aún en estos periodos de pandemia. Cada bono cuenta con dos números y se podrá abonar en 4 cuotas mensuales, iguales y consecutivas. 
🏍️ En esta oportunidad regalamos estos excelentes premios de Corven Motos:
👉1er premio: Moto 0 KM Triax 150 cc 
👉2do premio: Moto 0 KM Energy 125 cc 
👉3er premio: Moto 0 KM Mirage 110 cc 
💰 ADEMAS, ofrecemos una orden de compra de .000 por única vez, para quienes cancelen la totalidad del bono antes del 30 de mayo de 2021.  
❗ Las motos se sortean con la última jugada de la quiniela provincial nocturna del mes de agosto, mientas que la orden de compra se entregará a quien tenga el número que coincida con el ultimo sorteo de la quiniela provincial nocturna de mayo. 
🙋🏻‍♂️PEDILE TU BONO a tu amiga o amigo capitalino. Colaborá con el club de tu barrio!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472450797"/>
                  </a:ext>
                </a:extLst>
              </a:tr>
            </a:tbl>
          </a:graphicData>
        </a:graphic>
      </p:graphicFrame>
      <p:sp>
        <p:nvSpPr>
          <p:cNvPr id="4" name="Text Placeholder 3">
            <a:extLst>
              <a:ext uri="{FF2B5EF4-FFF2-40B4-BE49-F238E27FC236}">
                <a16:creationId xmlns:a16="http://schemas.microsoft.com/office/drawing/2014/main" id="{A1F4543C-86EB-4A83-B51D-28323100EB2C}"/>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25462629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84EF8-4AA7-4B3C-B3AF-013FD845A888}"/>
              </a:ext>
            </a:extLst>
          </p:cNvPr>
          <p:cNvSpPr>
            <a:spLocks noGrp="1"/>
          </p:cNvSpPr>
          <p:nvPr>
            <p:ph type="title"/>
          </p:nvPr>
        </p:nvSpPr>
        <p:spPr/>
        <p:txBody>
          <a:bodyPr/>
          <a:lstStyle/>
          <a:p>
            <a:r>
              <a:rPr lang="en-US"/>
              <a:t>Facebook User Posts Table | Motomel - 3 of 3</a:t>
            </a:r>
          </a:p>
        </p:txBody>
      </p:sp>
      <p:graphicFrame>
        <p:nvGraphicFramePr>
          <p:cNvPr id="5" name="Table Placeholder 4">
            <a:extLst>
              <a:ext uri="{FF2B5EF4-FFF2-40B4-BE49-F238E27FC236}">
                <a16:creationId xmlns:a16="http://schemas.microsoft.com/office/drawing/2014/main" id="{12DFCE17-F99E-4955-AECD-C30DA34CB9B1}"/>
              </a:ext>
            </a:extLst>
          </p:cNvPr>
          <p:cNvGraphicFramePr>
            <a:graphicFrameLocks noGrp="1"/>
          </p:cNvGraphicFramePr>
          <p:nvPr>
            <p:ph type="tbl" sz="quarter" idx="13"/>
            <p:extLst>
              <p:ext uri="{D42A27DB-BD31-4B8C-83A1-F6EECF244321}">
                <p14:modId xmlns:p14="http://schemas.microsoft.com/office/powerpoint/2010/main" val="39879662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093426831"/>
                    </a:ext>
                  </a:extLst>
                </a:gridCol>
                <a:gridCol w="1152144">
                  <a:extLst>
                    <a:ext uri="{9D8B030D-6E8A-4147-A177-3AD203B41FA5}">
                      <a16:colId xmlns:a16="http://schemas.microsoft.com/office/drawing/2014/main" val="1986630596"/>
                    </a:ext>
                  </a:extLst>
                </a:gridCol>
                <a:gridCol w="1152144">
                  <a:extLst>
                    <a:ext uri="{9D8B030D-6E8A-4147-A177-3AD203B41FA5}">
                      <a16:colId xmlns:a16="http://schemas.microsoft.com/office/drawing/2014/main" val="1113942088"/>
                    </a:ext>
                  </a:extLst>
                </a:gridCol>
                <a:gridCol w="1152144">
                  <a:extLst>
                    <a:ext uri="{9D8B030D-6E8A-4147-A177-3AD203B41FA5}">
                      <a16:colId xmlns:a16="http://schemas.microsoft.com/office/drawing/2014/main" val="2448631045"/>
                    </a:ext>
                  </a:extLst>
                </a:gridCol>
                <a:gridCol w="1152144">
                  <a:extLst>
                    <a:ext uri="{9D8B030D-6E8A-4147-A177-3AD203B41FA5}">
                      <a16:colId xmlns:a16="http://schemas.microsoft.com/office/drawing/2014/main" val="559868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77956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- 2021-04-25 02:39:21</a:t>
                      </a:r>
                      <a:r>
                        <a:rPr kumimoji="0" lang="es-ES" sz="1000" b="0" i="0" u="none" strike="noStrike" kern="1200" cap="none" spc="0" normalizeH="0" baseline="0" noProof="0">
                          <a:ln>
                            <a:noFill/>
                          </a:ln>
                          <a:solidFill>
                            <a:prstClr val="black"/>
                          </a:solidFill>
                          <a:effectLst/>
                          <a:uLnTx/>
                          <a:uFillTx/>
                          <a:latin typeface="+mn-lt"/>
                          <a:ea typeface="+mn-ea"/>
                          <a:cs typeface="+mn-cs"/>
                        </a:rPr>
                        <a:t>
 Les quiero comentar lo sorprendido que estoy para bien!! En el día de ayer, cruce la cuesta de Zapata!! Una de las más duras, y lindas del norte argentino!! Une las localidades de Londres y Tinogasta, en la provincia de Catamarca!!Este camino, por dónde se corrió el Dakar hace varios años atrás, hoy ya se encuentra abondonado e intransitable para autos y camionetas. Pero los que tenemos pasión por las motos los seguimos transitando, abriendo caminos dónde ya no los hay!! ! Cero problemas y muchas satisfacciones con mi corven triax 250 r3. En la foto, mirador de la cuesta de Zapata!!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27682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 Motos - 2021-05-02 22:36:11</a:t>
                      </a:r>
                      <a:r>
                        <a:rPr kumimoji="0" lang="es-ES" sz="1000" b="0" i="0" u="none" strike="noStrike" kern="1200" cap="none" spc="0" normalizeH="0" baseline="0" noProof="0">
                          <a:ln>
                            <a:noFill/>
                          </a:ln>
                          <a:solidFill>
                            <a:prstClr val="black"/>
                          </a:solidFill>
                          <a:effectLst/>
                          <a:uLnTx/>
                          <a:uFillTx/>
                          <a:latin typeface="+mn-lt"/>
                          <a:ea typeface="+mn-ea"/>
                          <a:cs typeface="+mn-cs"/>
                        </a:rPr>
                        <a:t>
 Viajando con la corven mirash!!!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4558938"/>
                  </a:ext>
                </a:extLst>
              </a:tr>
            </a:tbl>
          </a:graphicData>
        </a:graphic>
      </p:graphicFrame>
      <p:sp>
        <p:nvSpPr>
          <p:cNvPr id="4" name="Text Placeholder 3">
            <a:extLst>
              <a:ext uri="{FF2B5EF4-FFF2-40B4-BE49-F238E27FC236}">
                <a16:creationId xmlns:a16="http://schemas.microsoft.com/office/drawing/2014/main" id="{04777552-EEA2-4697-A4EA-934D3ACE2DC3}"/>
              </a:ext>
            </a:extLst>
          </p:cNvPr>
          <p:cNvSpPr>
            <a:spLocks noGrp="1"/>
          </p:cNvSpPr>
          <p:nvPr>
            <p:ph type="body" sz="quarter" idx="14"/>
          </p:nvPr>
        </p:nvSpPr>
        <p:spPr/>
        <p:txBody>
          <a:bodyPr/>
          <a:lstStyle/>
          <a:p>
            <a:r>
              <a:rPr lang="en-US"/>
              <a:t>04/17/2021 - 05/16/2021</a:t>
            </a:r>
          </a:p>
        </p:txBody>
      </p:sp>
    </p:spTree>
    <p:extLst>
      <p:ext uri="{BB962C8B-B14F-4D97-AF65-F5344CB8AC3E}">
        <p14:creationId xmlns:p14="http://schemas.microsoft.com/office/powerpoint/2010/main" val="42134566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1519</Words>
  <Application>Microsoft Office PowerPoint</Application>
  <PresentationFormat>On-screen Show (4:3)</PresentationFormat>
  <Paragraphs>832</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quintly_template</vt:lpstr>
      <vt:lpstr>FACEBOOK NUEVO - La emilia usar</vt:lpstr>
      <vt:lpstr>Facebook Key Metrics Table | Motomel</vt:lpstr>
      <vt:lpstr>Facebook Key Metrics Radar | Motomel</vt:lpstr>
      <vt:lpstr>Facebook Fan Distribution | Motomel</vt:lpstr>
      <vt:lpstr>Facebook +/- Fan Distribution | Motomel</vt:lpstr>
      <vt:lpstr>Facebook Posts Distribution | Motomel</vt:lpstr>
      <vt:lpstr>Facebook Interactions Distribution | Motomel</vt:lpstr>
      <vt:lpstr>Facebook Page Likes Total | Motomel</vt:lpstr>
      <vt:lpstr>Facebook Fans Change | Motomel</vt:lpstr>
      <vt:lpstr>Facebook Fans Change Per Weekday | Motomel</vt:lpstr>
      <vt:lpstr>Facebook Fans Change Rate | Motomel</vt:lpstr>
      <vt:lpstr>Facebook Own Posts | Motomel</vt:lpstr>
      <vt:lpstr>Facebook Own Posts By Hour | Motomel</vt:lpstr>
      <vt:lpstr>Facebook Own Posts By Weekday | Motomel</vt:lpstr>
      <vt:lpstr>Facebook Interactions Distribution | Motomel</vt:lpstr>
      <vt:lpstr>Facebook Post Type Distribution Per Profile | Motomel</vt:lpstr>
      <vt:lpstr>Facebook Interaction Rate By Weekday | Motomel</vt:lpstr>
      <vt:lpstr>Facebook Interaction Rate | Motomel</vt:lpstr>
      <vt:lpstr>Facebook Interaction Rate By Post Type | Motomel</vt:lpstr>
      <vt:lpstr>Facebook Interaction Rate By Hour | Motomel</vt:lpstr>
      <vt:lpstr>Facebook Hashtag Detection | Motomel</vt:lpstr>
      <vt:lpstr>Facebook Post Table + Reactions | Motomel - 1 of 23</vt:lpstr>
      <vt:lpstr>Facebook Post Table + Reactions | Motomel - 2 of 23</vt:lpstr>
      <vt:lpstr>Facebook Post Table + Reactions | Motomel - 3 of 23</vt:lpstr>
      <vt:lpstr>Facebook Post Table + Reactions | Motomel - 4 of 23</vt:lpstr>
      <vt:lpstr>Facebook Post Table + Reactions | Motomel - 5 of 23</vt:lpstr>
      <vt:lpstr>Facebook Post Table + Reactions | Motomel - 6 of 23</vt:lpstr>
      <vt:lpstr>Facebook Post Table + Reactions | Motomel - 7 of 23</vt:lpstr>
      <vt:lpstr>Facebook Post Table + Reactions | Motomel - 8 of 23</vt:lpstr>
      <vt:lpstr>Facebook Post Table + Reactions | Motomel - 9 of 23</vt:lpstr>
      <vt:lpstr>Facebook Post Table + Reactions | Motomel - 10 of 23</vt:lpstr>
      <vt:lpstr>Facebook Post Table + Reactions | Motomel - 11 of 23</vt:lpstr>
      <vt:lpstr>Facebook Post Table + Reactions | Motomel - 12 of 23</vt:lpstr>
      <vt:lpstr>Facebook Post Table + Reactions | Motomel - 13 of 23</vt:lpstr>
      <vt:lpstr>Facebook Post Table + Reactions | Motomel - 14 of 23</vt:lpstr>
      <vt:lpstr>Facebook Post Table + Reactions | Motomel - 15 of 23</vt:lpstr>
      <vt:lpstr>Facebook Post Table + Reactions | Motomel - 16 of 23</vt:lpstr>
      <vt:lpstr>Facebook Post Table + Reactions | Motomel - 17 of 23</vt:lpstr>
      <vt:lpstr>Facebook Post Table + Reactions | Motomel - 18 of 23</vt:lpstr>
      <vt:lpstr>Facebook Post Table + Reactions | Motomel - 19 of 23</vt:lpstr>
      <vt:lpstr>Facebook Post Table + Reactions | Motomel - 20 of 23</vt:lpstr>
      <vt:lpstr>Facebook Post Table + Reactions | Motomel - 21 of 23</vt:lpstr>
      <vt:lpstr>Facebook Post Table + Reactions | Motomel - 22 of 23</vt:lpstr>
      <vt:lpstr>Facebook Post Table + Reactions | Motomel - 23 of 23</vt:lpstr>
      <vt:lpstr>Facebook User Posts | Motomel</vt:lpstr>
      <vt:lpstr>Facebook User Posts Table | Motomel - 1 of 3</vt:lpstr>
      <vt:lpstr>Facebook User Posts Table | Motomel - 2 of 3</vt:lpstr>
      <vt:lpstr>Facebook User Posts Table | Motomel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2021-05-16T20:43:25Z</dcterms:created>
  <dcterms:modified xsi:type="dcterms:W3CDTF">2021-05-16T20:44:39Z</dcterms:modified>
</cp:coreProperties>
</file>