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2936</c:v>
                </c:pt>
                <c:pt idx="1">
                  <c:v>2786</c:v>
                </c:pt>
                <c:pt idx="2">
                  <c:v>1958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DE-4D70-AEB8-A0C3A69615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66.689400000000006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94.067800000000005</c:v>
                </c:pt>
                <c:pt idx="6">
                  <c:v>100</c:v>
                </c:pt>
                <c:pt idx="7">
                  <c:v>69.607299999999995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1F-46F7-B566-6D2C471911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50</c:v>
                </c:pt>
                <c:pt idx="2">
                  <c:v>0</c:v>
                </c:pt>
                <c:pt idx="3">
                  <c:v>0</c:v>
                </c:pt>
                <c:pt idx="4">
                  <c:v>50</c:v>
                </c:pt>
                <c:pt idx="5">
                  <c:v>39.406799999999997</c:v>
                </c:pt>
                <c:pt idx="6">
                  <c:v>54.859099999999998</c:v>
                </c:pt>
                <c:pt idx="7">
                  <c:v>19.427600000000002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1F-46F7-B566-6D2C471911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94.891000000000005</c:v>
                </c:pt>
                <c:pt idx="1">
                  <c:v>75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40.088900000000002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1F-46F7-B566-6D2C47191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2228080"/>
        <c:axId val="322228736"/>
      </c:radarChart>
      <c:catAx>
        <c:axId val="32222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28736"/>
        <c:crosses val="autoZero"/>
        <c:auto val="1"/>
        <c:lblAlgn val="ctr"/>
        <c:lblOffset val="100"/>
        <c:noMultiLvlLbl val="0"/>
      </c:catAx>
      <c:valAx>
        <c:axId val="32222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2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1869</c:v>
                </c:pt>
                <c:pt idx="1">
                  <c:v>1877</c:v>
                </c:pt>
                <c:pt idx="2">
                  <c:v>1885</c:v>
                </c:pt>
                <c:pt idx="3">
                  <c:v>1886</c:v>
                </c:pt>
                <c:pt idx="4">
                  <c:v>1894</c:v>
                </c:pt>
                <c:pt idx="5">
                  <c:v>1902</c:v>
                </c:pt>
                <c:pt idx="6">
                  <c:v>1905</c:v>
                </c:pt>
                <c:pt idx="7">
                  <c:v>1910</c:v>
                </c:pt>
                <c:pt idx="8">
                  <c:v>1912</c:v>
                </c:pt>
                <c:pt idx="9">
                  <c:v>1914</c:v>
                </c:pt>
                <c:pt idx="10">
                  <c:v>1924</c:v>
                </c:pt>
                <c:pt idx="11">
                  <c:v>1925</c:v>
                </c:pt>
                <c:pt idx="12">
                  <c:v>1928</c:v>
                </c:pt>
                <c:pt idx="13">
                  <c:v>1929</c:v>
                </c:pt>
                <c:pt idx="14">
                  <c:v>1930</c:v>
                </c:pt>
                <c:pt idx="15">
                  <c:v>1928</c:v>
                </c:pt>
                <c:pt idx="16">
                  <c:v>1929</c:v>
                </c:pt>
                <c:pt idx="17">
                  <c:v>1932</c:v>
                </c:pt>
                <c:pt idx="18">
                  <c:v>1936</c:v>
                </c:pt>
                <c:pt idx="19">
                  <c:v>1938</c:v>
                </c:pt>
                <c:pt idx="20">
                  <c:v>1940</c:v>
                </c:pt>
                <c:pt idx="21">
                  <c:v>1944</c:v>
                </c:pt>
                <c:pt idx="22">
                  <c:v>1946</c:v>
                </c:pt>
                <c:pt idx="23">
                  <c:v>1949</c:v>
                </c:pt>
                <c:pt idx="24">
                  <c:v>1951</c:v>
                </c:pt>
                <c:pt idx="25">
                  <c:v>1955</c:v>
                </c:pt>
                <c:pt idx="26">
                  <c:v>1955</c:v>
                </c:pt>
                <c:pt idx="27">
                  <c:v>1955</c:v>
                </c:pt>
                <c:pt idx="28">
                  <c:v>1957</c:v>
                </c:pt>
                <c:pt idx="29">
                  <c:v>1958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39-43F9-897A-DCD5390B94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2898</c:v>
                </c:pt>
                <c:pt idx="1">
                  <c:v>2900</c:v>
                </c:pt>
                <c:pt idx="2">
                  <c:v>2903</c:v>
                </c:pt>
                <c:pt idx="3">
                  <c:v>2906</c:v>
                </c:pt>
                <c:pt idx="4">
                  <c:v>2908</c:v>
                </c:pt>
                <c:pt idx="5">
                  <c:v>2908</c:v>
                </c:pt>
                <c:pt idx="6">
                  <c:v>2909</c:v>
                </c:pt>
                <c:pt idx="7">
                  <c:v>2908</c:v>
                </c:pt>
                <c:pt idx="8">
                  <c:v>2912</c:v>
                </c:pt>
                <c:pt idx="9">
                  <c:v>2912</c:v>
                </c:pt>
                <c:pt idx="10">
                  <c:v>2914</c:v>
                </c:pt>
                <c:pt idx="11">
                  <c:v>2917</c:v>
                </c:pt>
                <c:pt idx="12">
                  <c:v>2920</c:v>
                </c:pt>
                <c:pt idx="13">
                  <c:v>2923</c:v>
                </c:pt>
                <c:pt idx="14">
                  <c:v>2922</c:v>
                </c:pt>
                <c:pt idx="15">
                  <c:v>2922</c:v>
                </c:pt>
                <c:pt idx="16">
                  <c:v>2923</c:v>
                </c:pt>
                <c:pt idx="17">
                  <c:v>2925</c:v>
                </c:pt>
                <c:pt idx="18">
                  <c:v>2926</c:v>
                </c:pt>
                <c:pt idx="19">
                  <c:v>2927</c:v>
                </c:pt>
                <c:pt idx="20">
                  <c:v>2928</c:v>
                </c:pt>
                <c:pt idx="21">
                  <c:v>2932</c:v>
                </c:pt>
                <c:pt idx="22">
                  <c:v>2934</c:v>
                </c:pt>
                <c:pt idx="23">
                  <c:v>2934</c:v>
                </c:pt>
                <c:pt idx="24">
                  <c:v>2933</c:v>
                </c:pt>
                <c:pt idx="25">
                  <c:v>2933</c:v>
                </c:pt>
                <c:pt idx="26">
                  <c:v>2934</c:v>
                </c:pt>
                <c:pt idx="27">
                  <c:v>2933</c:v>
                </c:pt>
                <c:pt idx="28">
                  <c:v>2935</c:v>
                </c:pt>
                <c:pt idx="29">
                  <c:v>2936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39-43F9-897A-DCD5390B94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2601</c:v>
                </c:pt>
                <c:pt idx="1">
                  <c:v>2612</c:v>
                </c:pt>
                <c:pt idx="2">
                  <c:v>2621</c:v>
                </c:pt>
                <c:pt idx="3">
                  <c:v>2626</c:v>
                </c:pt>
                <c:pt idx="4">
                  <c:v>2640</c:v>
                </c:pt>
                <c:pt idx="5">
                  <c:v>2650</c:v>
                </c:pt>
                <c:pt idx="6">
                  <c:v>2656</c:v>
                </c:pt>
                <c:pt idx="7">
                  <c:v>2672</c:v>
                </c:pt>
                <c:pt idx="8">
                  <c:v>2682</c:v>
                </c:pt>
                <c:pt idx="9">
                  <c:v>2690</c:v>
                </c:pt>
                <c:pt idx="10">
                  <c:v>2697</c:v>
                </c:pt>
                <c:pt idx="11">
                  <c:v>2706</c:v>
                </c:pt>
                <c:pt idx="12">
                  <c:v>2712</c:v>
                </c:pt>
                <c:pt idx="13">
                  <c:v>2714</c:v>
                </c:pt>
                <c:pt idx="14">
                  <c:v>2715</c:v>
                </c:pt>
                <c:pt idx="15">
                  <c:v>2716</c:v>
                </c:pt>
                <c:pt idx="16">
                  <c:v>2716</c:v>
                </c:pt>
                <c:pt idx="17">
                  <c:v>2720</c:v>
                </c:pt>
                <c:pt idx="18">
                  <c:v>2727</c:v>
                </c:pt>
                <c:pt idx="19">
                  <c:v>2730</c:v>
                </c:pt>
                <c:pt idx="20">
                  <c:v>2737</c:v>
                </c:pt>
                <c:pt idx="21">
                  <c:v>2745</c:v>
                </c:pt>
                <c:pt idx="22">
                  <c:v>2754</c:v>
                </c:pt>
                <c:pt idx="23">
                  <c:v>2762</c:v>
                </c:pt>
                <c:pt idx="24">
                  <c:v>2763</c:v>
                </c:pt>
                <c:pt idx="25">
                  <c:v>2768</c:v>
                </c:pt>
                <c:pt idx="26">
                  <c:v>2773</c:v>
                </c:pt>
                <c:pt idx="27">
                  <c:v>2781</c:v>
                </c:pt>
                <c:pt idx="28">
                  <c:v>2785</c:v>
                </c:pt>
                <c:pt idx="29">
                  <c:v>2786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39-43F9-897A-DCD5390B94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850832"/>
        <c:axId val="317852800"/>
      </c:lineChart>
      <c:dateAx>
        <c:axId val="317850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852800"/>
        <c:crosses val="autoZero"/>
        <c:auto val="1"/>
        <c:lblOffset val="100"/>
        <c:baseTimeUnit val="days"/>
      </c:dateAx>
      <c:valAx>
        <c:axId val="31785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85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</c:v>
                </c:pt>
                <c:pt idx="1">
                  <c:v>8</c:v>
                </c:pt>
                <c:pt idx="2">
                  <c:v>8</c:v>
                </c:pt>
                <c:pt idx="3">
                  <c:v>1</c:v>
                </c:pt>
                <c:pt idx="4">
                  <c:v>8</c:v>
                </c:pt>
                <c:pt idx="5">
                  <c:v>8</c:v>
                </c:pt>
                <c:pt idx="6">
                  <c:v>3</c:v>
                </c:pt>
                <c:pt idx="7">
                  <c:v>5</c:v>
                </c:pt>
                <c:pt idx="8">
                  <c:v>2</c:v>
                </c:pt>
                <c:pt idx="9">
                  <c:v>2</c:v>
                </c:pt>
                <c:pt idx="10">
                  <c:v>10</c:v>
                </c:pt>
                <c:pt idx="11">
                  <c:v>1</c:v>
                </c:pt>
                <c:pt idx="12">
                  <c:v>3</c:v>
                </c:pt>
                <c:pt idx="13">
                  <c:v>1</c:v>
                </c:pt>
                <c:pt idx="14">
                  <c:v>1</c:v>
                </c:pt>
                <c:pt idx="15">
                  <c:v>-2</c:v>
                </c:pt>
                <c:pt idx="16">
                  <c:v>1</c:v>
                </c:pt>
                <c:pt idx="17">
                  <c:v>3</c:v>
                </c:pt>
                <c:pt idx="18">
                  <c:v>4</c:v>
                </c:pt>
                <c:pt idx="19">
                  <c:v>2</c:v>
                </c:pt>
                <c:pt idx="20">
                  <c:v>2</c:v>
                </c:pt>
                <c:pt idx="21">
                  <c:v>4</c:v>
                </c:pt>
                <c:pt idx="22">
                  <c:v>2</c:v>
                </c:pt>
                <c:pt idx="23">
                  <c:v>3</c:v>
                </c:pt>
                <c:pt idx="24">
                  <c:v>2</c:v>
                </c:pt>
                <c:pt idx="25">
                  <c:v>4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6F-4E22-A876-41731612D3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-1</c:v>
                </c:pt>
                <c:pt idx="8">
                  <c:v>4</c:v>
                </c:pt>
                <c:pt idx="9">
                  <c:v>0</c:v>
                </c:pt>
                <c:pt idx="10">
                  <c:v>2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-1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4</c:v>
                </c:pt>
                <c:pt idx="22">
                  <c:v>2</c:v>
                </c:pt>
                <c:pt idx="23">
                  <c:v>0</c:v>
                </c:pt>
                <c:pt idx="24">
                  <c:v>-1</c:v>
                </c:pt>
                <c:pt idx="25">
                  <c:v>0</c:v>
                </c:pt>
                <c:pt idx="26">
                  <c:v>1</c:v>
                </c:pt>
                <c:pt idx="27">
                  <c:v>-1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6F-4E22-A876-41731612D3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13</c:v>
                </c:pt>
                <c:pt idx="1">
                  <c:v>11</c:v>
                </c:pt>
                <c:pt idx="2">
                  <c:v>9</c:v>
                </c:pt>
                <c:pt idx="3">
                  <c:v>5</c:v>
                </c:pt>
                <c:pt idx="4">
                  <c:v>14</c:v>
                </c:pt>
                <c:pt idx="5">
                  <c:v>10</c:v>
                </c:pt>
                <c:pt idx="6">
                  <c:v>6</c:v>
                </c:pt>
                <c:pt idx="7">
                  <c:v>16</c:v>
                </c:pt>
                <c:pt idx="8">
                  <c:v>10</c:v>
                </c:pt>
                <c:pt idx="9">
                  <c:v>8</c:v>
                </c:pt>
                <c:pt idx="10">
                  <c:v>7</c:v>
                </c:pt>
                <c:pt idx="11">
                  <c:v>9</c:v>
                </c:pt>
                <c:pt idx="12">
                  <c:v>6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4</c:v>
                </c:pt>
                <c:pt idx="18">
                  <c:v>7</c:v>
                </c:pt>
                <c:pt idx="19">
                  <c:v>3</c:v>
                </c:pt>
                <c:pt idx="20">
                  <c:v>7</c:v>
                </c:pt>
                <c:pt idx="21">
                  <c:v>8</c:v>
                </c:pt>
                <c:pt idx="22">
                  <c:v>9</c:v>
                </c:pt>
                <c:pt idx="23">
                  <c:v>8</c:v>
                </c:pt>
                <c:pt idx="24">
                  <c:v>1</c:v>
                </c:pt>
                <c:pt idx="25">
                  <c:v>5</c:v>
                </c:pt>
                <c:pt idx="26">
                  <c:v>5</c:v>
                </c:pt>
                <c:pt idx="27">
                  <c:v>8</c:v>
                </c:pt>
                <c:pt idx="28">
                  <c:v>4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46F-4E22-A876-41731612D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848536"/>
        <c:axId val="317850504"/>
      </c:lineChart>
      <c:dateAx>
        <c:axId val="317848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850504"/>
        <c:crosses val="autoZero"/>
        <c:auto val="1"/>
        <c:lblOffset val="100"/>
        <c:baseTimeUnit val="days"/>
      </c:dateAx>
      <c:valAx>
        <c:axId val="31785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84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13-442A-8D4D-3F6CEDD6A4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13-442A-8D4D-3F6CEDD6A4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13-442A-8D4D-3F6CEDD6A4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484032"/>
        <c:axId val="323483704"/>
      </c:barChart>
      <c:catAx>
        <c:axId val="32348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483704"/>
        <c:crosses val="autoZero"/>
        <c:auto val="1"/>
        <c:lblAlgn val="ctr"/>
        <c:lblOffset val="100"/>
        <c:noMultiLvlLbl val="0"/>
      </c:catAx>
      <c:valAx>
        <c:axId val="323483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48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67-4502-8B9B-0D6682505D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67-4502-8B9B-0D6682505D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9</c:v>
                </c:pt>
                <c:pt idx="3">
                  <c:v>6</c:v>
                </c:pt>
                <c:pt idx="4">
                  <c:v>6</c:v>
                </c:pt>
                <c:pt idx="5">
                  <c:v>8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67-4502-8B9B-0D6682505D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042848"/>
        <c:axId val="318038256"/>
      </c:barChart>
      <c:catAx>
        <c:axId val="31804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38256"/>
        <c:crosses val="autoZero"/>
        <c:auto val="1"/>
        <c:lblAlgn val="ctr"/>
        <c:lblOffset val="100"/>
        <c:noMultiLvlLbl val="0"/>
      </c:catAx>
      <c:valAx>
        <c:axId val="31803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4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2D-4D78-8202-508724C6EC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2D-4D78-8202-508724C6EC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2D-4D78-8202-508724C6EC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039568"/>
        <c:axId val="318039896"/>
      </c:lineChart>
      <c:catAx>
        <c:axId val="31803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39896"/>
        <c:crosses val="autoZero"/>
        <c:auto val="1"/>
        <c:lblAlgn val="ctr"/>
        <c:lblOffset val="100"/>
        <c:noMultiLvlLbl val="0"/>
      </c:catAx>
      <c:valAx>
        <c:axId val="31803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3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2.9273392577104</c:v>
                </c:pt>
                <c:pt idx="2">
                  <c:v>5.0182958703606904</c:v>
                </c:pt>
                <c:pt idx="3">
                  <c:v>1.8295870360690001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F3-4FD5-AF12-53943C0536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1.88549880013713</c:v>
                </c:pt>
                <c:pt idx="5">
                  <c:v>1.30270826191292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F3-4FD5-AF12-53943C0536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4">
                  <c:v>2.1908652060898599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F3-4FD5-AF12-53943C0536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050064"/>
        <c:axId val="318053016"/>
      </c:barChart>
      <c:catAx>
        <c:axId val="31805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53016"/>
        <c:crosses val="autoZero"/>
        <c:auto val="1"/>
        <c:lblAlgn val="ctr"/>
        <c:lblOffset val="100"/>
        <c:noMultiLvlLbl val="0"/>
      </c:catAx>
      <c:valAx>
        <c:axId val="31805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5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2.3036649214659701</c:v>
                </c:pt>
                <c:pt idx="16">
                  <c:v>3.97905759162304</c:v>
                </c:pt>
                <c:pt idx="17">
                  <c:v>1.3612565445026199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1B-47A3-8AAD-6F57945B15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1.88679245283019</c:v>
                </c:pt>
                <c:pt idx="15">
                  <c:v>0</c:v>
                </c:pt>
                <c:pt idx="16">
                  <c:v>1.30360205831904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1B-47A3-8AAD-6F57945B15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3.6072889550018599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1.1900334696913399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0.371885459278542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1B-47A3-8AAD-6F57945B1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052032"/>
        <c:axId val="318048096"/>
      </c:lineChart>
      <c:catAx>
        <c:axId val="31805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48096"/>
        <c:crosses val="autoZero"/>
        <c:auto val="1"/>
        <c:lblAlgn val="ctr"/>
        <c:lblOffset val="100"/>
        <c:noMultiLvlLbl val="0"/>
      </c:catAx>
      <c:valAx>
        <c:axId val="31804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5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02-4E53-A693-EB175AC42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02-4E53-A693-EB175AC42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479112"/>
        <c:axId val="323482392"/>
      </c:barChart>
      <c:catAx>
        <c:axId val="32347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482392"/>
        <c:crosses val="autoZero"/>
        <c:auto val="1"/>
        <c:lblAlgn val="ctr"/>
        <c:lblOffset val="100"/>
        <c:noMultiLvlLbl val="0"/>
      </c:catAx>
      <c:valAx>
        <c:axId val="32348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47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222</c:v>
                </c:pt>
                <c:pt idx="1">
                  <c:v>93</c:v>
                </c:pt>
                <c:pt idx="2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CC-489F-AA35-5D0969DE5B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CC-489F-AA35-5D0969DE5B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CC-489F-AA35-5D0969DE5B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477800"/>
        <c:axId val="323480096"/>
      </c:barChart>
      <c:catAx>
        <c:axId val="323477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480096"/>
        <c:crosses val="autoZero"/>
        <c:auto val="1"/>
        <c:lblAlgn val="ctr"/>
        <c:lblOffset val="100"/>
        <c:noMultiLvlLbl val="0"/>
      </c:catAx>
      <c:valAx>
        <c:axId val="32348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47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2.8906769146380502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6C-4537-B240-5AAA88D21D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1.58464643508695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6C-4537-B240-5AAA88D21D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1.1385001125473</c:v>
                </c:pt>
                <c:pt idx="1">
                  <c:v>5.1060769507371004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6C-4537-B240-5AAA88D21D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655864"/>
        <c:axId val="321659472"/>
      </c:barChart>
      <c:catAx>
        <c:axId val="321655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59472"/>
        <c:crosses val="autoZero"/>
        <c:auto val="1"/>
        <c:lblAlgn val="ctr"/>
        <c:lblOffset val="100"/>
        <c:noMultiLvlLbl val="0"/>
      </c:catAx>
      <c:valAx>
        <c:axId val="32165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5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196</c:v>
                </c:pt>
                <c:pt idx="1">
                  <c:v>79</c:v>
                </c:pt>
                <c:pt idx="2">
                  <c:v>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9-4C98-B937-E95E2A90FB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26</c:v>
                </c:pt>
                <c:pt idx="1">
                  <c:v>14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9-4C98-B937-E95E2A90F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657176"/>
        <c:axId val="321659800"/>
      </c:barChart>
      <c:catAx>
        <c:axId val="321657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59800"/>
        <c:crosses val="autoZero"/>
        <c:auto val="1"/>
        <c:lblAlgn val="ctr"/>
        <c:lblOffset val="100"/>
        <c:noMultiLvlLbl val="0"/>
      </c:catAx>
      <c:valAx>
        <c:axId val="32165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5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63A37-60E7-45D4-9561-FED0138E1D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2BEE1B-2BC9-499F-A72A-D49C45A4E5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2914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A2365-6395-4907-B25B-932DB56FB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BEE320-F789-46C4-85F5-FB617091B5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1165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02703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9297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8554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463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9167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594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5081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1118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7751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8446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29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1.5957 %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724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08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2.9088 %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063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B5F5B-94F2-46CF-B565-B946A22EC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956818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09FEC-7005-454A-9A53-9FD1A42F7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55DF6B-3BE4-4092-9F6C-EA05388885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6754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DA9365-6938-4B61-B75A-002CE42B63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42D30-D6EB-4C07-A707-89A3B84DA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432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E0290-1312-4F79-8A52-45DD67AF9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44AFF8-CD3B-4F3B-88CC-D5CAFB5EFB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222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4A85E-075E-41AF-9B39-319C0E201B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BA1C3-010B-44D6-822A-52A298C01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462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41A9-B70A-4BE0-B1CC-086EEAC1F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B3B413-B05F-45DD-AEDC-1241D498ED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6744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EC958-98D7-4FB1-9BB6-CE41E0CD6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EF906-0D45-422D-9832-D338A5D54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930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2166E-50B1-4B10-948B-F3C83BD72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AF2589-E96D-4CC2-AF51-F98BFFD485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2422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0EDC6-095A-41DF-812A-2ED1B9E029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2BA7C-8125-46A5-94CC-3EC793CC2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673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442B3-A2B5-477C-ABEF-B9C583757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7661B7-85CF-4AA6-B3B7-9E51E4A18A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2929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28A482-82CB-4308-BDAC-699B40ABA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3C127-427D-411F-85FC-E9BF3D522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423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1BAB9-F149-4354-8256-6900B7651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679D09-E3ED-4FCD-BE35-382C110FE6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4414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9C20F-ECFA-4D95-8314-1BD388A60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90E4C-02CA-4AC5-8F83-EC180F728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999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501C1-3ADE-4E4F-9333-A1E8B1C5E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CFC746-137F-4E79-9431-607534FA07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45209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5E26F-9EDE-44C3-A376-028A95C1D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195A9-9DFA-4E22-96BE-8D8BBECA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197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05B35-31E7-40CA-9675-8C66A3DC3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3EF4BB-DD6E-4E09-A8F0-4A5356949A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1629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30A06-1130-4D90-B5C2-B15C51E50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C0A19-BA43-4C0D-BFA7-4A4379655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095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10A67-C0C9-46DC-B9DF-BD74098C7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8E5C9B-D46A-4837-AA4B-91AE31997C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2894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17233-E07F-4910-ADBE-C1A398261D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026A5-8D4C-45CD-9331-C27B950D3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673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97654-7669-4071-95F8-6F3C631A2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F24978-E465-4D4A-AF44-E01F0CEA99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9789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99B27-6C0D-447E-A1E8-D9800CBDD1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620D9-607B-44EB-BC71-BAB1932A9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255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7791F-5B93-4B6E-B1FB-AB2E9EE5E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884A9D-2496-4673-8880-5EF29846CE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3754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16234-80C9-43E1-82A4-A5CFB974DD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EF24E-21C8-4138-9696-68C40B5FD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781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B8F6E-4FA4-40B0-A7D4-5658B2089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A9AAF1-7AE3-4B08-B430-222F2AA8AB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3946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C3988-3E26-44A2-97B7-0E18AB124A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E692C-A1F1-4A0A-9F9A-D39C5832D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029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3AF8E-8AC8-424F-99A9-5352ACD45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B0E084-093B-41EB-99AB-30E5A47B76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0671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11E9C-A78C-4363-AC48-AA5DB9651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1A097-9EC4-46BF-9084-C72659682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935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9791F-03A4-4920-83C2-00799682F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9DDF6A-64CB-4930-B018-6FD8D4724F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302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5298381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797236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970225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008435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27678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04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92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137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09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79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31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10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64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77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37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282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B325F-B5FF-409E-9CB1-0CF860F2A2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524833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F5471-B359-4BEB-AB5B-1A704F806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1B7421-3E87-4940-99F0-BC2A50CAD2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7370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119341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8209886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4621909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705178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09174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577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#𝐊𝐋𝐢𝐠𝐡𝐭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17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91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8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#agility125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509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#Keepoint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46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17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#𝐊𝐞𝐞𝐰𝐚𝐲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416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#𝐒𝐲𝐦𝐩𝐡𝐨𝐧𝐲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098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32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#𝐅𝐢𝐝𝐝𝐥𝐞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645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ABBC6-D16F-452B-AAED-64C4B0CD1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568849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937A5-5F48-4EA6-8296-2E007A50F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C05B0C-8B13-4CA9-AAE7-C3D59779EF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4113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123772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574286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817304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753844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9509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811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#Rendimiento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78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#Maxsym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74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#tecnología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724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0B57B-845A-42AF-93A5-22B094C4F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883540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FC374-7188-4341-9BAA-BCBB9A1C6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368879-9FB6-410F-8AE4-901522E127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483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003042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43426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98083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93016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68131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8675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642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- 2021-05-14 11:33:13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Transformá tu viaje diario o de fin de semana en una aventura. La #𝐊𝐋𝐢𝐠𝐡𝐭 te da la independencia que necesitás. ⁣
⁣
Pura adrenalina. Brillante ingeniería.😎⁣⁣⁣
⁣⁣⁣
⁣⁣⁣
#Keeway #Motos #Custom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32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- 2021-04-21 16:30:43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#Sym viajá tranquilo.⁣
⁣
⁣
Seguros de la calidad que ofrecemos, te garantizamos 24 meses o 24 000 km de garantía. ⠀⁣
⁣
Disfrutá de la ciudad arriba de tu  #scooter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66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D0B1E-B6E3-4B48-B84A-2C30828E7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564237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1654-AFE6-47D8-800F-4AF6A9ABF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EB2220-FBEA-4184-9CD6-0829DED16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5932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643957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71575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17798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99124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11102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0811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31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- 2021-05-11 16:14:06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#Maxsym 600i reúne lo más avanzado en #tecnología, confort y prestaciones, con la mejor relación calidad precio del mercado.⁣
⁣
⁣
Elegí moverte cómodo y seguro. Elegí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13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- 2021-05-14 11:32:39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Transformá tu viaje diario o de fin de semana en una aventura. La #𝐊𝐋𝐢𝐠𝐡𝐭 te da la independencia que necesitás. ⁣
⁣
Pura adrenalina. Brillante ingeniería.😎⁣⁣⁣
⁣⁣⁣
⁣⁣⁣
#Keeway #Motos #Custom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87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C6A65-6D04-4ED4-892D-DF1834B77B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756583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9D942-39FD-4683-A0DB-BBA896606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443A48-956A-423A-BCD1-BB99A138A8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1290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789617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22814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46394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90316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7765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6873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27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- 2021-05-10 14:35:48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Ahora podés tener tu AGILITY 125 RS en 18 cuotas sin interés.
Clickeá el link en la bio, completá el formulario y nos pondremos en contacto con vos.
#kymco #ahora12 #ahora18 #financiacion #cuotassininteres #sininteres #cuotas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13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- 2021-05-15 16:26:54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Clickeá el link en la bio, completa el formulario y tené tu Kymco en 12 y 18 cuotas SIN INTERES.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193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30E5B-DD55-4AF3-8FFB-4A9716396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2598283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381BC-0377-426B-8D4B-DDD89DA97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4EB567-C08A-4740-A731-B1A29AC525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5804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310034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1240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28013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61384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9734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8707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11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- 2021-04-29 15:15:57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#𝐒𝐲𝐦𝐩𝐡𝐨𝐧𝐲 cuenta con un diseño atractivo, un excepcional rendimiento en los desplazamientos urbanos y toda la practicidad que buscas.⁣
¡Conocela en profundidad!😎⁣
⁣
⁣
⁣
#SymArgentina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08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- 2021-05-07 15:52:31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del placer de conducir a cielo abierto. Las dos ruedas te dan una sensación de libertad perfecta.⁣
⁣
Movete seguro. Elegí tu #𝐊𝐞𝐞𝐰𝐚𝐲.⁣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12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- 2021-05-06 17:46:42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trasladarte de forma cómoda y agradable la #𝐅𝐢𝐝𝐝𝐥𝐞 𝐈𝐈 es ligera, cómoda y elegante y tiene un espacioso baúl porta casco.✅⁣
⁣
Un scooter perfecto para un desplazamiento práctico y funcional. 😎⁣
⁣
#Sym es #Rendimiento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233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5A4B7-E4B4-4E38-B77C-1001D76594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741180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7AA09-FC23-490B-BB5C-D8B32A473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D55065-BB0C-4562-8813-EFE790068C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1237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58183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2923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00632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25371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94084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5638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028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- 2021-04-23 19:11:04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nada te detenga. ⁣
⁣
Encontrá en nuestra web tu  #Keepoint más cercano. ⁣
⠀⁣
⠀⁣
⠀⁣
⠀⁣
⠀⁣
⠀⁣
⠀⁣
⠀⁣
#Keeway 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008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6A827-A87D-458F-9DD6-2E69C1025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711758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690</Words>
  <Application>Microsoft Office PowerPoint</Application>
  <PresentationFormat>On-screen Show (4:3)</PresentationFormat>
  <Paragraphs>319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Instagram</vt:lpstr>
      <vt:lpstr>Instagram Key Metrics Table | SYM</vt:lpstr>
      <vt:lpstr>Instagram Follower Distribution | SYM</vt:lpstr>
      <vt:lpstr>Instagram Key Metrics Radar | SYM</vt:lpstr>
      <vt:lpstr>Instagram Followers Total | SYM</vt:lpstr>
      <vt:lpstr>Instagram Followers Change | SYM</vt:lpstr>
      <vt:lpstr>Instagram Posts By Weekday | SYM</vt:lpstr>
      <vt:lpstr>Instagram Followers Change Per Weekday | SYM</vt:lpstr>
      <vt:lpstr>Instagram Posts By Hour | SYM</vt:lpstr>
      <vt:lpstr>Instagram Interaction Rate By Weekday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 - 1 of 3</vt:lpstr>
      <vt:lpstr>Instagram Hashtag Detection | SYM - 2 of 3</vt:lpstr>
      <vt:lpstr>Instagram Hashtag Detection | SYM - 3 of 3</vt:lpstr>
      <vt:lpstr>Instagram Posts Table | SYM - 1 of 5</vt:lpstr>
      <vt:lpstr>Instagram Posts Table | SYM - 2 of 5</vt:lpstr>
      <vt:lpstr>Instagram Posts Table | SYM - 3 of 5</vt:lpstr>
      <vt:lpstr>Instagram Posts Table | SYM - 4 of 5</vt:lpstr>
      <vt:lpstr>Instagram Posts Table | SYM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2021-05-16T20:32:46Z</dcterms:created>
  <dcterms:modified xsi:type="dcterms:W3CDTF">2021-05-16T20:33:29Z</dcterms:modified>
</cp:coreProperties>
</file>