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benelliarg</c:v>
                </c:pt>
                <c:pt idx="3">
                  <c:v>bajajarg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166073</c:v>
                </c:pt>
                <c:pt idx="1">
                  <c:v>163139</c:v>
                </c:pt>
                <c:pt idx="2">
                  <c:v>57136</c:v>
                </c:pt>
                <c:pt idx="3">
                  <c:v>41834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D9-439D-85BB-D15B2D4D36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24</c:v>
                </c:pt>
                <c:pt idx="2">
                  <c:v>8.6957000000000004</c:v>
                </c:pt>
                <c:pt idx="3">
                  <c:v>23.076899999999998</c:v>
                </c:pt>
                <c:pt idx="4">
                  <c:v>18.032800000000002</c:v>
                </c:pt>
                <c:pt idx="5">
                  <c:v>61.167499999999997</c:v>
                </c:pt>
                <c:pt idx="6">
                  <c:v>51.7224</c:v>
                </c:pt>
                <c:pt idx="7">
                  <c:v>67.858900000000006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3F-4124-A20E-57C56B03C3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98.2333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13.669</c:v>
                </c:pt>
                <c:pt idx="7">
                  <c:v>75.787999999999997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3F-4124-A20E-57C56B03C3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25.190100000000001</c:v>
                </c:pt>
                <c:pt idx="1">
                  <c:v>0</c:v>
                </c:pt>
                <c:pt idx="2">
                  <c:v>26.087</c:v>
                </c:pt>
                <c:pt idx="3">
                  <c:v>7.6923000000000004</c:v>
                </c:pt>
                <c:pt idx="4">
                  <c:v>11.4754</c:v>
                </c:pt>
                <c:pt idx="5">
                  <c:v>11.032400000000001</c:v>
                </c:pt>
                <c:pt idx="6">
                  <c:v>100</c:v>
                </c:pt>
                <c:pt idx="7">
                  <c:v>64.614199999999997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3F-4124-A20E-57C56B03C3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34.4041</c:v>
                </c:pt>
                <c:pt idx="1">
                  <c:v>44</c:v>
                </c:pt>
                <c:pt idx="2">
                  <c:v>4.3478000000000003</c:v>
                </c:pt>
                <c:pt idx="3">
                  <c:v>23.076899999999998</c:v>
                </c:pt>
                <c:pt idx="4">
                  <c:v>24.590199999999999</c:v>
                </c:pt>
                <c:pt idx="5">
                  <c:v>39.745399999999997</c:v>
                </c:pt>
                <c:pt idx="6">
                  <c:v>84.6447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3F-4124-A20E-57C56B03C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2534696"/>
        <c:axId val="322528792"/>
      </c:radarChart>
      <c:catAx>
        <c:axId val="322534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28792"/>
        <c:crosses val="autoZero"/>
        <c:auto val="1"/>
        <c:lblAlgn val="ctr"/>
        <c:lblOffset val="100"/>
        <c:noMultiLvlLbl val="0"/>
      </c:catAx>
      <c:valAx>
        <c:axId val="32252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3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163985</c:v>
                </c:pt>
                <c:pt idx="1">
                  <c:v>164079</c:v>
                </c:pt>
                <c:pt idx="2">
                  <c:v>164207</c:v>
                </c:pt>
                <c:pt idx="3">
                  <c:v>164331</c:v>
                </c:pt>
                <c:pt idx="4">
                  <c:v>164426</c:v>
                </c:pt>
                <c:pt idx="5">
                  <c:v>164515</c:v>
                </c:pt>
                <c:pt idx="6">
                  <c:v>164572</c:v>
                </c:pt>
                <c:pt idx="7">
                  <c:v>164673</c:v>
                </c:pt>
                <c:pt idx="8">
                  <c:v>164743</c:v>
                </c:pt>
                <c:pt idx="9">
                  <c:v>164823</c:v>
                </c:pt>
                <c:pt idx="10">
                  <c:v>164927</c:v>
                </c:pt>
                <c:pt idx="11">
                  <c:v>165022</c:v>
                </c:pt>
                <c:pt idx="12">
                  <c:v>165099</c:v>
                </c:pt>
                <c:pt idx="13">
                  <c:v>165170</c:v>
                </c:pt>
                <c:pt idx="14">
                  <c:v>165249</c:v>
                </c:pt>
                <c:pt idx="15">
                  <c:v>165314</c:v>
                </c:pt>
                <c:pt idx="16">
                  <c:v>165409</c:v>
                </c:pt>
                <c:pt idx="17">
                  <c:v>165480</c:v>
                </c:pt>
                <c:pt idx="18">
                  <c:v>165545</c:v>
                </c:pt>
                <c:pt idx="19">
                  <c:v>165604</c:v>
                </c:pt>
                <c:pt idx="20">
                  <c:v>165660</c:v>
                </c:pt>
                <c:pt idx="21">
                  <c:v>165715</c:v>
                </c:pt>
                <c:pt idx="22">
                  <c:v>165755</c:v>
                </c:pt>
                <c:pt idx="23">
                  <c:v>165816</c:v>
                </c:pt>
                <c:pt idx="24">
                  <c:v>165867</c:v>
                </c:pt>
                <c:pt idx="25">
                  <c:v>165905</c:v>
                </c:pt>
                <c:pt idx="26">
                  <c:v>165939</c:v>
                </c:pt>
                <c:pt idx="27">
                  <c:v>165986</c:v>
                </c:pt>
                <c:pt idx="28">
                  <c:v>166047</c:v>
                </c:pt>
                <c:pt idx="29">
                  <c:v>166073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33-4DD0-B3E5-205B9D22EC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160715</c:v>
                </c:pt>
                <c:pt idx="1">
                  <c:v>160853</c:v>
                </c:pt>
                <c:pt idx="2">
                  <c:v>161011</c:v>
                </c:pt>
                <c:pt idx="3">
                  <c:v>161139</c:v>
                </c:pt>
                <c:pt idx="4">
                  <c:v>161261</c:v>
                </c:pt>
                <c:pt idx="5">
                  <c:v>161375</c:v>
                </c:pt>
                <c:pt idx="6">
                  <c:v>161451</c:v>
                </c:pt>
                <c:pt idx="7">
                  <c:v>161536</c:v>
                </c:pt>
                <c:pt idx="8">
                  <c:v>161637</c:v>
                </c:pt>
                <c:pt idx="9">
                  <c:v>161732</c:v>
                </c:pt>
                <c:pt idx="10">
                  <c:v>161852</c:v>
                </c:pt>
                <c:pt idx="11">
                  <c:v>161968</c:v>
                </c:pt>
                <c:pt idx="12">
                  <c:v>162098</c:v>
                </c:pt>
                <c:pt idx="13">
                  <c:v>162166</c:v>
                </c:pt>
                <c:pt idx="14">
                  <c:v>162219</c:v>
                </c:pt>
                <c:pt idx="15">
                  <c:v>162253</c:v>
                </c:pt>
                <c:pt idx="16">
                  <c:v>162261</c:v>
                </c:pt>
                <c:pt idx="17">
                  <c:v>162274</c:v>
                </c:pt>
                <c:pt idx="18">
                  <c:v>162349</c:v>
                </c:pt>
                <c:pt idx="19">
                  <c:v>162405</c:v>
                </c:pt>
                <c:pt idx="20">
                  <c:v>162480</c:v>
                </c:pt>
                <c:pt idx="21">
                  <c:v>162545</c:v>
                </c:pt>
                <c:pt idx="22">
                  <c:v>162629</c:v>
                </c:pt>
                <c:pt idx="23">
                  <c:v>162704</c:v>
                </c:pt>
                <c:pt idx="24">
                  <c:v>162789</c:v>
                </c:pt>
                <c:pt idx="25">
                  <c:v>162846</c:v>
                </c:pt>
                <c:pt idx="26">
                  <c:v>162908</c:v>
                </c:pt>
                <c:pt idx="27">
                  <c:v>162981</c:v>
                </c:pt>
                <c:pt idx="28">
                  <c:v>163092</c:v>
                </c:pt>
                <c:pt idx="29">
                  <c:v>163139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33-4DD0-B3E5-205B9D22EC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41289</c:v>
                </c:pt>
                <c:pt idx="1">
                  <c:v>41320</c:v>
                </c:pt>
                <c:pt idx="2">
                  <c:v>41335</c:v>
                </c:pt>
                <c:pt idx="3">
                  <c:v>41345</c:v>
                </c:pt>
                <c:pt idx="4">
                  <c:v>41370</c:v>
                </c:pt>
                <c:pt idx="5">
                  <c:v>41396</c:v>
                </c:pt>
                <c:pt idx="6">
                  <c:v>41408</c:v>
                </c:pt>
                <c:pt idx="7">
                  <c:v>41423</c:v>
                </c:pt>
                <c:pt idx="8">
                  <c:v>41427</c:v>
                </c:pt>
                <c:pt idx="9">
                  <c:v>41445</c:v>
                </c:pt>
                <c:pt idx="10">
                  <c:v>41485</c:v>
                </c:pt>
                <c:pt idx="11">
                  <c:v>41519</c:v>
                </c:pt>
                <c:pt idx="12">
                  <c:v>41541</c:v>
                </c:pt>
                <c:pt idx="13">
                  <c:v>41558</c:v>
                </c:pt>
                <c:pt idx="14">
                  <c:v>41577</c:v>
                </c:pt>
                <c:pt idx="15">
                  <c:v>41597</c:v>
                </c:pt>
                <c:pt idx="16">
                  <c:v>41616</c:v>
                </c:pt>
                <c:pt idx="17">
                  <c:v>41646</c:v>
                </c:pt>
                <c:pt idx="18">
                  <c:v>41659</c:v>
                </c:pt>
                <c:pt idx="19">
                  <c:v>41661</c:v>
                </c:pt>
                <c:pt idx="20">
                  <c:v>41686</c:v>
                </c:pt>
                <c:pt idx="21">
                  <c:v>41700</c:v>
                </c:pt>
                <c:pt idx="22">
                  <c:v>41723</c:v>
                </c:pt>
                <c:pt idx="23">
                  <c:v>41745</c:v>
                </c:pt>
                <c:pt idx="24">
                  <c:v>41756</c:v>
                </c:pt>
                <c:pt idx="25">
                  <c:v>41774</c:v>
                </c:pt>
                <c:pt idx="26">
                  <c:v>41797</c:v>
                </c:pt>
                <c:pt idx="27">
                  <c:v>41812</c:v>
                </c:pt>
                <c:pt idx="28">
                  <c:v>41831</c:v>
                </c:pt>
                <c:pt idx="29">
                  <c:v>41834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33-4DD0-B3E5-205B9D22EC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56016</c:v>
                </c:pt>
                <c:pt idx="1">
                  <c:v>56059</c:v>
                </c:pt>
                <c:pt idx="2">
                  <c:v>56112</c:v>
                </c:pt>
                <c:pt idx="3">
                  <c:v>56159</c:v>
                </c:pt>
                <c:pt idx="4">
                  <c:v>56219</c:v>
                </c:pt>
                <c:pt idx="5">
                  <c:v>56251</c:v>
                </c:pt>
                <c:pt idx="6">
                  <c:v>56304</c:v>
                </c:pt>
                <c:pt idx="7">
                  <c:v>56362</c:v>
                </c:pt>
                <c:pt idx="8">
                  <c:v>56428</c:v>
                </c:pt>
                <c:pt idx="9">
                  <c:v>56492</c:v>
                </c:pt>
                <c:pt idx="10">
                  <c:v>56545</c:v>
                </c:pt>
                <c:pt idx="11">
                  <c:v>56586</c:v>
                </c:pt>
                <c:pt idx="12">
                  <c:v>56612</c:v>
                </c:pt>
                <c:pt idx="13">
                  <c:v>56645</c:v>
                </c:pt>
                <c:pt idx="14">
                  <c:v>56676</c:v>
                </c:pt>
                <c:pt idx="15">
                  <c:v>56701</c:v>
                </c:pt>
                <c:pt idx="16">
                  <c:v>56738</c:v>
                </c:pt>
                <c:pt idx="17">
                  <c:v>56751</c:v>
                </c:pt>
                <c:pt idx="18">
                  <c:v>56791</c:v>
                </c:pt>
                <c:pt idx="19">
                  <c:v>56813</c:v>
                </c:pt>
                <c:pt idx="20">
                  <c:v>56840</c:v>
                </c:pt>
                <c:pt idx="21">
                  <c:v>56886</c:v>
                </c:pt>
                <c:pt idx="22">
                  <c:v>56939</c:v>
                </c:pt>
                <c:pt idx="23">
                  <c:v>56955</c:v>
                </c:pt>
                <c:pt idx="24">
                  <c:v>56990</c:v>
                </c:pt>
                <c:pt idx="25">
                  <c:v>57032</c:v>
                </c:pt>
                <c:pt idx="26">
                  <c:v>57053</c:v>
                </c:pt>
                <c:pt idx="27">
                  <c:v>57086</c:v>
                </c:pt>
                <c:pt idx="28">
                  <c:v>57107</c:v>
                </c:pt>
                <c:pt idx="29">
                  <c:v>57136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233-4DD0-B3E5-205B9D22EC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533712"/>
        <c:axId val="322531744"/>
      </c:lineChart>
      <c:dateAx>
        <c:axId val="322533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31744"/>
        <c:crosses val="autoZero"/>
        <c:auto val="1"/>
        <c:lblOffset val="100"/>
        <c:baseTimeUnit val="days"/>
      </c:dateAx>
      <c:valAx>
        <c:axId val="32253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3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241</c:v>
                </c:pt>
                <c:pt idx="1">
                  <c:v>94</c:v>
                </c:pt>
                <c:pt idx="2">
                  <c:v>128</c:v>
                </c:pt>
                <c:pt idx="3">
                  <c:v>124</c:v>
                </c:pt>
                <c:pt idx="4">
                  <c:v>95</c:v>
                </c:pt>
                <c:pt idx="5">
                  <c:v>89</c:v>
                </c:pt>
                <c:pt idx="6">
                  <c:v>57</c:v>
                </c:pt>
                <c:pt idx="7">
                  <c:v>101</c:v>
                </c:pt>
                <c:pt idx="8">
                  <c:v>70</c:v>
                </c:pt>
                <c:pt idx="9">
                  <c:v>80</c:v>
                </c:pt>
                <c:pt idx="10">
                  <c:v>104</c:v>
                </c:pt>
                <c:pt idx="11">
                  <c:v>95</c:v>
                </c:pt>
                <c:pt idx="12">
                  <c:v>77</c:v>
                </c:pt>
                <c:pt idx="13">
                  <c:v>71</c:v>
                </c:pt>
                <c:pt idx="14">
                  <c:v>79</c:v>
                </c:pt>
                <c:pt idx="15">
                  <c:v>65</c:v>
                </c:pt>
                <c:pt idx="16">
                  <c:v>95</c:v>
                </c:pt>
                <c:pt idx="17">
                  <c:v>71</c:v>
                </c:pt>
                <c:pt idx="18">
                  <c:v>65</c:v>
                </c:pt>
                <c:pt idx="19">
                  <c:v>59</c:v>
                </c:pt>
                <c:pt idx="20">
                  <c:v>56</c:v>
                </c:pt>
                <c:pt idx="21">
                  <c:v>55</c:v>
                </c:pt>
                <c:pt idx="22">
                  <c:v>40</c:v>
                </c:pt>
                <c:pt idx="23">
                  <c:v>61</c:v>
                </c:pt>
                <c:pt idx="24">
                  <c:v>51</c:v>
                </c:pt>
                <c:pt idx="25">
                  <c:v>38</c:v>
                </c:pt>
                <c:pt idx="26">
                  <c:v>34</c:v>
                </c:pt>
                <c:pt idx="27">
                  <c:v>47</c:v>
                </c:pt>
                <c:pt idx="28">
                  <c:v>61</c:v>
                </c:pt>
                <c:pt idx="29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54-49C4-B77F-D098AEBAFA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127</c:v>
                </c:pt>
                <c:pt idx="1">
                  <c:v>138</c:v>
                </c:pt>
                <c:pt idx="2">
                  <c:v>158</c:v>
                </c:pt>
                <c:pt idx="3">
                  <c:v>128</c:v>
                </c:pt>
                <c:pt idx="4">
                  <c:v>122</c:v>
                </c:pt>
                <c:pt idx="5">
                  <c:v>114</c:v>
                </c:pt>
                <c:pt idx="6">
                  <c:v>76</c:v>
                </c:pt>
                <c:pt idx="7">
                  <c:v>85</c:v>
                </c:pt>
                <c:pt idx="8">
                  <c:v>101</c:v>
                </c:pt>
                <c:pt idx="9">
                  <c:v>95</c:v>
                </c:pt>
                <c:pt idx="10">
                  <c:v>120</c:v>
                </c:pt>
                <c:pt idx="11">
                  <c:v>116</c:v>
                </c:pt>
                <c:pt idx="12">
                  <c:v>130</c:v>
                </c:pt>
                <c:pt idx="13">
                  <c:v>68</c:v>
                </c:pt>
                <c:pt idx="14">
                  <c:v>53</c:v>
                </c:pt>
                <c:pt idx="15">
                  <c:v>34</c:v>
                </c:pt>
                <c:pt idx="16">
                  <c:v>8</c:v>
                </c:pt>
                <c:pt idx="17">
                  <c:v>13</c:v>
                </c:pt>
                <c:pt idx="18">
                  <c:v>75</c:v>
                </c:pt>
                <c:pt idx="19">
                  <c:v>56</c:v>
                </c:pt>
                <c:pt idx="20">
                  <c:v>75</c:v>
                </c:pt>
                <c:pt idx="21">
                  <c:v>65</c:v>
                </c:pt>
                <c:pt idx="22">
                  <c:v>84</c:v>
                </c:pt>
                <c:pt idx="23">
                  <c:v>75</c:v>
                </c:pt>
                <c:pt idx="24">
                  <c:v>85</c:v>
                </c:pt>
                <c:pt idx="25">
                  <c:v>57</c:v>
                </c:pt>
                <c:pt idx="26">
                  <c:v>62</c:v>
                </c:pt>
                <c:pt idx="27">
                  <c:v>73</c:v>
                </c:pt>
                <c:pt idx="28">
                  <c:v>111</c:v>
                </c:pt>
                <c:pt idx="29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54-49C4-B77F-D098AEBAFA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14</c:v>
                </c:pt>
                <c:pt idx="1">
                  <c:v>31</c:v>
                </c:pt>
                <c:pt idx="2">
                  <c:v>15</c:v>
                </c:pt>
                <c:pt idx="3">
                  <c:v>10</c:v>
                </c:pt>
                <c:pt idx="4">
                  <c:v>25</c:v>
                </c:pt>
                <c:pt idx="5">
                  <c:v>26</c:v>
                </c:pt>
                <c:pt idx="6">
                  <c:v>12</c:v>
                </c:pt>
                <c:pt idx="7">
                  <c:v>15</c:v>
                </c:pt>
                <c:pt idx="8">
                  <c:v>4</c:v>
                </c:pt>
                <c:pt idx="9">
                  <c:v>18</c:v>
                </c:pt>
                <c:pt idx="10">
                  <c:v>40</c:v>
                </c:pt>
                <c:pt idx="11">
                  <c:v>34</c:v>
                </c:pt>
                <c:pt idx="12">
                  <c:v>22</c:v>
                </c:pt>
                <c:pt idx="13">
                  <c:v>17</c:v>
                </c:pt>
                <c:pt idx="14">
                  <c:v>19</c:v>
                </c:pt>
                <c:pt idx="15">
                  <c:v>20</c:v>
                </c:pt>
                <c:pt idx="16">
                  <c:v>19</c:v>
                </c:pt>
                <c:pt idx="17">
                  <c:v>30</c:v>
                </c:pt>
                <c:pt idx="18">
                  <c:v>13</c:v>
                </c:pt>
                <c:pt idx="19">
                  <c:v>2</c:v>
                </c:pt>
                <c:pt idx="20">
                  <c:v>25</c:v>
                </c:pt>
                <c:pt idx="21">
                  <c:v>14</c:v>
                </c:pt>
                <c:pt idx="22">
                  <c:v>23</c:v>
                </c:pt>
                <c:pt idx="23">
                  <c:v>22</c:v>
                </c:pt>
                <c:pt idx="24">
                  <c:v>11</c:v>
                </c:pt>
                <c:pt idx="25">
                  <c:v>18</c:v>
                </c:pt>
                <c:pt idx="26">
                  <c:v>23</c:v>
                </c:pt>
                <c:pt idx="27">
                  <c:v>15</c:v>
                </c:pt>
                <c:pt idx="28">
                  <c:v>19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54-49C4-B77F-D098AEBAFA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53</c:v>
                </c:pt>
                <c:pt idx="1">
                  <c:v>43</c:v>
                </c:pt>
                <c:pt idx="2">
                  <c:v>53</c:v>
                </c:pt>
                <c:pt idx="3">
                  <c:v>47</c:v>
                </c:pt>
                <c:pt idx="4">
                  <c:v>60</c:v>
                </c:pt>
                <c:pt idx="5">
                  <c:v>32</c:v>
                </c:pt>
                <c:pt idx="6">
                  <c:v>53</c:v>
                </c:pt>
                <c:pt idx="7">
                  <c:v>58</c:v>
                </c:pt>
                <c:pt idx="8">
                  <c:v>66</c:v>
                </c:pt>
                <c:pt idx="9">
                  <c:v>64</c:v>
                </c:pt>
                <c:pt idx="10">
                  <c:v>53</c:v>
                </c:pt>
                <c:pt idx="11">
                  <c:v>41</c:v>
                </c:pt>
                <c:pt idx="12">
                  <c:v>26</c:v>
                </c:pt>
                <c:pt idx="13">
                  <c:v>33</c:v>
                </c:pt>
                <c:pt idx="14">
                  <c:v>31</c:v>
                </c:pt>
                <c:pt idx="15">
                  <c:v>25</c:v>
                </c:pt>
                <c:pt idx="16">
                  <c:v>37</c:v>
                </c:pt>
                <c:pt idx="17">
                  <c:v>13</c:v>
                </c:pt>
                <c:pt idx="18">
                  <c:v>40</c:v>
                </c:pt>
                <c:pt idx="19">
                  <c:v>22</c:v>
                </c:pt>
                <c:pt idx="20">
                  <c:v>27</c:v>
                </c:pt>
                <c:pt idx="21">
                  <c:v>46</c:v>
                </c:pt>
                <c:pt idx="22">
                  <c:v>53</c:v>
                </c:pt>
                <c:pt idx="23">
                  <c:v>16</c:v>
                </c:pt>
                <c:pt idx="24">
                  <c:v>35</c:v>
                </c:pt>
                <c:pt idx="25">
                  <c:v>42</c:v>
                </c:pt>
                <c:pt idx="26">
                  <c:v>21</c:v>
                </c:pt>
                <c:pt idx="27">
                  <c:v>33</c:v>
                </c:pt>
                <c:pt idx="28">
                  <c:v>21</c:v>
                </c:pt>
                <c:pt idx="2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54-49C4-B77F-D098AEBAFA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518800"/>
        <c:axId val="322517488"/>
      </c:lineChart>
      <c:dateAx>
        <c:axId val="322518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17488"/>
        <c:crosses val="autoZero"/>
        <c:auto val="1"/>
        <c:lblOffset val="100"/>
        <c:baseTimeUnit val="days"/>
      </c:dateAx>
      <c:valAx>
        <c:axId val="32251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1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26-4AB4-A0A5-E579A5B103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14</c:v>
                </c:pt>
                <c:pt idx="2">
                  <c:v>13</c:v>
                </c:pt>
                <c:pt idx="3">
                  <c:v>13</c:v>
                </c:pt>
                <c:pt idx="4">
                  <c:v>12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26-4AB4-A0A5-E579A5B103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26-4AB4-A0A5-E579A5B103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26-4AB4-A0A5-E579A5B103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512568"/>
        <c:axId val="322511256"/>
      </c:barChart>
      <c:catAx>
        <c:axId val="32251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11256"/>
        <c:crosses val="autoZero"/>
        <c:auto val="1"/>
        <c:lblAlgn val="ctr"/>
        <c:lblOffset val="100"/>
        <c:noMultiLvlLbl val="0"/>
      </c:catAx>
      <c:valAx>
        <c:axId val="32251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1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91</c:v>
                </c:pt>
                <c:pt idx="1">
                  <c:v>88</c:v>
                </c:pt>
                <c:pt idx="2">
                  <c:v>73</c:v>
                </c:pt>
                <c:pt idx="3">
                  <c:v>65</c:v>
                </c:pt>
                <c:pt idx="4">
                  <c:v>58</c:v>
                </c:pt>
                <c:pt idx="5">
                  <c:v>107</c:v>
                </c:pt>
                <c:pt idx="6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06-475F-8063-2D8E186484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84</c:v>
                </c:pt>
                <c:pt idx="1">
                  <c:v>87</c:v>
                </c:pt>
                <c:pt idx="2">
                  <c:v>93</c:v>
                </c:pt>
                <c:pt idx="3">
                  <c:v>91</c:v>
                </c:pt>
                <c:pt idx="4">
                  <c:v>73</c:v>
                </c:pt>
                <c:pt idx="5">
                  <c:v>88</c:v>
                </c:pt>
                <c:pt idx="6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06-475F-8063-2D8E186484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19</c:v>
                </c:pt>
                <c:pt idx="1">
                  <c:v>23</c:v>
                </c:pt>
                <c:pt idx="2">
                  <c:v>23</c:v>
                </c:pt>
                <c:pt idx="3">
                  <c:v>18</c:v>
                </c:pt>
                <c:pt idx="4">
                  <c:v>17</c:v>
                </c:pt>
                <c:pt idx="5">
                  <c:v>16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06-475F-8063-2D8E186484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43</c:v>
                </c:pt>
                <c:pt idx="1">
                  <c:v>37</c:v>
                </c:pt>
                <c:pt idx="2">
                  <c:v>46</c:v>
                </c:pt>
                <c:pt idx="3">
                  <c:v>25</c:v>
                </c:pt>
                <c:pt idx="4">
                  <c:v>37</c:v>
                </c:pt>
                <c:pt idx="5">
                  <c:v>42</c:v>
                </c:pt>
                <c:pt idx="6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06-475F-8063-2D8E186484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518472"/>
        <c:axId val="322519456"/>
      </c:barChart>
      <c:catAx>
        <c:axId val="32251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19456"/>
        <c:crosses val="autoZero"/>
        <c:auto val="1"/>
        <c:lblAlgn val="ctr"/>
        <c:lblOffset val="100"/>
        <c:noMultiLvlLbl val="0"/>
      </c:catAx>
      <c:valAx>
        <c:axId val="32251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1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B6-4DD5-A308-9E319FBC3E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7</c:v>
                </c:pt>
                <c:pt idx="11">
                  <c:v>4</c:v>
                </c:pt>
                <c:pt idx="12">
                  <c:v>7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10</c:v>
                </c:pt>
                <c:pt idx="17">
                  <c:v>1</c:v>
                </c:pt>
                <c:pt idx="18">
                  <c:v>5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B6-4DD5-A308-9E319FBC3E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B6-4DD5-A308-9E319FBC3E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5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B6-4DD5-A308-9E319FBC3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522736"/>
        <c:axId val="322520768"/>
      </c:lineChart>
      <c:catAx>
        <c:axId val="32252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20768"/>
        <c:crosses val="autoZero"/>
        <c:auto val="1"/>
        <c:lblAlgn val="ctr"/>
        <c:lblOffset val="100"/>
        <c:noMultiLvlLbl val="0"/>
      </c:catAx>
      <c:valAx>
        <c:axId val="32252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2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0.61777021008428801</c:v>
                </c:pt>
                <c:pt idx="2">
                  <c:v>1.3537014706506101</c:v>
                </c:pt>
                <c:pt idx="4">
                  <c:v>0.15007463334727</c:v>
                </c:pt>
                <c:pt idx="5">
                  <c:v>0.74592950329941998</c:v>
                </c:pt>
                <c:pt idx="6">
                  <c:v>0.14845875573384101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EF-4BD2-8E83-C582C47F73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0.37356339585121701</c:v>
                </c:pt>
                <c:pt idx="1">
                  <c:v>0.108558618566215</c:v>
                </c:pt>
                <c:pt idx="2">
                  <c:v>0.12797789697256701</c:v>
                </c:pt>
                <c:pt idx="3">
                  <c:v>9.7622337891101002E-2</c:v>
                </c:pt>
                <c:pt idx="4">
                  <c:v>0.15871349435239299</c:v>
                </c:pt>
                <c:pt idx="6">
                  <c:v>0.14327443848153801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EF-4BD2-8E83-C582C47F73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0.94800413849522402</c:v>
                </c:pt>
                <c:pt idx="2">
                  <c:v>0.45715935612713798</c:v>
                </c:pt>
                <c:pt idx="3">
                  <c:v>0.30798103991723003</c:v>
                </c:pt>
                <c:pt idx="4">
                  <c:v>0.72543971511753802</c:v>
                </c:pt>
                <c:pt idx="5">
                  <c:v>0.30798103991723003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EF-4BD2-8E83-C582C47F73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0.69523001508295601</c:v>
                </c:pt>
                <c:pt idx="1">
                  <c:v>0.57223911199095001</c:v>
                </c:pt>
                <c:pt idx="2">
                  <c:v>0.37206589366515802</c:v>
                </c:pt>
                <c:pt idx="3">
                  <c:v>0.91204751131221695</c:v>
                </c:pt>
                <c:pt idx="4">
                  <c:v>0.86344032805429904</c:v>
                </c:pt>
                <c:pt idx="5">
                  <c:v>1.1282758295625901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AEF-4BD2-8E83-C582C47F7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535024"/>
        <c:axId val="322531416"/>
      </c:barChart>
      <c:catAx>
        <c:axId val="32253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31416"/>
        <c:crosses val="autoZero"/>
        <c:auto val="1"/>
        <c:lblAlgn val="ctr"/>
        <c:lblOffset val="100"/>
        <c:noMultiLvlLbl val="0"/>
      </c:catAx>
      <c:valAx>
        <c:axId val="32253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3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0.29097610358749298</c:v>
                </c:pt>
                <c:pt idx="10">
                  <c:v>0</c:v>
                </c:pt>
                <c:pt idx="11">
                  <c:v>0</c:v>
                </c:pt>
                <c:pt idx="12">
                  <c:v>0.148519052872783</c:v>
                </c:pt>
                <c:pt idx="13">
                  <c:v>0</c:v>
                </c:pt>
                <c:pt idx="14">
                  <c:v>0.68864344515706599</c:v>
                </c:pt>
                <c:pt idx="15">
                  <c:v>0.213988676179969</c:v>
                </c:pt>
                <c:pt idx="16">
                  <c:v>1.18815242298226</c:v>
                </c:pt>
                <c:pt idx="17">
                  <c:v>0</c:v>
                </c:pt>
                <c:pt idx="18">
                  <c:v>0.98204434960778897</c:v>
                </c:pt>
                <c:pt idx="19">
                  <c:v>0.18761896679235199</c:v>
                </c:pt>
                <c:pt idx="20">
                  <c:v>0</c:v>
                </c:pt>
                <c:pt idx="21">
                  <c:v>0</c:v>
                </c:pt>
                <c:pt idx="22">
                  <c:v>0.11639044143499699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59-462A-85AA-DEA07F3B73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0.11736654188750099</c:v>
                </c:pt>
                <c:pt idx="10">
                  <c:v>0.12601460286868499</c:v>
                </c:pt>
                <c:pt idx="11">
                  <c:v>0.124264400051065</c:v>
                </c:pt>
                <c:pt idx="12">
                  <c:v>0.10204711957797501</c:v>
                </c:pt>
                <c:pt idx="13">
                  <c:v>0.11860197917052701</c:v>
                </c:pt>
                <c:pt idx="14">
                  <c:v>0.43178533041770101</c:v>
                </c:pt>
                <c:pt idx="15">
                  <c:v>0.195404996931997</c:v>
                </c:pt>
                <c:pt idx="16">
                  <c:v>0.175194510096849</c:v>
                </c:pt>
                <c:pt idx="17">
                  <c:v>0.12972091471776401</c:v>
                </c:pt>
                <c:pt idx="18">
                  <c:v>0.18333889280110699</c:v>
                </c:pt>
                <c:pt idx="19">
                  <c:v>0</c:v>
                </c:pt>
                <c:pt idx="20">
                  <c:v>9.1113499623191596E-2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59-462A-85AA-DEA07F3B73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0.86393608316888904</c:v>
                </c:pt>
                <c:pt idx="18">
                  <c:v>0</c:v>
                </c:pt>
                <c:pt idx="19">
                  <c:v>0.26351253790248802</c:v>
                </c:pt>
                <c:pt idx="20">
                  <c:v>0.45723636713673799</c:v>
                </c:pt>
                <c:pt idx="21">
                  <c:v>0.58718775569139003</c:v>
                </c:pt>
                <c:pt idx="22">
                  <c:v>0.99268421812581198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59-462A-85AA-DEA07F3B73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0.68074121224980499</c:v>
                </c:pt>
                <c:pt idx="11">
                  <c:v>1.45342669212816</c:v>
                </c:pt>
                <c:pt idx="12">
                  <c:v>0.30412334677134201</c:v>
                </c:pt>
                <c:pt idx="13">
                  <c:v>1.5612843906924101</c:v>
                </c:pt>
                <c:pt idx="14">
                  <c:v>0.69753872268194395</c:v>
                </c:pt>
                <c:pt idx="15">
                  <c:v>0.71681165570408101</c:v>
                </c:pt>
                <c:pt idx="16">
                  <c:v>0.99724167197114399</c:v>
                </c:pt>
                <c:pt idx="17">
                  <c:v>1.15460782233538</c:v>
                </c:pt>
                <c:pt idx="18">
                  <c:v>0.84164368059976002</c:v>
                </c:pt>
                <c:pt idx="19">
                  <c:v>0</c:v>
                </c:pt>
                <c:pt idx="20">
                  <c:v>0.44734422519272898</c:v>
                </c:pt>
                <c:pt idx="21">
                  <c:v>0.16267062734281101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659-462A-85AA-DEA07F3B7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669784"/>
        <c:axId val="319665848"/>
      </c:lineChart>
      <c:catAx>
        <c:axId val="319669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65848"/>
        <c:crosses val="autoZero"/>
        <c:auto val="1"/>
        <c:lblAlgn val="ctr"/>
        <c:lblOffset val="100"/>
        <c:noMultiLvlLbl val="0"/>
      </c:catAx>
      <c:valAx>
        <c:axId val="31966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6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23</c:v>
                </c:pt>
                <c:pt idx="2">
                  <c:v>6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A6-423C-AD55-44975A8198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25</c:v>
                </c:pt>
                <c:pt idx="2">
                  <c:v>0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A6-423C-AD55-44975A8198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13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A6-423C-AD55-44975A819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9674376"/>
        <c:axId val="319678312"/>
      </c:barChart>
      <c:catAx>
        <c:axId val="31967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78312"/>
        <c:crosses val="autoZero"/>
        <c:auto val="1"/>
        <c:lblAlgn val="ctr"/>
        <c:lblOffset val="100"/>
        <c:noMultiLvlLbl val="0"/>
      </c:catAx>
      <c:valAx>
        <c:axId val="31967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7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6134</c:v>
                </c:pt>
                <c:pt idx="1">
                  <c:v>5997</c:v>
                </c:pt>
                <c:pt idx="2">
                  <c:v>0</c:v>
                </c:pt>
                <c:pt idx="3">
                  <c:v>4330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80-4BD6-A58A-65668B4B0E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498</c:v>
                </c:pt>
                <c:pt idx="1">
                  <c:v>1840</c:v>
                </c:pt>
                <c:pt idx="2">
                  <c:v>359</c:v>
                </c:pt>
                <c:pt idx="3">
                  <c:v>2700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80-4BD6-A58A-65668B4B0E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3553</c:v>
                </c:pt>
                <c:pt idx="1">
                  <c:v>8970</c:v>
                </c:pt>
                <c:pt idx="2">
                  <c:v>1478</c:v>
                </c:pt>
                <c:pt idx="3">
                  <c:v>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80-4BD6-A58A-65668B4B0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9667488"/>
        <c:axId val="319664864"/>
      </c:barChart>
      <c:catAx>
        <c:axId val="31966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64864"/>
        <c:crosses val="autoZero"/>
        <c:auto val="1"/>
        <c:lblAlgn val="ctr"/>
        <c:lblOffset val="100"/>
        <c:noMultiLvlLbl val="0"/>
      </c:catAx>
      <c:valAx>
        <c:axId val="31966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6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1.08285553441192</c:v>
                </c:pt>
                <c:pt idx="1">
                  <c:v>0.61815316183505298</c:v>
                </c:pt>
                <c:pt idx="2">
                  <c:v>0.100659492319701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93-4FD8-ACFA-C2C249663C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0.24059834790830001</c:v>
                </c:pt>
                <c:pt idx="1">
                  <c:v>0.148222434299356</c:v>
                </c:pt>
                <c:pt idx="2">
                  <c:v>7.9916545493817506E-2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93-4FD8-ACFA-C2C249663C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0.59466496219260501</c:v>
                </c:pt>
                <c:pt idx="1">
                  <c:v>0</c:v>
                </c:pt>
                <c:pt idx="2">
                  <c:v>0.86120040301300005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93-4FD8-ACFA-C2C249663C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1.4637012767321</c:v>
                </c:pt>
                <c:pt idx="1">
                  <c:v>0.69553076145103099</c:v>
                </c:pt>
                <c:pt idx="2">
                  <c:v>0.86326021886433701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93-4FD8-ACFA-C2C249663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679624"/>
        <c:axId val="319674704"/>
      </c:barChart>
      <c:catAx>
        <c:axId val="31967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74704"/>
        <c:crosses val="autoZero"/>
        <c:auto val="1"/>
        <c:lblAlgn val="ctr"/>
        <c:lblOffset val="100"/>
        <c:noMultiLvlLbl val="0"/>
      </c:catAx>
      <c:valAx>
        <c:axId val="31967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7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9966</c:v>
                </c:pt>
                <c:pt idx="1">
                  <c:v>16431</c:v>
                </c:pt>
                <c:pt idx="2">
                  <c:v>1784</c:v>
                </c:pt>
                <c:pt idx="3">
                  <c:v>7656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6A-498E-BF96-3AA8FC8697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219</c:v>
                </c:pt>
                <c:pt idx="1">
                  <c:v>376</c:v>
                </c:pt>
                <c:pt idx="2">
                  <c:v>53</c:v>
                </c:pt>
                <c:pt idx="3">
                  <c:v>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6A-498E-BF96-3AA8FC869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2515192"/>
        <c:axId val="322515520"/>
      </c:barChart>
      <c:catAx>
        <c:axId val="322515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15520"/>
        <c:crosses val="autoZero"/>
        <c:auto val="1"/>
        <c:lblAlgn val="ctr"/>
        <c:lblOffset val="100"/>
        <c:noMultiLvlLbl val="0"/>
      </c:catAx>
      <c:valAx>
        <c:axId val="32251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15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E20E6-5BC5-44F9-9D92-C0B2C18CEE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899232-2B95-4F98-A5B3-4EEFB5C566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36905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699EF-9640-4876-A63F-6D746B7D7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34E2F3-F46B-43E0-9BEB-25E383DF0B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3152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60193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465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2235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1604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5472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9613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5514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7608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939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04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806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hondamotosargentina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89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yamahamotorarg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12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2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422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D6B49-09A6-497B-ADE9-CBC2272E3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973005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6BC2E-E0F1-48CA-BB23-BDE9A311B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DD7777-8D7C-4D86-90DC-05241F9A69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1583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135AE-FFCB-4D4C-A0A6-21AD43BFA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43FB6-FFCA-4309-8334-520E3FA91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853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2772A-6448-4008-A206-34C4B3FBD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58677D-F00A-4762-94F0-007DC60BF2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6697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BD129-E910-44B8-B8EB-B1F7C037C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9CFEB-E918-4EF8-A09A-1A5A959DD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690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84C31-537A-4F95-90AD-5E3F4BAEE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746E4D-E678-4D14-82DF-DB50F5A4F1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6078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E0DEB-2F3D-44A3-8C5E-12753A3F0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1EF3F-8DA4-43BF-839C-8DC69BFA0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749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31781-4C63-4379-94D9-0BA394E72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8B5655-ECEC-49A3-A67D-6F2476FB4B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900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76BD5-ADD8-4CD3-8D10-D2BE28D9E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0BAAE-C668-47A7-859D-4352289D8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559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761B5-0B7C-4CD4-AA1B-E3E93D23D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5CBBEA-3B4D-4205-950C-CECC1DD172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3111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AE397-6952-41AD-A01D-D5B58FD09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D0B04-9EEC-4B56-A392-E6F50D14C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5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5A1C8-4614-4DA7-8676-1F58E3EF3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1F33D8-0EB0-4E7B-B751-9C341D0C22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8533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ABEC9-0116-4EF1-B739-85B21971E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023D5-EFF1-4E9B-8CDF-6D648AAC8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106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40E73-D301-40D5-8336-9CDD244C4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C1D280-57BE-4033-B54E-32C24D4C4A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1923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9DB1C-359A-4427-9292-3A40FBB88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3FBCD-CB8D-446B-A9B4-29093396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636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726E-ED35-4C9F-A393-E06FCE614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A2E3EF-8C0B-490D-A9DE-B3FE6BAF0B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1116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BBFE7-4E19-44B6-8174-83D9D3CFA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D7E44-9F6D-4FCD-90C0-C5152F85B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587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40CD8-0440-453A-82AA-88A430893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A05A4D-05B0-434F-B6EA-813F420550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4253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F8AB2-B34C-42DE-A243-7577D028E3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28071-FBAE-4020-BB25-84C049D2A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133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E84F7-3B5F-4FFB-8C79-897388DE1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91F967-A0F1-4C11-9AF6-4BC1732C82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6363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3CA0D-F4E9-4A25-8D17-F809B8617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5860F-F35C-4734-A43B-3CC986B01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493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25035-4D70-4EE9-86FE-7C0FD0A8D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97D59B-31FE-48F7-9015-7184933580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1780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742EF-5292-4BD3-BF78-D8B8B4001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30E56-C364-4BDE-865C-30C40F5F8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278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07C22-409C-45CF-A69F-5BB5620C9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4F1040-D0E5-47B9-A0F4-7B931CCB4C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3619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BE88A-41A6-4ABE-80FE-C575D80D58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621CC-B366-4C5A-8AAC-9E416902D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408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4B4BC-B1B0-4C03-BAEA-7E690D3D1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5BB170-ACD0-4F0C-B360-001F40A5D4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1391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AE60A-1CFA-4474-87F3-AC0D53141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5625C-CF04-4FEB-84A2-8DF7BA115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6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177A4-4560-4A37-82CC-093A68582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E19D1D-B57B-4B47-AD67-A5E2E560C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238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631144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818098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127810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731156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58783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51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19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063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78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264.6875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266.4375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083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49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49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418.90909090909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428.72727272727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434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095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44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482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18746-E609-43F4-AC6B-6C59730C5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857921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FB8B7-3BEF-4C8E-B848-8ED3E089D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C54CB7-1A9D-427B-93D0-3AC8F793F2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014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859177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619318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0205524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744613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09405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90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#BajajArgentina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77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24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#fueradeborda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78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#GeneradoresYamaha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05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#Generadores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175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470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#Mgbikes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5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#MgbikesRacing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37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124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25E1A-882A-4219-A0E9-500146C822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120343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85268-33BD-464A-A154-6170B3E50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8344F3-1500-45C2-B39F-A1F4EA800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6799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86465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848543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45628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955150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98925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16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#somosCaberg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55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#cascos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64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#cascosCaberg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48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#Yamalube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90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#RevsYourHeart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048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4092A-DDB7-4603-B9F3-E0115B0B1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105838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6F22E-12B7-4ACD-A101-D948151DA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288AFA-946C-4A1C-9083-E0314543B2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5552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1894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05300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31999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7562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7049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7268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6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- 2021-04-17 18:26:15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Viajar en una moto de 750cc es una experiencia completamente diferente y llena de adrenalina. Subite a la aventura, subite a la NC 750XA.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04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- 2021-04-26 14:20:44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ABS: diseñada para conductores que buscan adrenalina y experiencias nuevas sin dejar de tener un vehículo de uso diario pensado para la ciudad.
Pedí cotización en el link de nuestra bio.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67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- 2021-05-05 16:24:06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HONDA GENUINE PARTS SON LOS ÚNICOS REPUESTOS QUE GARANTIZAN QUE TU MOTO SIGA COMO NUEVA. Son las mismas piezas que se utilizan para la fabricación y están producidas bajo las más estrictas normas de seguridad con los 3 años de garantía de Honda, para que disfrutes de tu moto como nunca.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49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8A0E8-6A17-4C9E-B232-2269839F7D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250285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C11DF-C3AD-4A8E-80B6-2FF478DCE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0CD548-D27F-4D91-AFF8-FD75038657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191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80199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13665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29987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95013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72960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2709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53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- 2021-05-11 16:00:32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de las motos con más fama en el mundo, la Honda CB 750, inspiró a muchos jóvenes de los años 70 a ser fanáticos de los vehículos de dos ruedas. 
¿La recordás? Contanos cuál fue tu experiencia preferida arriba de este modelo.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98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- 2021-04-24 14:16:23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WAVE | Renovada por completo, sus líneas aerodinámicas proyectan un estilo más deportivo y moderno.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80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- 2021-05-12 16:00:50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ST: gracias a su diseño y confiabilidad este modelo es el mejor compañero para el viaje y la aventura. Descubrila por completo y pedí cotización en el link de nuestra bio.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26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- 2021-05-08 13:27:57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 donde la mires, la belleza de la #TNT es inigualable, única, incomparable. Disfruta de mirarla desde todos sus ángulos, te seguirá sorprendiendo.
#TNT600i 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376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36F3C-3897-4D3B-B47E-3BCC20896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305740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84AC7-780A-4777-9B30-EE072CA14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DBEBA9-1D62-4BFB-B427-117D1F7E1C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4658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335998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1883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75522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4414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86583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2849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4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- 2021-04-20 11:58:49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motoblogcomar
Ya está el #TestRide de la #Benelli #TRK502x que benelliarg nos cedió hace unas semanas. Pasen por nuestro sitio web para leer la nota y ver el video al detalle.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08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- 2021-04-29 16:51:11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del animal! Especialmente a nuestros fieles compañeros de paseo.
Contanos alguna anécdota graciosa que hayas vivido con ellos! 
#diadelanimal #mibenelli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56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- 2021-05-03 18:01:00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ABS: diseñada para conductores que buscan adrenalina y experiencias nuevas sin dejar de tener un vehículo de uso diario pensado para la ciudad.
Pedí cotización en el link de nuestra bio.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592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86F56-1B1F-4B21-87CB-781B4177D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62001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B6945-91FE-42B8-B298-597FA4037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48F600-AA1E-424F-99CD-A418D94690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7907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439952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93058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39063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3913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36967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1648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59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- 2021-04-30 10:49:06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Grandes expectativas para este fin de semana en el mítico Circuito de Jerez - Ángel Nieto, España.
Comentanos como creés que van a salir los pilotos de Yamaha, te leemos 🏁👇
#yamaha #motogp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34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bajajarg - 2021-04-19 22:00:50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Llevá tu experiencia Rouser a otro nivel. Rouser NS 200 de Bajaj, tu próximo desafío. 
Comprala en 18 cuotas sin interés. 
Bajaj, sabia decisión. 
Consultá precios y planes de financiación en el link de la bio. 
#BajajArgentina #Motos #RouserNS200 #Rouser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00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- 2021-04-20 16:01:45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Confiabilidad, Calidad y Versatilidad es lo que la familia XTZ te transmite.
Encontrá tu preferido en nuestro catálogo online (link en bio).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46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8A288-ACB0-4423-8BF9-B3A9E782C1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126272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F2DCC-4CC1-493B-8123-1259294D9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0BB277-D3BA-4D7A-8CF0-FF73359E10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031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077012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18906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85134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92735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25306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1873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169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- 2021-05-03 17:48:27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Viví la emoción en cada curva. Un nuevo camino comienza, recorrelo en tu 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17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- 2021-04-17 15:48:43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el clima, si es de día o de noche o del camino que recorras, la pantalla digital de la Leoncino 250 es claramente visible en todas las condiciones.
⁣
Descubrí todos los detalles de la #Leoncino en nuestra web o en el concesionario más cercano.
⁣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29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- 2021-04-19 16:01:25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YZF-R1 es la moto que desde sus orígenes marca tendencia entre las motos Supersport y ahora se renueva para seguir siendo líder. Pedí cotización en el link de nuestra bio.
.
#YZFR1 #YamahaR1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888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19656-E35A-4E5B-94AF-5B0BA9890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605145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8E834-03DA-4A7E-AFDF-A9053BADB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3C5C66-0334-4B32-A2AC-730C912401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2869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409275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701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75833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7113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68512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2741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1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- 2021-05-07 15:27:07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Excelente trabajo de andresgonzalez__94 en el autódromo Mundialista “Villicum”.
Victoria en la categoría 600ss , récord de vuelta y pole, sumando más horas de rodaje pensando en la próxima etapa del campeonato Español y el comienzo del SBK Argentino.
#Mgbikes #MgbikesRacing #YamahaRacing #Yamaha #YamahaArgentina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87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- 2021-05-13 12:01:58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casco Caberg ideal en nuestro catalogo online. Más información en el link de nuestra bio.
.
.
#somosCaberg #cascos #cascosCaberg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94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- 2021-05-03 16:01:55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Revivamos juntos los mejores momentos de este fin de semana en Jerez y el 3° puesto de frankymorbido 🏁💪 #yamaha #motogp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84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- 2021-05-01 09:55:01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Honda les deseamos un Feliz Día del Trabajador.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948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9D50E-9463-4A43-9A20-A057036E3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9736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A558D-2942-43C9-88FC-A50693551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2AA52-6F9B-45FF-A47C-396A7E0F3B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3906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768988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2313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2351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4005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70073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9116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6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- 2021-05-13 18:18:01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𝟑𝟎𝟐𝐒 tiene una excelente capacidad de frenado gracias a la potencia y al control del conjunto de calipers y discos. Cuenta con ABS, doble disco flotante, líneas de freno de acero inoxidable trenzadas y dobles.⁣
⁣
Un nuevo camino comienza, ¿a dónde te lleva tu #302S?⁣
⁣
⁣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355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- 2021-05-06 14:00:33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#TRK502X fue pensada y diseñada para las cualquier tipo de aventura. ⁣
⁣
⁣
Un nuevo camino comienza y ella está lista. ¿Vos estás listo?⁣
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521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E592A-AA91-4ECB-973F-380F27C80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26534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E0CF2-B744-4700-96C4-A84AB72E1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2CB1C6-98D4-41CC-9552-4DA5E33162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8402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762427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56178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24808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83368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4549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9780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3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- 2021-04-19 11:56:36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fabioquartararo20 y una victoria más para Yamaha 🏆 Disfrutemos juntos los mejores momentos de este fin de semana y comentanos como viviste la carrera 👇🏽 #yamaha #motogp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28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- 2021-04-23 19:14:57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 se corre el MX del Norte en Salto y sabemos que al equipo #AvantHondaGenuineOil le va a ir muy bien porque contamos con la mejor dupla de hermanos y pilotos. Ellos son:
🏍️demianguiral 🏍️marcosguiral32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48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- 2021-05-01 10:00:31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Reconocemos a todos los trabajadores en su día. ¡Feliz día del trabajador!⁣
Con Benelli, un nuevo camino comienza
#díadeltrabajador #mibenelli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320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48FBF-9819-42D1-A605-FAF1F8BF5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326766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978</Words>
  <Application>Microsoft Office PowerPoint</Application>
  <PresentationFormat>On-screen Show (4:3)</PresentationFormat>
  <Paragraphs>453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Instagram</vt:lpstr>
      <vt:lpstr>Instagram Key Metrics Table | La Emilia</vt:lpstr>
      <vt:lpstr>Instagram Follower Distribution | La Emilia</vt:lpstr>
      <vt:lpstr>Instagram Key Metrics Radar | La Emilia</vt:lpstr>
      <vt:lpstr>Instagram Followers Total | La Emilia</vt:lpstr>
      <vt:lpstr>Instagram Followers Change | La Emilia</vt:lpstr>
      <vt:lpstr>Instagram Posts By Weekday | La Emilia</vt:lpstr>
      <vt:lpstr>Instagram Followers Change Per Weekday | La Emilia</vt:lpstr>
      <vt:lpstr>Instagram Posts By Hour | La Emilia</vt:lpstr>
      <vt:lpstr>Instagram Interaction Rate By Weekday | La Emilia</vt:lpstr>
      <vt:lpstr>Instagram Interaction Rate By Hour | La Emilia</vt:lpstr>
      <vt:lpstr>Instagram Post Type Distribution Per Profile | La Emilia</vt:lpstr>
      <vt:lpstr>Instagram Interactions by Post Type | La Emilia</vt:lpstr>
      <vt:lpstr>Instagram Interaction Rate By Post Type | La Emilia</vt:lpstr>
      <vt:lpstr>Instagram Interactions Distribution | La Emilia</vt:lpstr>
      <vt:lpstr>Instagram Hashtag Detection | La Emilia - 1 of 3</vt:lpstr>
      <vt:lpstr>Instagram Hashtag Detection | La Emilia - 2 of 3</vt:lpstr>
      <vt:lpstr>Instagram Hashtag Detection | La Emilia - 3 of 3</vt:lpstr>
      <vt:lpstr>Instagram Posts Table | La Emilia - 1 of 8</vt:lpstr>
      <vt:lpstr>Instagram Posts Table | La Emilia - 2 of 8</vt:lpstr>
      <vt:lpstr>Instagram Posts Table | La Emilia - 3 of 8</vt:lpstr>
      <vt:lpstr>Instagram Posts Table | La Emilia - 4 of 8</vt:lpstr>
      <vt:lpstr>Instagram Posts Table | La Emilia - 5 of 8</vt:lpstr>
      <vt:lpstr>Instagram Posts Table | La Emilia - 6 of 8</vt:lpstr>
      <vt:lpstr>Instagram Posts Table | La Emilia - 7 of 8</vt:lpstr>
      <vt:lpstr>Instagram Posts Table | La Emilia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2021-05-16T20:00:10Z</dcterms:created>
  <dcterms:modified xsi:type="dcterms:W3CDTF">2021-05-16T20:01:10Z</dcterms:modified>
</cp:coreProperties>
</file>