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benelliarg</c:v>
                </c:pt>
                <c:pt idx="3">
                  <c:v>bajajarg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166073</c:v>
                </c:pt>
                <c:pt idx="1">
                  <c:v>163139</c:v>
                </c:pt>
                <c:pt idx="2">
                  <c:v>57136</c:v>
                </c:pt>
                <c:pt idx="3">
                  <c:v>41834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EF-467A-9592-0EDC93F0B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24</c:v>
                </c:pt>
                <c:pt idx="2">
                  <c:v>8.6957000000000004</c:v>
                </c:pt>
                <c:pt idx="3">
                  <c:v>23.076899999999998</c:v>
                </c:pt>
                <c:pt idx="4">
                  <c:v>18.032800000000002</c:v>
                </c:pt>
                <c:pt idx="5">
                  <c:v>61.167499999999997</c:v>
                </c:pt>
                <c:pt idx="6">
                  <c:v>51.7224</c:v>
                </c:pt>
                <c:pt idx="7">
                  <c:v>67.858900000000006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7D-45F8-9521-5E7FEE5C40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98.2333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13.669</c:v>
                </c:pt>
                <c:pt idx="7">
                  <c:v>75.787999999999997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7D-45F8-9521-5E7FEE5C40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25.190100000000001</c:v>
                </c:pt>
                <c:pt idx="1">
                  <c:v>0</c:v>
                </c:pt>
                <c:pt idx="2">
                  <c:v>26.087</c:v>
                </c:pt>
                <c:pt idx="3">
                  <c:v>7.6923000000000004</c:v>
                </c:pt>
                <c:pt idx="4">
                  <c:v>11.4754</c:v>
                </c:pt>
                <c:pt idx="5">
                  <c:v>11.032400000000001</c:v>
                </c:pt>
                <c:pt idx="6">
                  <c:v>100</c:v>
                </c:pt>
                <c:pt idx="7">
                  <c:v>64.614199999999997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7D-45F8-9521-5E7FEE5C40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34.4041</c:v>
                </c:pt>
                <c:pt idx="1">
                  <c:v>44</c:v>
                </c:pt>
                <c:pt idx="2">
                  <c:v>4.3478000000000003</c:v>
                </c:pt>
                <c:pt idx="3">
                  <c:v>23.076899999999998</c:v>
                </c:pt>
                <c:pt idx="4">
                  <c:v>24.590199999999999</c:v>
                </c:pt>
                <c:pt idx="5">
                  <c:v>39.745399999999997</c:v>
                </c:pt>
                <c:pt idx="6">
                  <c:v>84.6447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7D-45F8-9521-5E7FEE5C4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952080"/>
        <c:axId val="336951424"/>
      </c:radarChart>
      <c:catAx>
        <c:axId val="33695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51424"/>
        <c:crosses val="autoZero"/>
        <c:auto val="1"/>
        <c:lblAlgn val="ctr"/>
        <c:lblOffset val="100"/>
        <c:noMultiLvlLbl val="0"/>
      </c:catAx>
      <c:valAx>
        <c:axId val="33695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5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163985</c:v>
                </c:pt>
                <c:pt idx="1">
                  <c:v>164079</c:v>
                </c:pt>
                <c:pt idx="2">
                  <c:v>164207</c:v>
                </c:pt>
                <c:pt idx="3">
                  <c:v>164331</c:v>
                </c:pt>
                <c:pt idx="4">
                  <c:v>164426</c:v>
                </c:pt>
                <c:pt idx="5">
                  <c:v>164515</c:v>
                </c:pt>
                <c:pt idx="6">
                  <c:v>164572</c:v>
                </c:pt>
                <c:pt idx="7">
                  <c:v>164673</c:v>
                </c:pt>
                <c:pt idx="8">
                  <c:v>164743</c:v>
                </c:pt>
                <c:pt idx="9">
                  <c:v>164823</c:v>
                </c:pt>
                <c:pt idx="10">
                  <c:v>164927</c:v>
                </c:pt>
                <c:pt idx="11">
                  <c:v>165022</c:v>
                </c:pt>
                <c:pt idx="12">
                  <c:v>165099</c:v>
                </c:pt>
                <c:pt idx="13">
                  <c:v>165170</c:v>
                </c:pt>
                <c:pt idx="14">
                  <c:v>165249</c:v>
                </c:pt>
                <c:pt idx="15">
                  <c:v>165314</c:v>
                </c:pt>
                <c:pt idx="16">
                  <c:v>165409</c:v>
                </c:pt>
                <c:pt idx="17">
                  <c:v>165480</c:v>
                </c:pt>
                <c:pt idx="18">
                  <c:v>165545</c:v>
                </c:pt>
                <c:pt idx="19">
                  <c:v>165604</c:v>
                </c:pt>
                <c:pt idx="20">
                  <c:v>165660</c:v>
                </c:pt>
                <c:pt idx="21">
                  <c:v>165715</c:v>
                </c:pt>
                <c:pt idx="22">
                  <c:v>165755</c:v>
                </c:pt>
                <c:pt idx="23">
                  <c:v>165816</c:v>
                </c:pt>
                <c:pt idx="24">
                  <c:v>165867</c:v>
                </c:pt>
                <c:pt idx="25">
                  <c:v>165905</c:v>
                </c:pt>
                <c:pt idx="26">
                  <c:v>165939</c:v>
                </c:pt>
                <c:pt idx="27">
                  <c:v>165986</c:v>
                </c:pt>
                <c:pt idx="28">
                  <c:v>166047</c:v>
                </c:pt>
                <c:pt idx="29">
                  <c:v>166073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24-4341-859A-704BBE76DC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160715</c:v>
                </c:pt>
                <c:pt idx="1">
                  <c:v>160853</c:v>
                </c:pt>
                <c:pt idx="2">
                  <c:v>161011</c:v>
                </c:pt>
                <c:pt idx="3">
                  <c:v>161139</c:v>
                </c:pt>
                <c:pt idx="4">
                  <c:v>161261</c:v>
                </c:pt>
                <c:pt idx="5">
                  <c:v>161375</c:v>
                </c:pt>
                <c:pt idx="6">
                  <c:v>161451</c:v>
                </c:pt>
                <c:pt idx="7">
                  <c:v>161536</c:v>
                </c:pt>
                <c:pt idx="8">
                  <c:v>161637</c:v>
                </c:pt>
                <c:pt idx="9">
                  <c:v>161732</c:v>
                </c:pt>
                <c:pt idx="10">
                  <c:v>161852</c:v>
                </c:pt>
                <c:pt idx="11">
                  <c:v>161968</c:v>
                </c:pt>
                <c:pt idx="12">
                  <c:v>162098</c:v>
                </c:pt>
                <c:pt idx="13">
                  <c:v>162166</c:v>
                </c:pt>
                <c:pt idx="14">
                  <c:v>162219</c:v>
                </c:pt>
                <c:pt idx="15">
                  <c:v>162253</c:v>
                </c:pt>
                <c:pt idx="16">
                  <c:v>162261</c:v>
                </c:pt>
                <c:pt idx="17">
                  <c:v>162274</c:v>
                </c:pt>
                <c:pt idx="18">
                  <c:v>162349</c:v>
                </c:pt>
                <c:pt idx="19">
                  <c:v>162405</c:v>
                </c:pt>
                <c:pt idx="20">
                  <c:v>162480</c:v>
                </c:pt>
                <c:pt idx="21">
                  <c:v>162545</c:v>
                </c:pt>
                <c:pt idx="22">
                  <c:v>162629</c:v>
                </c:pt>
                <c:pt idx="23">
                  <c:v>162704</c:v>
                </c:pt>
                <c:pt idx="24">
                  <c:v>162789</c:v>
                </c:pt>
                <c:pt idx="25">
                  <c:v>162846</c:v>
                </c:pt>
                <c:pt idx="26">
                  <c:v>162908</c:v>
                </c:pt>
                <c:pt idx="27">
                  <c:v>162981</c:v>
                </c:pt>
                <c:pt idx="28">
                  <c:v>163092</c:v>
                </c:pt>
                <c:pt idx="29">
                  <c:v>163139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24-4341-859A-704BBE76DC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41289</c:v>
                </c:pt>
                <c:pt idx="1">
                  <c:v>41320</c:v>
                </c:pt>
                <c:pt idx="2">
                  <c:v>41335</c:v>
                </c:pt>
                <c:pt idx="3">
                  <c:v>41345</c:v>
                </c:pt>
                <c:pt idx="4">
                  <c:v>41370</c:v>
                </c:pt>
                <c:pt idx="5">
                  <c:v>41396</c:v>
                </c:pt>
                <c:pt idx="6">
                  <c:v>41408</c:v>
                </c:pt>
                <c:pt idx="7">
                  <c:v>41423</c:v>
                </c:pt>
                <c:pt idx="8">
                  <c:v>41427</c:v>
                </c:pt>
                <c:pt idx="9">
                  <c:v>41445</c:v>
                </c:pt>
                <c:pt idx="10">
                  <c:v>41485</c:v>
                </c:pt>
                <c:pt idx="11">
                  <c:v>41519</c:v>
                </c:pt>
                <c:pt idx="12">
                  <c:v>41541</c:v>
                </c:pt>
                <c:pt idx="13">
                  <c:v>41558</c:v>
                </c:pt>
                <c:pt idx="14">
                  <c:v>41577</c:v>
                </c:pt>
                <c:pt idx="15">
                  <c:v>41597</c:v>
                </c:pt>
                <c:pt idx="16">
                  <c:v>41616</c:v>
                </c:pt>
                <c:pt idx="17">
                  <c:v>41646</c:v>
                </c:pt>
                <c:pt idx="18">
                  <c:v>41659</c:v>
                </c:pt>
                <c:pt idx="19">
                  <c:v>41661</c:v>
                </c:pt>
                <c:pt idx="20">
                  <c:v>41686</c:v>
                </c:pt>
                <c:pt idx="21">
                  <c:v>41700</c:v>
                </c:pt>
                <c:pt idx="22">
                  <c:v>41723</c:v>
                </c:pt>
                <c:pt idx="23">
                  <c:v>41745</c:v>
                </c:pt>
                <c:pt idx="24">
                  <c:v>41756</c:v>
                </c:pt>
                <c:pt idx="25">
                  <c:v>41774</c:v>
                </c:pt>
                <c:pt idx="26">
                  <c:v>41797</c:v>
                </c:pt>
                <c:pt idx="27">
                  <c:v>41812</c:v>
                </c:pt>
                <c:pt idx="28">
                  <c:v>41831</c:v>
                </c:pt>
                <c:pt idx="29">
                  <c:v>41834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24-4341-859A-704BBE76DC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56016</c:v>
                </c:pt>
                <c:pt idx="1">
                  <c:v>56059</c:v>
                </c:pt>
                <c:pt idx="2">
                  <c:v>56112</c:v>
                </c:pt>
                <c:pt idx="3">
                  <c:v>56159</c:v>
                </c:pt>
                <c:pt idx="4">
                  <c:v>56219</c:v>
                </c:pt>
                <c:pt idx="5">
                  <c:v>56251</c:v>
                </c:pt>
                <c:pt idx="6">
                  <c:v>56304</c:v>
                </c:pt>
                <c:pt idx="7">
                  <c:v>56362</c:v>
                </c:pt>
                <c:pt idx="8">
                  <c:v>56428</c:v>
                </c:pt>
                <c:pt idx="9">
                  <c:v>56492</c:v>
                </c:pt>
                <c:pt idx="10">
                  <c:v>56545</c:v>
                </c:pt>
                <c:pt idx="11">
                  <c:v>56586</c:v>
                </c:pt>
                <c:pt idx="12">
                  <c:v>56612</c:v>
                </c:pt>
                <c:pt idx="13">
                  <c:v>56645</c:v>
                </c:pt>
                <c:pt idx="14">
                  <c:v>56676</c:v>
                </c:pt>
                <c:pt idx="15">
                  <c:v>56701</c:v>
                </c:pt>
                <c:pt idx="16">
                  <c:v>56738</c:v>
                </c:pt>
                <c:pt idx="17">
                  <c:v>56751</c:v>
                </c:pt>
                <c:pt idx="18">
                  <c:v>56791</c:v>
                </c:pt>
                <c:pt idx="19">
                  <c:v>56813</c:v>
                </c:pt>
                <c:pt idx="20">
                  <c:v>56840</c:v>
                </c:pt>
                <c:pt idx="21">
                  <c:v>56886</c:v>
                </c:pt>
                <c:pt idx="22">
                  <c:v>56939</c:v>
                </c:pt>
                <c:pt idx="23">
                  <c:v>56955</c:v>
                </c:pt>
                <c:pt idx="24">
                  <c:v>56990</c:v>
                </c:pt>
                <c:pt idx="25">
                  <c:v>57032</c:v>
                </c:pt>
                <c:pt idx="26">
                  <c:v>57053</c:v>
                </c:pt>
                <c:pt idx="27">
                  <c:v>57086</c:v>
                </c:pt>
                <c:pt idx="28">
                  <c:v>57107</c:v>
                </c:pt>
                <c:pt idx="29">
                  <c:v>57136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524-4341-859A-704BBE76DC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951752"/>
        <c:axId val="336944864"/>
      </c:lineChart>
      <c:dateAx>
        <c:axId val="336951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44864"/>
        <c:crosses val="autoZero"/>
        <c:auto val="1"/>
        <c:lblOffset val="100"/>
        <c:baseTimeUnit val="days"/>
      </c:dateAx>
      <c:valAx>
        <c:axId val="33694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5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241</c:v>
                </c:pt>
                <c:pt idx="1">
                  <c:v>94</c:v>
                </c:pt>
                <c:pt idx="2">
                  <c:v>128</c:v>
                </c:pt>
                <c:pt idx="3">
                  <c:v>124</c:v>
                </c:pt>
                <c:pt idx="4">
                  <c:v>95</c:v>
                </c:pt>
                <c:pt idx="5">
                  <c:v>89</c:v>
                </c:pt>
                <c:pt idx="6">
                  <c:v>57</c:v>
                </c:pt>
                <c:pt idx="7">
                  <c:v>101</c:v>
                </c:pt>
                <c:pt idx="8">
                  <c:v>70</c:v>
                </c:pt>
                <c:pt idx="9">
                  <c:v>80</c:v>
                </c:pt>
                <c:pt idx="10">
                  <c:v>104</c:v>
                </c:pt>
                <c:pt idx="11">
                  <c:v>95</c:v>
                </c:pt>
                <c:pt idx="12">
                  <c:v>77</c:v>
                </c:pt>
                <c:pt idx="13">
                  <c:v>71</c:v>
                </c:pt>
                <c:pt idx="14">
                  <c:v>79</c:v>
                </c:pt>
                <c:pt idx="15">
                  <c:v>65</c:v>
                </c:pt>
                <c:pt idx="16">
                  <c:v>95</c:v>
                </c:pt>
                <c:pt idx="17">
                  <c:v>71</c:v>
                </c:pt>
                <c:pt idx="18">
                  <c:v>65</c:v>
                </c:pt>
                <c:pt idx="19">
                  <c:v>59</c:v>
                </c:pt>
                <c:pt idx="20">
                  <c:v>56</c:v>
                </c:pt>
                <c:pt idx="21">
                  <c:v>55</c:v>
                </c:pt>
                <c:pt idx="22">
                  <c:v>40</c:v>
                </c:pt>
                <c:pt idx="23">
                  <c:v>61</c:v>
                </c:pt>
                <c:pt idx="24">
                  <c:v>51</c:v>
                </c:pt>
                <c:pt idx="25">
                  <c:v>38</c:v>
                </c:pt>
                <c:pt idx="26">
                  <c:v>34</c:v>
                </c:pt>
                <c:pt idx="27">
                  <c:v>47</c:v>
                </c:pt>
                <c:pt idx="28">
                  <c:v>61</c:v>
                </c:pt>
                <c:pt idx="29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76-43B8-BF70-7F3B0CD985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127</c:v>
                </c:pt>
                <c:pt idx="1">
                  <c:v>138</c:v>
                </c:pt>
                <c:pt idx="2">
                  <c:v>158</c:v>
                </c:pt>
                <c:pt idx="3">
                  <c:v>128</c:v>
                </c:pt>
                <c:pt idx="4">
                  <c:v>122</c:v>
                </c:pt>
                <c:pt idx="5">
                  <c:v>114</c:v>
                </c:pt>
                <c:pt idx="6">
                  <c:v>76</c:v>
                </c:pt>
                <c:pt idx="7">
                  <c:v>85</c:v>
                </c:pt>
                <c:pt idx="8">
                  <c:v>101</c:v>
                </c:pt>
                <c:pt idx="9">
                  <c:v>95</c:v>
                </c:pt>
                <c:pt idx="10">
                  <c:v>120</c:v>
                </c:pt>
                <c:pt idx="11">
                  <c:v>116</c:v>
                </c:pt>
                <c:pt idx="12">
                  <c:v>130</c:v>
                </c:pt>
                <c:pt idx="13">
                  <c:v>68</c:v>
                </c:pt>
                <c:pt idx="14">
                  <c:v>53</c:v>
                </c:pt>
                <c:pt idx="15">
                  <c:v>34</c:v>
                </c:pt>
                <c:pt idx="16">
                  <c:v>8</c:v>
                </c:pt>
                <c:pt idx="17">
                  <c:v>13</c:v>
                </c:pt>
                <c:pt idx="18">
                  <c:v>75</c:v>
                </c:pt>
                <c:pt idx="19">
                  <c:v>56</c:v>
                </c:pt>
                <c:pt idx="20">
                  <c:v>75</c:v>
                </c:pt>
                <c:pt idx="21">
                  <c:v>65</c:v>
                </c:pt>
                <c:pt idx="22">
                  <c:v>84</c:v>
                </c:pt>
                <c:pt idx="23">
                  <c:v>75</c:v>
                </c:pt>
                <c:pt idx="24">
                  <c:v>85</c:v>
                </c:pt>
                <c:pt idx="25">
                  <c:v>57</c:v>
                </c:pt>
                <c:pt idx="26">
                  <c:v>62</c:v>
                </c:pt>
                <c:pt idx="27">
                  <c:v>73</c:v>
                </c:pt>
                <c:pt idx="28">
                  <c:v>111</c:v>
                </c:pt>
                <c:pt idx="29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76-43B8-BF70-7F3B0CD985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14</c:v>
                </c:pt>
                <c:pt idx="1">
                  <c:v>31</c:v>
                </c:pt>
                <c:pt idx="2">
                  <c:v>15</c:v>
                </c:pt>
                <c:pt idx="3">
                  <c:v>10</c:v>
                </c:pt>
                <c:pt idx="4">
                  <c:v>25</c:v>
                </c:pt>
                <c:pt idx="5">
                  <c:v>26</c:v>
                </c:pt>
                <c:pt idx="6">
                  <c:v>12</c:v>
                </c:pt>
                <c:pt idx="7">
                  <c:v>15</c:v>
                </c:pt>
                <c:pt idx="8">
                  <c:v>4</c:v>
                </c:pt>
                <c:pt idx="9">
                  <c:v>18</c:v>
                </c:pt>
                <c:pt idx="10">
                  <c:v>40</c:v>
                </c:pt>
                <c:pt idx="11">
                  <c:v>34</c:v>
                </c:pt>
                <c:pt idx="12">
                  <c:v>22</c:v>
                </c:pt>
                <c:pt idx="13">
                  <c:v>17</c:v>
                </c:pt>
                <c:pt idx="14">
                  <c:v>19</c:v>
                </c:pt>
                <c:pt idx="15">
                  <c:v>20</c:v>
                </c:pt>
                <c:pt idx="16">
                  <c:v>19</c:v>
                </c:pt>
                <c:pt idx="17">
                  <c:v>30</c:v>
                </c:pt>
                <c:pt idx="18">
                  <c:v>13</c:v>
                </c:pt>
                <c:pt idx="19">
                  <c:v>2</c:v>
                </c:pt>
                <c:pt idx="20">
                  <c:v>25</c:v>
                </c:pt>
                <c:pt idx="21">
                  <c:v>14</c:v>
                </c:pt>
                <c:pt idx="22">
                  <c:v>23</c:v>
                </c:pt>
                <c:pt idx="23">
                  <c:v>22</c:v>
                </c:pt>
                <c:pt idx="24">
                  <c:v>11</c:v>
                </c:pt>
                <c:pt idx="25">
                  <c:v>18</c:v>
                </c:pt>
                <c:pt idx="26">
                  <c:v>23</c:v>
                </c:pt>
                <c:pt idx="27">
                  <c:v>15</c:v>
                </c:pt>
                <c:pt idx="28">
                  <c:v>19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76-43B8-BF70-7F3B0CD985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44303</c:v>
                </c:pt>
                <c:pt idx="1">
                  <c:v>44304</c:v>
                </c:pt>
                <c:pt idx="2">
                  <c:v>44305</c:v>
                </c:pt>
                <c:pt idx="3">
                  <c:v>44306</c:v>
                </c:pt>
                <c:pt idx="4">
                  <c:v>44307</c:v>
                </c:pt>
                <c:pt idx="5">
                  <c:v>44308</c:v>
                </c:pt>
                <c:pt idx="6">
                  <c:v>44309</c:v>
                </c:pt>
                <c:pt idx="7">
                  <c:v>44310</c:v>
                </c:pt>
                <c:pt idx="8">
                  <c:v>44311</c:v>
                </c:pt>
                <c:pt idx="9">
                  <c:v>44312</c:v>
                </c:pt>
                <c:pt idx="10">
                  <c:v>44313</c:v>
                </c:pt>
                <c:pt idx="11">
                  <c:v>44314</c:v>
                </c:pt>
                <c:pt idx="12">
                  <c:v>44315</c:v>
                </c:pt>
                <c:pt idx="13">
                  <c:v>44316</c:v>
                </c:pt>
                <c:pt idx="14">
                  <c:v>44317</c:v>
                </c:pt>
                <c:pt idx="15">
                  <c:v>44318</c:v>
                </c:pt>
                <c:pt idx="16">
                  <c:v>44319</c:v>
                </c:pt>
                <c:pt idx="17">
                  <c:v>44320</c:v>
                </c:pt>
                <c:pt idx="18">
                  <c:v>44321</c:v>
                </c:pt>
                <c:pt idx="19">
                  <c:v>44322</c:v>
                </c:pt>
                <c:pt idx="20">
                  <c:v>44323</c:v>
                </c:pt>
                <c:pt idx="21">
                  <c:v>44324</c:v>
                </c:pt>
                <c:pt idx="22">
                  <c:v>44325</c:v>
                </c:pt>
                <c:pt idx="23">
                  <c:v>44326</c:v>
                </c:pt>
                <c:pt idx="24">
                  <c:v>44327</c:v>
                </c:pt>
                <c:pt idx="25">
                  <c:v>44328</c:v>
                </c:pt>
                <c:pt idx="26">
                  <c:v>44329</c:v>
                </c:pt>
                <c:pt idx="27">
                  <c:v>44330</c:v>
                </c:pt>
                <c:pt idx="28">
                  <c:v>44331</c:v>
                </c:pt>
                <c:pt idx="29">
                  <c:v>44332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53</c:v>
                </c:pt>
                <c:pt idx="1">
                  <c:v>43</c:v>
                </c:pt>
                <c:pt idx="2">
                  <c:v>53</c:v>
                </c:pt>
                <c:pt idx="3">
                  <c:v>47</c:v>
                </c:pt>
                <c:pt idx="4">
                  <c:v>60</c:v>
                </c:pt>
                <c:pt idx="5">
                  <c:v>32</c:v>
                </c:pt>
                <c:pt idx="6">
                  <c:v>53</c:v>
                </c:pt>
                <c:pt idx="7">
                  <c:v>58</c:v>
                </c:pt>
                <c:pt idx="8">
                  <c:v>66</c:v>
                </c:pt>
                <c:pt idx="9">
                  <c:v>64</c:v>
                </c:pt>
                <c:pt idx="10">
                  <c:v>53</c:v>
                </c:pt>
                <c:pt idx="11">
                  <c:v>41</c:v>
                </c:pt>
                <c:pt idx="12">
                  <c:v>26</c:v>
                </c:pt>
                <c:pt idx="13">
                  <c:v>33</c:v>
                </c:pt>
                <c:pt idx="14">
                  <c:v>31</c:v>
                </c:pt>
                <c:pt idx="15">
                  <c:v>25</c:v>
                </c:pt>
                <c:pt idx="16">
                  <c:v>37</c:v>
                </c:pt>
                <c:pt idx="17">
                  <c:v>13</c:v>
                </c:pt>
                <c:pt idx="18">
                  <c:v>40</c:v>
                </c:pt>
                <c:pt idx="19">
                  <c:v>22</c:v>
                </c:pt>
                <c:pt idx="20">
                  <c:v>27</c:v>
                </c:pt>
                <c:pt idx="21">
                  <c:v>46</c:v>
                </c:pt>
                <c:pt idx="22">
                  <c:v>53</c:v>
                </c:pt>
                <c:pt idx="23">
                  <c:v>16</c:v>
                </c:pt>
                <c:pt idx="24">
                  <c:v>35</c:v>
                </c:pt>
                <c:pt idx="25">
                  <c:v>42</c:v>
                </c:pt>
                <c:pt idx="26">
                  <c:v>21</c:v>
                </c:pt>
                <c:pt idx="27">
                  <c:v>33</c:v>
                </c:pt>
                <c:pt idx="28">
                  <c:v>21</c:v>
                </c:pt>
                <c:pt idx="2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76-43B8-BF70-7F3B0CD98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811672"/>
        <c:axId val="63807736"/>
      </c:lineChart>
      <c:dateAx>
        <c:axId val="63811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07736"/>
        <c:crosses val="autoZero"/>
        <c:auto val="1"/>
        <c:lblOffset val="100"/>
        <c:baseTimeUnit val="days"/>
      </c:dateAx>
      <c:valAx>
        <c:axId val="6380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1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14-4E96-96C4-7E886725A6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14</c:v>
                </c:pt>
                <c:pt idx="2">
                  <c:v>13</c:v>
                </c:pt>
                <c:pt idx="3">
                  <c:v>13</c:v>
                </c:pt>
                <c:pt idx="4">
                  <c:v>12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14-4E96-96C4-7E886725A6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14-4E96-96C4-7E886725A6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14-4E96-96C4-7E886725A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250728"/>
        <c:axId val="347257944"/>
      </c:barChart>
      <c:catAx>
        <c:axId val="347250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57944"/>
        <c:crosses val="autoZero"/>
        <c:auto val="1"/>
        <c:lblAlgn val="ctr"/>
        <c:lblOffset val="100"/>
        <c:noMultiLvlLbl val="0"/>
      </c:catAx>
      <c:valAx>
        <c:axId val="34725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5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91</c:v>
                </c:pt>
                <c:pt idx="1">
                  <c:v>88</c:v>
                </c:pt>
                <c:pt idx="2">
                  <c:v>73</c:v>
                </c:pt>
                <c:pt idx="3">
                  <c:v>65</c:v>
                </c:pt>
                <c:pt idx="4">
                  <c:v>58</c:v>
                </c:pt>
                <c:pt idx="5">
                  <c:v>107</c:v>
                </c:pt>
                <c:pt idx="6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60-41B6-AB87-4FB1FCFC98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84</c:v>
                </c:pt>
                <c:pt idx="1">
                  <c:v>87</c:v>
                </c:pt>
                <c:pt idx="2">
                  <c:v>93</c:v>
                </c:pt>
                <c:pt idx="3">
                  <c:v>91</c:v>
                </c:pt>
                <c:pt idx="4">
                  <c:v>73</c:v>
                </c:pt>
                <c:pt idx="5">
                  <c:v>88</c:v>
                </c:pt>
                <c:pt idx="6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60-41B6-AB87-4FB1FCFC98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19</c:v>
                </c:pt>
                <c:pt idx="1">
                  <c:v>23</c:v>
                </c:pt>
                <c:pt idx="2">
                  <c:v>23</c:v>
                </c:pt>
                <c:pt idx="3">
                  <c:v>18</c:v>
                </c:pt>
                <c:pt idx="4">
                  <c:v>17</c:v>
                </c:pt>
                <c:pt idx="5">
                  <c:v>16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60-41B6-AB87-4FB1FCFC98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43</c:v>
                </c:pt>
                <c:pt idx="1">
                  <c:v>37</c:v>
                </c:pt>
                <c:pt idx="2">
                  <c:v>46</c:v>
                </c:pt>
                <c:pt idx="3">
                  <c:v>25</c:v>
                </c:pt>
                <c:pt idx="4">
                  <c:v>37</c:v>
                </c:pt>
                <c:pt idx="5">
                  <c:v>42</c:v>
                </c:pt>
                <c:pt idx="6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60-41B6-AB87-4FB1FCFC9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250400"/>
        <c:axId val="347254336"/>
      </c:barChart>
      <c:catAx>
        <c:axId val="34725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54336"/>
        <c:crosses val="autoZero"/>
        <c:auto val="1"/>
        <c:lblAlgn val="ctr"/>
        <c:lblOffset val="100"/>
        <c:noMultiLvlLbl val="0"/>
      </c:catAx>
      <c:valAx>
        <c:axId val="34725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5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8D-4979-85E9-F9381C64A0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7</c:v>
                </c:pt>
                <c:pt idx="11">
                  <c:v>4</c:v>
                </c:pt>
                <c:pt idx="12">
                  <c:v>7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10</c:v>
                </c:pt>
                <c:pt idx="17">
                  <c:v>1</c:v>
                </c:pt>
                <c:pt idx="18">
                  <c:v>5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8D-4979-85E9-F9381C64A0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E8D-4979-85E9-F9381C64A0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5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E8D-4979-85E9-F9381C64A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263848"/>
        <c:axId val="347263520"/>
      </c:lineChart>
      <c:catAx>
        <c:axId val="34726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63520"/>
        <c:crosses val="autoZero"/>
        <c:auto val="1"/>
        <c:lblAlgn val="ctr"/>
        <c:lblOffset val="100"/>
        <c:noMultiLvlLbl val="0"/>
      </c:catAx>
      <c:valAx>
        <c:axId val="34726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6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0.61777021008428801</c:v>
                </c:pt>
                <c:pt idx="2">
                  <c:v>1.3537014706506101</c:v>
                </c:pt>
                <c:pt idx="4">
                  <c:v>0.15007463334727</c:v>
                </c:pt>
                <c:pt idx="5">
                  <c:v>0.74592950329941998</c:v>
                </c:pt>
                <c:pt idx="6">
                  <c:v>0.14845875573384101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8F-44C1-82BD-9AB0501C65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0.37356339585121701</c:v>
                </c:pt>
                <c:pt idx="1">
                  <c:v>0.108558618566215</c:v>
                </c:pt>
                <c:pt idx="2">
                  <c:v>0.12797789697256701</c:v>
                </c:pt>
                <c:pt idx="3">
                  <c:v>9.7622337891101002E-2</c:v>
                </c:pt>
                <c:pt idx="4">
                  <c:v>0.15871349435239299</c:v>
                </c:pt>
                <c:pt idx="6">
                  <c:v>0.14327443848153801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8F-44C1-82BD-9AB0501C65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0.94800413849522402</c:v>
                </c:pt>
                <c:pt idx="2">
                  <c:v>0.45715935612713798</c:v>
                </c:pt>
                <c:pt idx="3">
                  <c:v>0.30798103991723003</c:v>
                </c:pt>
                <c:pt idx="4">
                  <c:v>0.72543971511753802</c:v>
                </c:pt>
                <c:pt idx="5">
                  <c:v>0.30798103991723003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8F-44C1-82BD-9AB0501C65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0.69523001508295601</c:v>
                </c:pt>
                <c:pt idx="1">
                  <c:v>0.57223911199095001</c:v>
                </c:pt>
                <c:pt idx="2">
                  <c:v>0.37206589366515802</c:v>
                </c:pt>
                <c:pt idx="3">
                  <c:v>0.91204751131221695</c:v>
                </c:pt>
                <c:pt idx="4">
                  <c:v>0.86344032805429904</c:v>
                </c:pt>
                <c:pt idx="5">
                  <c:v>1.1282758295625901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8F-44C1-82BD-9AB0501C6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261224"/>
        <c:axId val="347260896"/>
      </c:barChart>
      <c:catAx>
        <c:axId val="34726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60896"/>
        <c:crosses val="autoZero"/>
        <c:auto val="1"/>
        <c:lblAlgn val="ctr"/>
        <c:lblOffset val="100"/>
        <c:noMultiLvlLbl val="0"/>
      </c:catAx>
      <c:valAx>
        <c:axId val="34726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6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0.29097610358749298</c:v>
                </c:pt>
                <c:pt idx="10">
                  <c:v>0</c:v>
                </c:pt>
                <c:pt idx="11">
                  <c:v>0</c:v>
                </c:pt>
                <c:pt idx="12">
                  <c:v>0.148519052872783</c:v>
                </c:pt>
                <c:pt idx="13">
                  <c:v>0</c:v>
                </c:pt>
                <c:pt idx="14">
                  <c:v>0.68864344515706599</c:v>
                </c:pt>
                <c:pt idx="15">
                  <c:v>0.213988676179969</c:v>
                </c:pt>
                <c:pt idx="16">
                  <c:v>1.18815242298226</c:v>
                </c:pt>
                <c:pt idx="17">
                  <c:v>0</c:v>
                </c:pt>
                <c:pt idx="18">
                  <c:v>0.98204434960778897</c:v>
                </c:pt>
                <c:pt idx="19">
                  <c:v>0.18761896679235199</c:v>
                </c:pt>
                <c:pt idx="20">
                  <c:v>0</c:v>
                </c:pt>
                <c:pt idx="21">
                  <c:v>0</c:v>
                </c:pt>
                <c:pt idx="22">
                  <c:v>0.11639044143499699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84-4390-AF0D-BF5BF136EB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0.11736654188750099</c:v>
                </c:pt>
                <c:pt idx="10">
                  <c:v>0.12601460286868499</c:v>
                </c:pt>
                <c:pt idx="11">
                  <c:v>0.124264400051065</c:v>
                </c:pt>
                <c:pt idx="12">
                  <c:v>0.10204711957797501</c:v>
                </c:pt>
                <c:pt idx="13">
                  <c:v>0.11860197917052701</c:v>
                </c:pt>
                <c:pt idx="14">
                  <c:v>0.43178533041770101</c:v>
                </c:pt>
                <c:pt idx="15">
                  <c:v>0.195404996931997</c:v>
                </c:pt>
                <c:pt idx="16">
                  <c:v>0.175194510096849</c:v>
                </c:pt>
                <c:pt idx="17">
                  <c:v>0.12972091471776401</c:v>
                </c:pt>
                <c:pt idx="18">
                  <c:v>0.18333889280110699</c:v>
                </c:pt>
                <c:pt idx="19">
                  <c:v>0</c:v>
                </c:pt>
                <c:pt idx="20">
                  <c:v>9.1113499623191596E-2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84-4390-AF0D-BF5BF136EB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0.86393608316888904</c:v>
                </c:pt>
                <c:pt idx="18">
                  <c:v>0</c:v>
                </c:pt>
                <c:pt idx="19">
                  <c:v>0.26351253790248802</c:v>
                </c:pt>
                <c:pt idx="20">
                  <c:v>0.45723636713673799</c:v>
                </c:pt>
                <c:pt idx="21">
                  <c:v>0.58718775569139003</c:v>
                </c:pt>
                <c:pt idx="22">
                  <c:v>0.99268421812581198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84-4390-AF0D-BF5BF136EB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0.68074121224980499</c:v>
                </c:pt>
                <c:pt idx="11">
                  <c:v>1.45342669212816</c:v>
                </c:pt>
                <c:pt idx="12">
                  <c:v>0.30412334677134201</c:v>
                </c:pt>
                <c:pt idx="13">
                  <c:v>1.5612843906924101</c:v>
                </c:pt>
                <c:pt idx="14">
                  <c:v>0.69753872268194395</c:v>
                </c:pt>
                <c:pt idx="15">
                  <c:v>0.71681165570408101</c:v>
                </c:pt>
                <c:pt idx="16">
                  <c:v>0.99724167197114399</c:v>
                </c:pt>
                <c:pt idx="17">
                  <c:v>1.15460782233538</c:v>
                </c:pt>
                <c:pt idx="18">
                  <c:v>0.84164368059976002</c:v>
                </c:pt>
                <c:pt idx="19">
                  <c:v>0</c:v>
                </c:pt>
                <c:pt idx="20">
                  <c:v>0.44734422519272898</c:v>
                </c:pt>
                <c:pt idx="21">
                  <c:v>0.16267062734281101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F84-4390-AF0D-BF5BF136EB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809704"/>
        <c:axId val="63813312"/>
      </c:lineChart>
      <c:catAx>
        <c:axId val="63809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13312"/>
        <c:crosses val="autoZero"/>
        <c:auto val="1"/>
        <c:lblAlgn val="ctr"/>
        <c:lblOffset val="100"/>
        <c:noMultiLvlLbl val="0"/>
      </c:catAx>
      <c:valAx>
        <c:axId val="6381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09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23</c:v>
                </c:pt>
                <c:pt idx="2">
                  <c:v>6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FA-4BE6-9E93-DC14DB6247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25</c:v>
                </c:pt>
                <c:pt idx="2">
                  <c:v>0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FA-4BE6-9E93-DC14DB6247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13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FA-4BE6-9E93-DC14DB6247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810688"/>
        <c:axId val="63808064"/>
      </c:barChart>
      <c:catAx>
        <c:axId val="6381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08064"/>
        <c:crosses val="autoZero"/>
        <c:auto val="1"/>
        <c:lblAlgn val="ctr"/>
        <c:lblOffset val="100"/>
        <c:noMultiLvlLbl val="0"/>
      </c:catAx>
      <c:valAx>
        <c:axId val="6380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1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6134</c:v>
                </c:pt>
                <c:pt idx="1">
                  <c:v>5997</c:v>
                </c:pt>
                <c:pt idx="2">
                  <c:v>0</c:v>
                </c:pt>
                <c:pt idx="3">
                  <c:v>4330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2A-4794-855E-5CDA9ED87A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498</c:v>
                </c:pt>
                <c:pt idx="1">
                  <c:v>1840</c:v>
                </c:pt>
                <c:pt idx="2">
                  <c:v>359</c:v>
                </c:pt>
                <c:pt idx="3">
                  <c:v>2700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2A-4794-855E-5CDA9ED87A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3553</c:v>
                </c:pt>
                <c:pt idx="1">
                  <c:v>8970</c:v>
                </c:pt>
                <c:pt idx="2">
                  <c:v>1478</c:v>
                </c:pt>
                <c:pt idx="3">
                  <c:v>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2A-4794-855E-5CDA9ED87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819544"/>
        <c:axId val="63815936"/>
      </c:barChart>
      <c:catAx>
        <c:axId val="6381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15936"/>
        <c:crosses val="autoZero"/>
        <c:auto val="1"/>
        <c:lblAlgn val="ctr"/>
        <c:lblOffset val="100"/>
        <c:noMultiLvlLbl val="0"/>
      </c:catAx>
      <c:valAx>
        <c:axId val="6381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1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1.08285553441192</c:v>
                </c:pt>
                <c:pt idx="1">
                  <c:v>0.61815316183505298</c:v>
                </c:pt>
                <c:pt idx="2">
                  <c:v>0.100659492319701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7C-4DB4-95AB-68E8D63ADE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0.24059834790830001</c:v>
                </c:pt>
                <c:pt idx="1">
                  <c:v>0.148222434299356</c:v>
                </c:pt>
                <c:pt idx="2">
                  <c:v>7.9916545493817506E-2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7C-4DB4-95AB-68E8D63ADE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0.59466496219260501</c:v>
                </c:pt>
                <c:pt idx="1">
                  <c:v>0</c:v>
                </c:pt>
                <c:pt idx="2">
                  <c:v>0.86120040301300005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7C-4DB4-95AB-68E8D63ADE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1.4637012767321</c:v>
                </c:pt>
                <c:pt idx="1">
                  <c:v>0.69553076145103099</c:v>
                </c:pt>
                <c:pt idx="2">
                  <c:v>0.86326021886433701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7C-4DB4-95AB-68E8D63ADE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946176"/>
        <c:axId val="336947160"/>
      </c:barChart>
      <c:catAx>
        <c:axId val="33694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47160"/>
        <c:crosses val="autoZero"/>
        <c:auto val="1"/>
        <c:lblAlgn val="ctr"/>
        <c:lblOffset val="100"/>
        <c:noMultiLvlLbl val="0"/>
      </c:catAx>
      <c:valAx>
        <c:axId val="33694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4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9966</c:v>
                </c:pt>
                <c:pt idx="1">
                  <c:v>16431</c:v>
                </c:pt>
                <c:pt idx="2">
                  <c:v>1784</c:v>
                </c:pt>
                <c:pt idx="3">
                  <c:v>7656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2F-4113-BD48-A2262AD492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219</c:v>
                </c:pt>
                <c:pt idx="1">
                  <c:v>376</c:v>
                </c:pt>
                <c:pt idx="2">
                  <c:v>53</c:v>
                </c:pt>
                <c:pt idx="3">
                  <c:v>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2F-4113-BD48-A2262AD49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819872"/>
        <c:axId val="63816592"/>
      </c:barChart>
      <c:catAx>
        <c:axId val="6381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16592"/>
        <c:crosses val="autoZero"/>
        <c:auto val="1"/>
        <c:lblAlgn val="ctr"/>
        <c:lblOffset val="100"/>
        <c:noMultiLvlLbl val="0"/>
      </c:catAx>
      <c:valAx>
        <c:axId val="6381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81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6E678-35E8-4E64-8916-5F871DB8E9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084C37-ED8D-48F3-853C-850E0FE171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2568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40357-EC71-433B-8CBD-C9B1D924F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D30FE5-2050-4940-9196-C4547BF41A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0935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97550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8060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7500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8340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1411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372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8079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221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8142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2216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95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hondamotosargentina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78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yamahamotorarg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62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6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734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3D22C-2C0E-4876-B7F0-409C873B9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674527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0B096-5F5B-4DF0-AABC-9F07550C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35702-CFB1-4683-92A5-C9D2FE0402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5673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51CD0-B874-4540-AFF3-46ED75025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B5AFB-E6B6-4230-ACEF-FBD0569AD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86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275FA-CFE2-4969-97FE-A87F3A24F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C728B1-275B-4662-B6C5-3A0A0441C8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3718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62E71-DADF-45F3-A26F-C17F4353E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A4886-90D2-4F4A-9D88-ADC918166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681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75E74-DFB6-454C-9053-915F5DB6E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4C7DA7-AB37-4074-9B13-558375BA40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7316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B722A-4451-42DF-87AE-72564C9D6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DCA4D-493C-4AE6-895A-7945FA2E6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823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E24FF-9005-4D06-9DD2-406A85564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5ADC1B-F8EE-40A9-99EE-536070063C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4889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A8F99-B520-4983-9AEB-232A4F92C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9CEFF-A741-4E8E-9794-A49E272BD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17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CCB6E-8442-433E-B704-919D599ED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F904FB-40C9-47E6-B95D-7898113C08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5742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789C1-3E9B-4924-BAAB-91A67C727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F5804-2934-4CBD-B2FD-25E0B9AC2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962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0B4FD-31EA-47C7-B8D7-8F00C888F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741F3B-E54A-4151-B69F-9908D67D02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0536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8C37C-C94F-40E6-B65B-2F214578C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7328A-287E-40D8-8092-2B553B79F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854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3ECB-F5BD-407D-9969-9008F633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A3DF1C-68CC-40E5-83AB-6008C4DB30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1293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88102-1359-476F-BBE2-80064A580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2C828-F9B6-46D5-8FFB-494D46258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567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77136-C0C6-4433-8B77-AB18D04D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DA8522-569C-4A3E-AB22-0A8EF35502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5919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674CB-C702-47A0-8E17-343E9A0EB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CF88A-4077-475A-A5D3-75E4EE6E5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255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5F82-A104-4F08-882A-547BFFB4A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7592EA-712C-468B-83F5-2564363B48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0082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30138-7F6A-425C-9BBC-71EFFEBCF7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45EA-B5BE-49BA-8E89-11FFB11DD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735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68FD6-B4D6-4569-8817-B75EC12B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2F1854-D164-49F8-B8C6-A637C9CA43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4868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7089F-F6BC-4819-8F03-D2072341F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F1227-3905-483C-96EE-C68ED9A31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63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DAA7D-09A6-4C8E-8A06-816C3A0A8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388E7D-0EFB-432A-A687-3C97111549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0275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0EC64-EFF2-448B-ADC1-CE9733253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A7AC6-6819-4E0B-9870-89D170A15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054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7083A-1A66-44C8-A545-DFB642859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AAD35D-7277-45A4-BC73-56240072CE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3260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24FB7-2405-4605-979A-9CBA9E0E7A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1D68D-E312-4C66-82AB-C5F297436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790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DA810-45A0-4276-8BF3-CDCFEC71F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0A0ABA-E330-4A24-A493-A184006A1B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619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E1BF1-48B4-4305-ADE8-228F244F3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5B260-3077-40C9-BBA9-1E3710DCD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413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6D877-FD36-43C4-A874-8E24D72F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9937F0-B274-4B94-8FB8-7653D33057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4494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211554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8748118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9182828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80929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83739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067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10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073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60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264.6875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266.4375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53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418.90909090909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428.72727272727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68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75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50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157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11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619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379FD-FDA8-4C2F-9C08-132D53E3D2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931558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532FA-07BF-470E-BB7B-C6A21F702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19C977-CE65-4843-8936-5294D5EC89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3038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276496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424911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894427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7711210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82413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06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#marina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52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#BajajArgentina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27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#fueradeborda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54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#GeneradoresYamaha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46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#Generadores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26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68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#Mgbikes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39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#MgbikesRacing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9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99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595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8FDCB-9A21-46FA-A8CE-E46A539F12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926215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3E442-F499-42AF-AABA-34F09E0BC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B64FB9-CB02-4794-9EAC-55177E50E5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1278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078196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114353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045735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086144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48897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33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#somosCaberg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059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#cascos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77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#cascosCaberg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08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#Yamalube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044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#RevsYourHeart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352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22951-8DA5-425B-948C-F3CE638E43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180617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7D285-D682-46CA-A744-45F8D999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9D751C-0E3B-427F-A999-EBDDA89D77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4474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714186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1617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1760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26634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89826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9476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304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- 2021-04-17 18:26:15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Viajar en una moto de 750cc es una experiencia completamente diferente y llena de adrenalina. Subite a la aventura, subite a la NC 750XA.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32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- 2021-04-26 14:20:44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ABS: diseñada para conductores que buscan adrenalina y experiencias nuevas sin dejar de tener un vehículo de uso diario pensado para la ciudad.
Pedí cotización en el link de nuestra bio.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39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- 2021-05-05 16:24:06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HONDA GENUINE PARTS SON LOS ÚNICOS REPUESTOS QUE GARANTIZAN QUE TU MOTO SIGA COMO NUEVA. Son las mismas piezas que se utilizan para la fabricación y están producidas bajo las más estrictas normas de seguridad con los 3 años de garantía de Honda, para que disfrutes de tu moto como nunca.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781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C18F6-0073-4498-B027-3F2C8016C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760448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3E21A-3735-47A5-8BA5-DBAB50082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355C74-4A03-46CA-8034-2742BE33CB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477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474396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1285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2619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9292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1826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966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85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- 2021-05-11 16:00:32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de las motos con más fama en el mundo, la Honda CB 750, inspiró a muchos jóvenes de los años 70 a ser fanáticos de los vehículos de dos ruedas. 
¿La recordás? Contanos cuál fue tu experiencia preferida arriba de este modelo.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02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- 2021-04-24 14:16:23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WAVE | Renovada por completo, sus líneas aerodinámicas proyectan un estilo más deportivo y moderno.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7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- 2021-05-12 16:00:50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ST: gracias a su diseño y confiabilidad este modelo es el mejor compañero para el viaje y la aventura. Descubrila por completo y pedí cotización en el link de nuestra bio.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51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- 2021-05-08 13:27:57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 donde la mires, la belleza de la #TNT es inigualable, única, incomparable. Disfruta de mirarla desde todos sus ángulos, te seguirá sorprendiendo.
#TNT600i 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962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5124F-9F5D-47F4-B5F0-8DA129AA12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955201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44E46-F393-459C-A6DC-1086959EF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1DE588-3743-4E5D-A2AA-4D8B12BD94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4902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194632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77998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86055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76644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93371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0688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778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- 2021-04-20 11:58:49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motoblogcomar
Ya está el #TestRide de la #Benelli #TRK502x que benelliarg nos cedió hace unas semanas. Pasen por nuestro sitio web para leer la nota y ver el video al detalle.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331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- 2021-04-29 16:51:11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del animal! Especialmente a nuestros fieles compañeros de paseo.
Contanos alguna anécdota graciosa que hayas vivido con ellos! 
#diadelanimal #mibenelli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305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- 2021-05-03 18:01:00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ABS: diseñada para conductores que buscan adrenalina y experiencias nuevas sin dejar de tener un vehículo de uso diario pensado para la ciudad.
Pedí cotización en el link de nuestra bio.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011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E74C7-B470-43CA-B121-A7CCAF179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039989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A1CFD-4DDB-439F-8981-EF120B0F0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5C769B-D867-480F-99CD-533974E3E2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7887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107740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89821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51302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5985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83589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1148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306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- 2021-04-30 10:49:06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Grandes expectativas para este fin de semana en el mítico Circuito de Jerez - Ángel Nieto, España.
Comentanos como creés que van a salir los pilotos de Yamaha, te leemos 🏁👇
#yamaha #motogp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0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bajajarg - 2021-04-19 22:00:50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Llevá tu experiencia Rouser a otro nivel. Rouser NS 200 de Bajaj, tu próximo desafío. 
Comprala en 18 cuotas sin interés. 
Bajaj, sabia decisión. 
Consultá precios y planes de financiación en el link de la bio. 
#BajajArgentina #Motos #RouserNS200 #Rouser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69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- 2021-04-20 16:01:45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Confiabilidad, Calidad y Versatilidad es lo que la familia XTZ te transmite.
Encontrá tu preferido en nuestro catálogo online (link en bio).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846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D6265-9A96-491A-9CC7-21B3B8AE7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109540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8AD55-9087-41A7-8A45-167786C83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15A1F0-8D77-4469-9394-8A2C19F707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0222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272835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62971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3944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5731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87409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276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12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- 2021-05-03 17:48:27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Viví la emoción en cada curva. Un nuevo camino comienza, recorrelo en tu 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129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- 2021-04-17 15:48:43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 el clima, si es de día o de noche o del camino que recorras, la pantalla digital de la Leoncino 250 es claramente visible en todas las condiciones.
⁣
Descubrí todos los detalles de la #Leoncino en nuestra web o en el concesionario más cercano.
⁣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6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- 2021-04-19 16:01:25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YZF-R1 es la moto que desde sus orígenes marca tendencia entre las motos Supersport y ahora se renueva para seguir siendo líder. Pedí cotización en el link de nuestra bio.
.
#YZFR1 #YamahaR1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184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F5B27-1E84-4AAA-B067-BD8C6E885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19733015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2EA84-5840-47F1-8B59-0163BCC3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6C7D55-3086-487D-A31D-C1061EFBF6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4851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802219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74077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77231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45673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57160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3070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42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- 2021-05-07 15:27:07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Excelente trabajo de andresgonzalez__94 en el autódromo Mundialista “Villicum”.
Victoria en la categoría 600ss , récord de vuelta y pole, sumando más horas de rodaje pensando en la próxima etapa del campeonato Español y el comienzo del SBK Argentino.
#Mgbikes #MgbikesRacing #YamahaRacing #Yamaha #YamahaArgentina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92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- 2021-05-13 12:01:58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casco Caberg ideal en nuestro catalogo online. Más información en el link de nuestra bio.
.
.
#somosCaberg #cascos #cascosCaberg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15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- 2021-05-03 16:01:55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Revivamos juntos los mejores momentos de este fin de semana en Jerez y el 3° puesto de frankymorbido 🏁💪 #yamaha #motogp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559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- 2021-05-01 09:55:01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Honda les deseamos un Feliz Día del Trabajador.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712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11D5C-D351-4445-A0CB-A6CA35F14B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087486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C3E57-9091-47AD-BC02-459A0B24B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88D94-B150-435A-BAC1-B60946844E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8027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20062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77190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17726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6576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31283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1607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95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- 2021-05-13 18:18:01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𝟑𝟎𝟐𝐒 tiene una excelente capacidad de frenado gracias a la potencia y al control del conjunto de calipers y discos. Cuenta con ABS, doble disco flotante, líneas de freno de acero inoxidable trenzadas y dobles.⁣
⁣
Un nuevo camino comienza, ¿a dónde te lleva tu #302S?⁣
⁣
⁣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07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- 2021-05-06 14:00:33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#TRK502X fue pensada y diseñada para las cualquier tipo de aventura. ⁣
⁣
⁣
Un nuevo camino comienza y ella está lista. ¿Vos estás listo?⁣
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86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A8C7A-B8FF-4480-9D2F-FB58BF569B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2622982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966D-74AD-477E-AA1C-9855E12D6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13CD2B-DC55-4248-BF32-AA60ED3FA9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2472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53557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5707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02957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01332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1280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0057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66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- 2021-04-19 11:56:36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fabioquartararo20 y una victoria más para Yamaha 🏆 Disfrutemos juntos los mejores momentos de este fin de semana y comentanos como viviste la carrera 👇🏽 #yamaha #motogp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613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- 2021-04-23 19:14:57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 se corre el MX del Norte en Salto y sabemos que al equipo #AvantHondaGenuineOil le va a ir muy bien porque contamos con la mejor dupla de hermanos y pilotos. Ellos son:
🏍️demianguiral 🏍️marcosguiral32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88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- 2021-05-01 10:00:31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Reconocemos a todos los trabajadores en su día. ¡Feliz día del trabajador!⁣
Con Benelli, un nuevo camino comienza
#díadeltrabajador #mibenelli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735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6BB74-DF0E-45EF-8556-10A1334A21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04/17/2021 - 05/16/2021</a:t>
            </a:r>
          </a:p>
        </p:txBody>
      </p:sp>
    </p:spTree>
    <p:extLst>
      <p:ext uri="{BB962C8B-B14F-4D97-AF65-F5344CB8AC3E}">
        <p14:creationId xmlns:p14="http://schemas.microsoft.com/office/powerpoint/2010/main" val="3185529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978</Words>
  <Application>Microsoft Office PowerPoint</Application>
  <PresentationFormat>On-screen Show (4:3)</PresentationFormat>
  <Paragraphs>453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Instagram</vt:lpstr>
      <vt:lpstr>Instagram Key Metrics Table | La Emilia</vt:lpstr>
      <vt:lpstr>Instagram Follower Distribution | La Emilia</vt:lpstr>
      <vt:lpstr>Instagram Key Metrics Radar | La Emilia</vt:lpstr>
      <vt:lpstr>Instagram Followers Total | La Emilia</vt:lpstr>
      <vt:lpstr>Instagram Followers Change | La Emilia</vt:lpstr>
      <vt:lpstr>Instagram Posts By Weekday | La Emilia</vt:lpstr>
      <vt:lpstr>Instagram Followers Change Per Weekday | La Emilia</vt:lpstr>
      <vt:lpstr>Instagram Posts By Hour | La Emilia</vt:lpstr>
      <vt:lpstr>Instagram Interaction Rate By Weekday | La Emilia</vt:lpstr>
      <vt:lpstr>Instagram Interaction Rate By Hour | La Emilia</vt:lpstr>
      <vt:lpstr>Instagram Post Type Distribution Per Profile | La Emilia</vt:lpstr>
      <vt:lpstr>Instagram Interactions by Post Type | La Emilia</vt:lpstr>
      <vt:lpstr>Instagram Interaction Rate By Post Type | La Emilia</vt:lpstr>
      <vt:lpstr>Instagram Interactions Distribution | La Emilia</vt:lpstr>
      <vt:lpstr>Instagram Hashtag Detection | La Emilia - 1 of 3</vt:lpstr>
      <vt:lpstr>Instagram Hashtag Detection | La Emilia - 2 of 3</vt:lpstr>
      <vt:lpstr>Instagram Hashtag Detection | La Emilia - 3 of 3</vt:lpstr>
      <vt:lpstr>Instagram Posts Table | La Emilia - 1 of 8</vt:lpstr>
      <vt:lpstr>Instagram Posts Table | La Emilia - 2 of 8</vt:lpstr>
      <vt:lpstr>Instagram Posts Table | La Emilia - 3 of 8</vt:lpstr>
      <vt:lpstr>Instagram Posts Table | La Emilia - 4 of 8</vt:lpstr>
      <vt:lpstr>Instagram Posts Table | La Emilia - 5 of 8</vt:lpstr>
      <vt:lpstr>Instagram Posts Table | La Emilia - 6 of 8</vt:lpstr>
      <vt:lpstr>Instagram Posts Table | La Emilia - 7 of 8</vt:lpstr>
      <vt:lpstr>Instagram Posts Table | La Emilia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2021-05-16T19:55:36Z</dcterms:created>
  <dcterms:modified xsi:type="dcterms:W3CDTF">2021-05-16T19:56:40Z</dcterms:modified>
</cp:coreProperties>
</file>