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motomeloficial</c:v>
                </c:pt>
                <c:pt idx="1">
                  <c:v>corvenmotos</c:v>
                </c:pt>
                <c:pt idx="2">
                  <c:v>zanellahnos</c:v>
                </c:pt>
                <c:pt idx="3">
                  <c:v>gileramotorsarg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31142</c:v>
                </c:pt>
                <c:pt idx="1">
                  <c:v>21414</c:v>
                </c:pt>
                <c:pt idx="2">
                  <c:v>18845</c:v>
                </c:pt>
                <c:pt idx="3">
                  <c:v>13108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76-42D0-92FC-5A3F0AC856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36.475499999999997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18-4525-B66F-864BB003CB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60.513100000000001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9.5645000000000007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18-4525-B66F-864BB003CB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68.7624</c:v>
                </c:pt>
                <c:pt idx="1">
                  <c:v>33.333300000000001</c:v>
                </c:pt>
                <c:pt idx="2">
                  <c:v>71.428600000000003</c:v>
                </c:pt>
                <c:pt idx="3">
                  <c:v>0</c:v>
                </c:pt>
                <c:pt idx="4">
                  <c:v>42.857100000000003</c:v>
                </c:pt>
                <c:pt idx="5">
                  <c:v>18.194400000000002</c:v>
                </c:pt>
                <c:pt idx="6">
                  <c:v>9.0154999999999994</c:v>
                </c:pt>
                <c:pt idx="7">
                  <c:v>56.676600000000001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18-4525-B66F-864BB003CB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42.091099999999997</c:v>
                </c:pt>
                <c:pt idx="1">
                  <c:v>41.666699999999999</c:v>
                </c:pt>
                <c:pt idx="2">
                  <c:v>0</c:v>
                </c:pt>
                <c:pt idx="3">
                  <c:v>0</c:v>
                </c:pt>
                <c:pt idx="4">
                  <c:v>23.8095</c:v>
                </c:pt>
                <c:pt idx="5">
                  <c:v>30.868099999999998</c:v>
                </c:pt>
                <c:pt idx="6">
                  <c:v>100</c:v>
                </c:pt>
                <c:pt idx="7">
                  <c:v>73.211600000000004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18-4525-B66F-864BB003CB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020016"/>
        <c:axId val="67014440"/>
      </c:radarChart>
      <c:catAx>
        <c:axId val="6702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14440"/>
        <c:crosses val="autoZero"/>
        <c:auto val="1"/>
        <c:lblAlgn val="ctr"/>
        <c:lblOffset val="100"/>
        <c:noMultiLvlLbl val="0"/>
      </c:catAx>
      <c:valAx>
        <c:axId val="6701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2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30287</c:v>
                </c:pt>
                <c:pt idx="1">
                  <c:v>30309</c:v>
                </c:pt>
                <c:pt idx="2">
                  <c:v>30346</c:v>
                </c:pt>
                <c:pt idx="3">
                  <c:v>30386</c:v>
                </c:pt>
                <c:pt idx="4">
                  <c:v>30423</c:v>
                </c:pt>
                <c:pt idx="5">
                  <c:v>30460</c:v>
                </c:pt>
                <c:pt idx="6">
                  <c:v>30490</c:v>
                </c:pt>
                <c:pt idx="7">
                  <c:v>30528</c:v>
                </c:pt>
                <c:pt idx="8">
                  <c:v>30557</c:v>
                </c:pt>
                <c:pt idx="9">
                  <c:v>30589</c:v>
                </c:pt>
                <c:pt idx="10">
                  <c:v>30626</c:v>
                </c:pt>
                <c:pt idx="11">
                  <c:v>30648</c:v>
                </c:pt>
                <c:pt idx="12">
                  <c:v>30690</c:v>
                </c:pt>
                <c:pt idx="13">
                  <c:v>30704</c:v>
                </c:pt>
                <c:pt idx="14">
                  <c:v>30698</c:v>
                </c:pt>
                <c:pt idx="15">
                  <c:v>30703</c:v>
                </c:pt>
                <c:pt idx="16">
                  <c:v>30716</c:v>
                </c:pt>
                <c:pt idx="17">
                  <c:v>30735</c:v>
                </c:pt>
                <c:pt idx="18">
                  <c:v>30752</c:v>
                </c:pt>
                <c:pt idx="19">
                  <c:v>30766</c:v>
                </c:pt>
                <c:pt idx="20">
                  <c:v>30784</c:v>
                </c:pt>
                <c:pt idx="21">
                  <c:v>30804</c:v>
                </c:pt>
                <c:pt idx="22">
                  <c:v>30818</c:v>
                </c:pt>
                <c:pt idx="23">
                  <c:v>30842</c:v>
                </c:pt>
                <c:pt idx="24">
                  <c:v>31002</c:v>
                </c:pt>
                <c:pt idx="25">
                  <c:v>31062</c:v>
                </c:pt>
                <c:pt idx="26">
                  <c:v>31099</c:v>
                </c:pt>
                <c:pt idx="27">
                  <c:v>31116</c:v>
                </c:pt>
                <c:pt idx="28">
                  <c:v>31130</c:v>
                </c:pt>
                <c:pt idx="29">
                  <c:v>31142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52-4BAA-A8AB-562BC274F7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18794</c:v>
                </c:pt>
                <c:pt idx="1">
                  <c:v>18802</c:v>
                </c:pt>
                <c:pt idx="2">
                  <c:v>18801</c:v>
                </c:pt>
                <c:pt idx="3">
                  <c:v>18802</c:v>
                </c:pt>
                <c:pt idx="4">
                  <c:v>18807</c:v>
                </c:pt>
                <c:pt idx="5">
                  <c:v>18811</c:v>
                </c:pt>
                <c:pt idx="6">
                  <c:v>18812</c:v>
                </c:pt>
                <c:pt idx="7">
                  <c:v>18809</c:v>
                </c:pt>
                <c:pt idx="8">
                  <c:v>18814</c:v>
                </c:pt>
                <c:pt idx="9">
                  <c:v>18814</c:v>
                </c:pt>
                <c:pt idx="10">
                  <c:v>18814</c:v>
                </c:pt>
                <c:pt idx="11">
                  <c:v>18817</c:v>
                </c:pt>
                <c:pt idx="12">
                  <c:v>18821</c:v>
                </c:pt>
                <c:pt idx="13">
                  <c:v>18818</c:v>
                </c:pt>
                <c:pt idx="14">
                  <c:v>18821</c:v>
                </c:pt>
                <c:pt idx="15">
                  <c:v>18822</c:v>
                </c:pt>
                <c:pt idx="16">
                  <c:v>18824</c:v>
                </c:pt>
                <c:pt idx="17">
                  <c:v>18830</c:v>
                </c:pt>
                <c:pt idx="18">
                  <c:v>18832</c:v>
                </c:pt>
                <c:pt idx="19">
                  <c:v>18828</c:v>
                </c:pt>
                <c:pt idx="20">
                  <c:v>18823</c:v>
                </c:pt>
                <c:pt idx="21">
                  <c:v>18826</c:v>
                </c:pt>
                <c:pt idx="22">
                  <c:v>18833</c:v>
                </c:pt>
                <c:pt idx="23">
                  <c:v>18832</c:v>
                </c:pt>
                <c:pt idx="24">
                  <c:v>18835</c:v>
                </c:pt>
                <c:pt idx="25">
                  <c:v>18837</c:v>
                </c:pt>
                <c:pt idx="26">
                  <c:v>18836</c:v>
                </c:pt>
                <c:pt idx="27">
                  <c:v>18838</c:v>
                </c:pt>
                <c:pt idx="28">
                  <c:v>18841</c:v>
                </c:pt>
                <c:pt idx="29">
                  <c:v>18845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52-4BAA-A8AB-562BC274F7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21074</c:v>
                </c:pt>
                <c:pt idx="1">
                  <c:v>21081</c:v>
                </c:pt>
                <c:pt idx="2">
                  <c:v>21098</c:v>
                </c:pt>
                <c:pt idx="3">
                  <c:v>21122</c:v>
                </c:pt>
                <c:pt idx="4">
                  <c:v>21133</c:v>
                </c:pt>
                <c:pt idx="5">
                  <c:v>21170</c:v>
                </c:pt>
                <c:pt idx="6">
                  <c:v>21179</c:v>
                </c:pt>
                <c:pt idx="7">
                  <c:v>21199</c:v>
                </c:pt>
                <c:pt idx="8">
                  <c:v>21212</c:v>
                </c:pt>
                <c:pt idx="9">
                  <c:v>21215</c:v>
                </c:pt>
                <c:pt idx="10">
                  <c:v>21224</c:v>
                </c:pt>
                <c:pt idx="11">
                  <c:v>21236</c:v>
                </c:pt>
                <c:pt idx="12">
                  <c:v>21252</c:v>
                </c:pt>
                <c:pt idx="13">
                  <c:v>21260</c:v>
                </c:pt>
                <c:pt idx="14">
                  <c:v>21269</c:v>
                </c:pt>
                <c:pt idx="15">
                  <c:v>21285</c:v>
                </c:pt>
                <c:pt idx="16">
                  <c:v>21296</c:v>
                </c:pt>
                <c:pt idx="17">
                  <c:v>21309</c:v>
                </c:pt>
                <c:pt idx="18">
                  <c:v>21322</c:v>
                </c:pt>
                <c:pt idx="19">
                  <c:v>21327</c:v>
                </c:pt>
                <c:pt idx="20">
                  <c:v>21337</c:v>
                </c:pt>
                <c:pt idx="21">
                  <c:v>21343</c:v>
                </c:pt>
                <c:pt idx="22">
                  <c:v>21347</c:v>
                </c:pt>
                <c:pt idx="23">
                  <c:v>21356</c:v>
                </c:pt>
                <c:pt idx="24">
                  <c:v>21370</c:v>
                </c:pt>
                <c:pt idx="25">
                  <c:v>21380</c:v>
                </c:pt>
                <c:pt idx="26">
                  <c:v>21388</c:v>
                </c:pt>
                <c:pt idx="27">
                  <c:v>21399</c:v>
                </c:pt>
                <c:pt idx="28">
                  <c:v>21409</c:v>
                </c:pt>
                <c:pt idx="29">
                  <c:v>21414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52-4BAA-A8AB-562BC274F7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12836</c:v>
                </c:pt>
                <c:pt idx="1">
                  <c:v>12845</c:v>
                </c:pt>
                <c:pt idx="2">
                  <c:v>12856</c:v>
                </c:pt>
                <c:pt idx="3">
                  <c:v>12864</c:v>
                </c:pt>
                <c:pt idx="4">
                  <c:v>12868</c:v>
                </c:pt>
                <c:pt idx="5">
                  <c:v>12882</c:v>
                </c:pt>
                <c:pt idx="6">
                  <c:v>12883</c:v>
                </c:pt>
                <c:pt idx="7">
                  <c:v>12902</c:v>
                </c:pt>
                <c:pt idx="8">
                  <c:v>12915</c:v>
                </c:pt>
                <c:pt idx="9">
                  <c:v>12918</c:v>
                </c:pt>
                <c:pt idx="10">
                  <c:v>12928</c:v>
                </c:pt>
                <c:pt idx="11">
                  <c:v>12942</c:v>
                </c:pt>
                <c:pt idx="12">
                  <c:v>12948</c:v>
                </c:pt>
                <c:pt idx="13">
                  <c:v>12951</c:v>
                </c:pt>
                <c:pt idx="14">
                  <c:v>12959</c:v>
                </c:pt>
                <c:pt idx="15">
                  <c:v>12974</c:v>
                </c:pt>
                <c:pt idx="16">
                  <c:v>12977</c:v>
                </c:pt>
                <c:pt idx="17">
                  <c:v>12986</c:v>
                </c:pt>
                <c:pt idx="18">
                  <c:v>12992</c:v>
                </c:pt>
                <c:pt idx="19">
                  <c:v>13003</c:v>
                </c:pt>
                <c:pt idx="20">
                  <c:v>13020</c:v>
                </c:pt>
                <c:pt idx="21">
                  <c:v>13032</c:v>
                </c:pt>
                <c:pt idx="22">
                  <c:v>13038</c:v>
                </c:pt>
                <c:pt idx="23">
                  <c:v>13048</c:v>
                </c:pt>
                <c:pt idx="24">
                  <c:v>13057</c:v>
                </c:pt>
                <c:pt idx="25">
                  <c:v>13068</c:v>
                </c:pt>
                <c:pt idx="26">
                  <c:v>13081</c:v>
                </c:pt>
                <c:pt idx="27">
                  <c:v>13083</c:v>
                </c:pt>
                <c:pt idx="28">
                  <c:v>13093</c:v>
                </c:pt>
                <c:pt idx="29">
                  <c:v>13108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52-4BAA-A8AB-562BC274F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682488"/>
        <c:axId val="330683472"/>
      </c:lineChart>
      <c:dateAx>
        <c:axId val="330682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83472"/>
        <c:crosses val="autoZero"/>
        <c:auto val="1"/>
        <c:lblOffset val="100"/>
        <c:baseTimeUnit val="days"/>
      </c:dateAx>
      <c:valAx>
        <c:axId val="33068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8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37</c:v>
                </c:pt>
                <c:pt idx="1">
                  <c:v>22</c:v>
                </c:pt>
                <c:pt idx="2">
                  <c:v>37</c:v>
                </c:pt>
                <c:pt idx="3">
                  <c:v>40</c:v>
                </c:pt>
                <c:pt idx="4">
                  <c:v>37</c:v>
                </c:pt>
                <c:pt idx="5">
                  <c:v>37</c:v>
                </c:pt>
                <c:pt idx="6">
                  <c:v>30</c:v>
                </c:pt>
                <c:pt idx="7">
                  <c:v>38</c:v>
                </c:pt>
                <c:pt idx="8">
                  <c:v>29</c:v>
                </c:pt>
                <c:pt idx="9">
                  <c:v>32</c:v>
                </c:pt>
                <c:pt idx="10">
                  <c:v>37</c:v>
                </c:pt>
                <c:pt idx="11">
                  <c:v>22</c:v>
                </c:pt>
                <c:pt idx="12">
                  <c:v>42</c:v>
                </c:pt>
                <c:pt idx="13">
                  <c:v>14</c:v>
                </c:pt>
                <c:pt idx="14">
                  <c:v>-6</c:v>
                </c:pt>
                <c:pt idx="15">
                  <c:v>5</c:v>
                </c:pt>
                <c:pt idx="16">
                  <c:v>13</c:v>
                </c:pt>
                <c:pt idx="17">
                  <c:v>19</c:v>
                </c:pt>
                <c:pt idx="18">
                  <c:v>17</c:v>
                </c:pt>
                <c:pt idx="19">
                  <c:v>14</c:v>
                </c:pt>
                <c:pt idx="20">
                  <c:v>18</c:v>
                </c:pt>
                <c:pt idx="21">
                  <c:v>20</c:v>
                </c:pt>
                <c:pt idx="22">
                  <c:v>14</c:v>
                </c:pt>
                <c:pt idx="23">
                  <c:v>24</c:v>
                </c:pt>
                <c:pt idx="24">
                  <c:v>160</c:v>
                </c:pt>
                <c:pt idx="25">
                  <c:v>60</c:v>
                </c:pt>
                <c:pt idx="26">
                  <c:v>37</c:v>
                </c:pt>
                <c:pt idx="27">
                  <c:v>17</c:v>
                </c:pt>
                <c:pt idx="28">
                  <c:v>14</c:v>
                </c:pt>
                <c:pt idx="2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7C-461F-B770-B5601F5765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</c:v>
                </c:pt>
                <c:pt idx="1">
                  <c:v>8</c:v>
                </c:pt>
                <c:pt idx="2">
                  <c:v>-1</c:v>
                </c:pt>
                <c:pt idx="3">
                  <c:v>1</c:v>
                </c:pt>
                <c:pt idx="4">
                  <c:v>5</c:v>
                </c:pt>
                <c:pt idx="5">
                  <c:v>4</c:v>
                </c:pt>
                <c:pt idx="6">
                  <c:v>1</c:v>
                </c:pt>
                <c:pt idx="7">
                  <c:v>-3</c:v>
                </c:pt>
                <c:pt idx="8">
                  <c:v>5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4</c:v>
                </c:pt>
                <c:pt idx="13">
                  <c:v>-3</c:v>
                </c:pt>
                <c:pt idx="14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6</c:v>
                </c:pt>
                <c:pt idx="18">
                  <c:v>2</c:v>
                </c:pt>
                <c:pt idx="19">
                  <c:v>-4</c:v>
                </c:pt>
                <c:pt idx="20">
                  <c:v>-5</c:v>
                </c:pt>
                <c:pt idx="21">
                  <c:v>3</c:v>
                </c:pt>
                <c:pt idx="22">
                  <c:v>7</c:v>
                </c:pt>
                <c:pt idx="23">
                  <c:v>-1</c:v>
                </c:pt>
                <c:pt idx="24">
                  <c:v>3</c:v>
                </c:pt>
                <c:pt idx="25">
                  <c:v>2</c:v>
                </c:pt>
                <c:pt idx="26">
                  <c:v>-1</c:v>
                </c:pt>
                <c:pt idx="27">
                  <c:v>2</c:v>
                </c:pt>
                <c:pt idx="28">
                  <c:v>3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7C-461F-B770-B5601F5765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12</c:v>
                </c:pt>
                <c:pt idx="1">
                  <c:v>7</c:v>
                </c:pt>
                <c:pt idx="2">
                  <c:v>17</c:v>
                </c:pt>
                <c:pt idx="3">
                  <c:v>24</c:v>
                </c:pt>
                <c:pt idx="4">
                  <c:v>11</c:v>
                </c:pt>
                <c:pt idx="5">
                  <c:v>37</c:v>
                </c:pt>
                <c:pt idx="6">
                  <c:v>9</c:v>
                </c:pt>
                <c:pt idx="7">
                  <c:v>20</c:v>
                </c:pt>
                <c:pt idx="8">
                  <c:v>13</c:v>
                </c:pt>
                <c:pt idx="9">
                  <c:v>3</c:v>
                </c:pt>
                <c:pt idx="10">
                  <c:v>9</c:v>
                </c:pt>
                <c:pt idx="11">
                  <c:v>12</c:v>
                </c:pt>
                <c:pt idx="12">
                  <c:v>16</c:v>
                </c:pt>
                <c:pt idx="13">
                  <c:v>8</c:v>
                </c:pt>
                <c:pt idx="14">
                  <c:v>9</c:v>
                </c:pt>
                <c:pt idx="15">
                  <c:v>16</c:v>
                </c:pt>
                <c:pt idx="16">
                  <c:v>11</c:v>
                </c:pt>
                <c:pt idx="17">
                  <c:v>13</c:v>
                </c:pt>
                <c:pt idx="18">
                  <c:v>13</c:v>
                </c:pt>
                <c:pt idx="19">
                  <c:v>5</c:v>
                </c:pt>
                <c:pt idx="20">
                  <c:v>10</c:v>
                </c:pt>
                <c:pt idx="21">
                  <c:v>6</c:v>
                </c:pt>
                <c:pt idx="22">
                  <c:v>4</c:v>
                </c:pt>
                <c:pt idx="23">
                  <c:v>9</c:v>
                </c:pt>
                <c:pt idx="24">
                  <c:v>14</c:v>
                </c:pt>
                <c:pt idx="25">
                  <c:v>10</c:v>
                </c:pt>
                <c:pt idx="26">
                  <c:v>8</c:v>
                </c:pt>
                <c:pt idx="27">
                  <c:v>11</c:v>
                </c:pt>
                <c:pt idx="28">
                  <c:v>10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7C-461F-B770-B5601F5765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</c:v>
                </c:pt>
                <c:pt idx="1">
                  <c:v>9</c:v>
                </c:pt>
                <c:pt idx="2">
                  <c:v>11</c:v>
                </c:pt>
                <c:pt idx="3">
                  <c:v>8</c:v>
                </c:pt>
                <c:pt idx="4">
                  <c:v>4</c:v>
                </c:pt>
                <c:pt idx="5">
                  <c:v>14</c:v>
                </c:pt>
                <c:pt idx="6">
                  <c:v>1</c:v>
                </c:pt>
                <c:pt idx="7">
                  <c:v>19</c:v>
                </c:pt>
                <c:pt idx="8">
                  <c:v>13</c:v>
                </c:pt>
                <c:pt idx="9">
                  <c:v>3</c:v>
                </c:pt>
                <c:pt idx="10">
                  <c:v>10</c:v>
                </c:pt>
                <c:pt idx="11">
                  <c:v>14</c:v>
                </c:pt>
                <c:pt idx="12">
                  <c:v>6</c:v>
                </c:pt>
                <c:pt idx="13">
                  <c:v>3</c:v>
                </c:pt>
                <c:pt idx="14">
                  <c:v>8</c:v>
                </c:pt>
                <c:pt idx="15">
                  <c:v>15</c:v>
                </c:pt>
                <c:pt idx="16">
                  <c:v>3</c:v>
                </c:pt>
                <c:pt idx="17">
                  <c:v>9</c:v>
                </c:pt>
                <c:pt idx="18">
                  <c:v>6</c:v>
                </c:pt>
                <c:pt idx="19">
                  <c:v>11</c:v>
                </c:pt>
                <c:pt idx="20">
                  <c:v>17</c:v>
                </c:pt>
                <c:pt idx="21">
                  <c:v>12</c:v>
                </c:pt>
                <c:pt idx="22">
                  <c:v>6</c:v>
                </c:pt>
                <c:pt idx="23">
                  <c:v>10</c:v>
                </c:pt>
                <c:pt idx="24">
                  <c:v>9</c:v>
                </c:pt>
                <c:pt idx="25">
                  <c:v>11</c:v>
                </c:pt>
                <c:pt idx="26">
                  <c:v>13</c:v>
                </c:pt>
                <c:pt idx="27">
                  <c:v>2</c:v>
                </c:pt>
                <c:pt idx="28">
                  <c:v>10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7C-461F-B770-B5601F5765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626392"/>
        <c:axId val="336627376"/>
      </c:lineChart>
      <c:dateAx>
        <c:axId val="336626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627376"/>
        <c:crosses val="autoZero"/>
        <c:auto val="1"/>
        <c:lblOffset val="100"/>
        <c:baseTimeUnit val="days"/>
      </c:dateAx>
      <c:valAx>
        <c:axId val="33662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62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5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94-4582-9189-D2CC32B2A6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94-4582-9189-D2CC32B2A6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94-4582-9189-D2CC32B2A6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94-4582-9189-D2CC32B2A6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042456"/>
        <c:axId val="338046064"/>
      </c:barChart>
      <c:catAx>
        <c:axId val="33804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046064"/>
        <c:crosses val="autoZero"/>
        <c:auto val="1"/>
        <c:lblAlgn val="ctr"/>
        <c:lblOffset val="100"/>
        <c:noMultiLvlLbl val="0"/>
      </c:catAx>
      <c:valAx>
        <c:axId val="33804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04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</c:v>
                </c:pt>
                <c:pt idx="1">
                  <c:v>64</c:v>
                </c:pt>
                <c:pt idx="2">
                  <c:v>34</c:v>
                </c:pt>
                <c:pt idx="3">
                  <c:v>33</c:v>
                </c:pt>
                <c:pt idx="4">
                  <c:v>20</c:v>
                </c:pt>
                <c:pt idx="5">
                  <c:v>21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47-4C9A-9BE6-132F4BC903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-1</c:v>
                </c:pt>
                <c:pt idx="5">
                  <c:v>2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47-4C9A-9BE6-132F4BC903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</c:v>
                </c:pt>
                <c:pt idx="1">
                  <c:v>15</c:v>
                </c:pt>
                <c:pt idx="2">
                  <c:v>12</c:v>
                </c:pt>
                <c:pt idx="3">
                  <c:v>17</c:v>
                </c:pt>
                <c:pt idx="4">
                  <c:v>10</c:v>
                </c:pt>
                <c:pt idx="5">
                  <c:v>11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47-4C9A-9BE6-132F4BC903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</c:v>
                </c:pt>
                <c:pt idx="1">
                  <c:v>9</c:v>
                </c:pt>
                <c:pt idx="2">
                  <c:v>9</c:v>
                </c:pt>
                <c:pt idx="3">
                  <c:v>11</c:v>
                </c:pt>
                <c:pt idx="4">
                  <c:v>6</c:v>
                </c:pt>
                <c:pt idx="5">
                  <c:v>11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47-4C9A-9BE6-132F4BC903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031632"/>
        <c:axId val="338039504"/>
      </c:barChart>
      <c:catAx>
        <c:axId val="33803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039504"/>
        <c:crosses val="autoZero"/>
        <c:auto val="1"/>
        <c:lblAlgn val="ctr"/>
        <c:lblOffset val="100"/>
        <c:noMultiLvlLbl val="0"/>
      </c:catAx>
      <c:valAx>
        <c:axId val="33803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03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4</c:v>
                </c:pt>
                <c:pt idx="17">
                  <c:v>3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65-4102-8718-30450C6769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65-4102-8718-30450C6769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865-4102-8718-30450C6769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865-4102-8718-30450C6769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032944"/>
        <c:axId val="338040488"/>
      </c:lineChart>
      <c:catAx>
        <c:axId val="33803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040488"/>
        <c:crosses val="autoZero"/>
        <c:auto val="1"/>
        <c:lblAlgn val="ctr"/>
        <c:lblOffset val="100"/>
        <c:noMultiLvlLbl val="0"/>
      </c:catAx>
      <c:valAx>
        <c:axId val="33804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03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0.58605196327407705</c:v>
                </c:pt>
                <c:pt idx="1">
                  <c:v>0.23442078530963101</c:v>
                </c:pt>
                <c:pt idx="2">
                  <c:v>0.29628182587745</c:v>
                </c:pt>
                <c:pt idx="3">
                  <c:v>0.77944911115452198</c:v>
                </c:pt>
                <c:pt idx="4">
                  <c:v>0.36058474962557802</c:v>
                </c:pt>
                <c:pt idx="5">
                  <c:v>0.50791170150419995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32-41AE-9EDA-D004D86114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A732-41AE-9EDA-D004D86114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0.31538316701186198</c:v>
                </c:pt>
                <c:pt idx="1">
                  <c:v>0.13180192054227099</c:v>
                </c:pt>
                <c:pt idx="2">
                  <c:v>0.659009602711354</c:v>
                </c:pt>
                <c:pt idx="4">
                  <c:v>0.18240444360760699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32-41AE-9EDA-D004D861144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1.76534073388838</c:v>
                </c:pt>
                <c:pt idx="2">
                  <c:v>2.1353684859697801</c:v>
                </c:pt>
                <c:pt idx="3">
                  <c:v>1.17946345975948</c:v>
                </c:pt>
                <c:pt idx="4">
                  <c:v>1.0946654332408301</c:v>
                </c:pt>
                <c:pt idx="5">
                  <c:v>0.67838421214924405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32-41AE-9EDA-D004D86114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038520"/>
        <c:axId val="338038848"/>
      </c:barChart>
      <c:catAx>
        <c:axId val="338038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038848"/>
        <c:crosses val="autoZero"/>
        <c:auto val="1"/>
        <c:lblAlgn val="ctr"/>
        <c:lblOffset val="100"/>
        <c:noMultiLvlLbl val="0"/>
      </c:catAx>
      <c:valAx>
        <c:axId val="33803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038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0.50807712350182399</c:v>
                </c:pt>
                <c:pt idx="11">
                  <c:v>0</c:v>
                </c:pt>
                <c:pt idx="12">
                  <c:v>6.8394997394476298E-2</c:v>
                </c:pt>
                <c:pt idx="13">
                  <c:v>0.56344450234497101</c:v>
                </c:pt>
                <c:pt idx="14">
                  <c:v>0.161759597012333</c:v>
                </c:pt>
                <c:pt idx="15">
                  <c:v>0.16447368421052599</c:v>
                </c:pt>
                <c:pt idx="16">
                  <c:v>0.93717430953621705</c:v>
                </c:pt>
                <c:pt idx="17">
                  <c:v>0.47132062830343202</c:v>
                </c:pt>
                <c:pt idx="18">
                  <c:v>0.18890046899426799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7F-49C7-BCC7-A85314038E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7F-49C7-BCC7-A85314038E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0.32956685499058402</c:v>
                </c:pt>
                <c:pt idx="11">
                  <c:v>0</c:v>
                </c:pt>
                <c:pt idx="12">
                  <c:v>0</c:v>
                </c:pt>
                <c:pt idx="13">
                  <c:v>0.108286252354049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0.15065913370998099</c:v>
                </c:pt>
                <c:pt idx="18">
                  <c:v>0.19067796610169499</c:v>
                </c:pt>
                <c:pt idx="19">
                  <c:v>0</c:v>
                </c:pt>
                <c:pt idx="20">
                  <c:v>0.65913370998116805</c:v>
                </c:pt>
                <c:pt idx="21">
                  <c:v>0.14124293785310699</c:v>
                </c:pt>
                <c:pt idx="22">
                  <c:v>0.34839924670433098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7F-49C7-BCC7-A85314038E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1.37075013491635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7F-49C7-BCC7-A85314038E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622456"/>
        <c:axId val="336627704"/>
      </c:lineChart>
      <c:catAx>
        <c:axId val="33662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627704"/>
        <c:crosses val="autoZero"/>
        <c:auto val="1"/>
        <c:lblAlgn val="ctr"/>
        <c:lblOffset val="100"/>
        <c:noMultiLvlLbl val="0"/>
      </c:catAx>
      <c:valAx>
        <c:axId val="33662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62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8C-4D07-8B9E-E4B7FE42AF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</c:v>
                </c:pt>
                <c:pt idx="1">
                  <c:v>0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8C-4D07-8B9E-E4B7FE42AF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8C-4D07-8B9E-E4B7FE42AF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6636232"/>
        <c:axId val="336637216"/>
      </c:barChart>
      <c:catAx>
        <c:axId val="336636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637216"/>
        <c:crosses val="autoZero"/>
        <c:auto val="1"/>
        <c:lblAlgn val="ctr"/>
        <c:lblOffset val="100"/>
        <c:noMultiLvlLbl val="0"/>
      </c:catAx>
      <c:valAx>
        <c:axId val="33663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63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1993</c:v>
                </c:pt>
                <c:pt idx="1">
                  <c:v>0</c:v>
                </c:pt>
                <c:pt idx="2">
                  <c:v>105</c:v>
                </c:pt>
                <c:pt idx="3">
                  <c:v>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36-41F6-9DF4-D9CC29D04D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156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36-41F6-9DF4-D9CC29D04D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731</c:v>
                </c:pt>
                <c:pt idx="1">
                  <c:v>0</c:v>
                </c:pt>
                <c:pt idx="2">
                  <c:v>419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36-41F6-9DF4-D9CC29D04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6635904"/>
        <c:axId val="336633608"/>
      </c:barChart>
      <c:catAx>
        <c:axId val="33663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633608"/>
        <c:crosses val="autoZero"/>
        <c:auto val="1"/>
        <c:lblAlgn val="ctr"/>
        <c:lblOffset val="100"/>
        <c:noMultiLvlLbl val="0"/>
      </c:catAx>
      <c:valAx>
        <c:axId val="33663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63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0.33952500182480699</c:v>
                </c:pt>
                <c:pt idx="1">
                  <c:v>0.54031032710409899</c:v>
                </c:pt>
                <c:pt idx="2">
                  <c:v>0.25559119074508502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73-4B5F-9CFC-3007004CFA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73-4B5F-9CFC-3007004CFA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0.39476045810256999</c:v>
                </c:pt>
                <c:pt idx="1">
                  <c:v>0.12350373062680001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73-4B5F-9CFC-3007004CFA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1.37109557458586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73-4B5F-9CFC-3007004CFA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017064"/>
        <c:axId val="67018376"/>
      </c:barChart>
      <c:catAx>
        <c:axId val="6701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18376"/>
        <c:crosses val="autoZero"/>
        <c:auto val="1"/>
        <c:lblAlgn val="ctr"/>
        <c:lblOffset val="100"/>
        <c:noMultiLvlLbl val="0"/>
      </c:catAx>
      <c:valAx>
        <c:axId val="6701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1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2148</c:v>
                </c:pt>
                <c:pt idx="1">
                  <c:v>0</c:v>
                </c:pt>
                <c:pt idx="2">
                  <c:v>494</c:v>
                </c:pt>
                <c:pt idx="3">
                  <c:v>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ED-47D8-8432-FA4DFEECAA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732</c:v>
                </c:pt>
                <c:pt idx="1">
                  <c:v>0</c:v>
                </c:pt>
                <c:pt idx="2">
                  <c:v>30</c:v>
                </c:pt>
                <c:pt idx="3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ED-47D8-8432-FA4DFEECAA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0713608"/>
        <c:axId val="340710000"/>
      </c:barChart>
      <c:catAx>
        <c:axId val="340713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710000"/>
        <c:crosses val="autoZero"/>
        <c:auto val="1"/>
        <c:lblAlgn val="ctr"/>
        <c:lblOffset val="100"/>
        <c:noMultiLvlLbl val="0"/>
      </c:catAx>
      <c:valAx>
        <c:axId val="34071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71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E0FEA-11F3-4A56-97AE-050E381C6D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D11DBE-4EA1-4694-9B1C-7C0FBCC7AB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30291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5BB97-6672-4E2E-8653-E446889A5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9F4332-D1A3-40B0-8486-C68D87BF90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7307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50203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2872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7757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3645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1294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3125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0060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1499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7970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3182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49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519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860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278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801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DC167-5C5C-4E0E-9A86-F6E2C62109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089482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379A3-7DE6-4303-8FC7-8F397043A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0C15E0-D3A8-437C-905C-12FBB48342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3290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B54BE-2DE4-4FAA-9E2E-1B7019897E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903C7-9A1E-43E7-8B52-4B47E3719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631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C33ED-5C1C-4BAC-A283-A056CB4FB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7522BB-FA5E-4687-816F-249D20AAAA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0385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09F06-0FFB-4DB9-8DAA-86946E8F7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922E6-5FD8-433B-8AB7-099C4BF9E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245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CD8A0-671B-4961-BB2E-8BC428218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8560DA-105A-48CB-93A6-EB72AAEF52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5018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32661-5798-4E1D-B4C1-429192481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367F5-40E4-4117-801B-9CA94ECC9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926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14386-7750-4856-A808-D78D40DE4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068B22-1315-4EAF-BBC0-BD2E692EE3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3578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C292B-ACB0-4C84-80B0-7D8F89567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CFEB7-D762-4F95-AC8A-31438F2D1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03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A3D35-2BBD-4810-B088-967B7EFF4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AF49D4-4709-4D06-84CD-212915D869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55639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99BD4-0164-4A5F-8F2F-C281C6153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2219E-1F8E-4FCA-846F-4A8F4AFE8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706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C0DDF-0FB0-48F3-BDA6-B948E0D88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4006A6-CA9A-4194-8AFB-F9E38124DA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32370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3333B-AAFA-4AB2-86C1-197155647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E2195-EA2A-4019-BA12-667D7BC5F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463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0D79A-142A-4426-97BC-BDAEDD450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8E9205-96A6-41C8-AE03-01DAEED33F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5424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84084-E3C9-4D04-8CEB-0324AD0C8F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74475-CA68-42D5-9730-3CD39257F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745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01CF-20BE-44E6-9AE3-49333435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ADF5FD-197A-4F51-8C9A-63F434FCAC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1582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36A40-18F0-4FE1-B522-BF2722C196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D7A9F-E653-4278-8758-EC6AF4EC7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794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D4775-D66D-4A12-84D8-959D4D63D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47BB3D-F6AD-48EA-A925-1EAAE63350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9405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DBAB3-AEEB-4810-97C7-1BE9D759A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9AAB2-CD2E-4F52-9E00-3FE6259B9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129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83897-EF3E-4C76-86D9-3762BACFE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C82F0F-0A91-4ED5-BAC7-220AF10018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9367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624D3-3427-4886-B4F3-8668D98B5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1E8C4-8DA7-439D-9D13-CBB1D8546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914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C87C8-7909-44A1-8A46-786EDBFA1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89CF4F-4E62-4EF1-BEEF-5E9765BB31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0173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F5D1D-5A51-48EE-86D1-73EAA2086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E4E98-9DF2-4B4C-9CD9-D7D60F62C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734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F8072-2955-4CE0-9997-CEFCDCC11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2022E1-3D43-4709-A70A-F4D4D6311F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2806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15195-78EE-4010-9915-C042B4743B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4B5DA-3337-4BBF-B46D-DFA87CDDF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865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53A95-3775-4EF3-898E-0232BB83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F1B5AA-A436-47CA-891C-A47529E780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8539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1F7BB-DF9D-434C-AFD9-5B5393FF15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50142-727C-4AAB-993C-FB895EE6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946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FDE65-025B-4C69-81CC-9C5FBDBE8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BE07F7-0D2F-4D12-97E0-DD06906B36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9525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873757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7466218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919940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1004821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99630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218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772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999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70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75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30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137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79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801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54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905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40E65-BADD-4A38-A22A-1B3B2A2005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59292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969AB-784C-4356-AD0E-36A3288BE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4678A5-596D-41E4-BDCC-583A9E6FF4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2383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0166700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765323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5606948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424689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55529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602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56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58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99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85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515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#Hunter150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08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#𝐒𝐤𝐮𝐚𝟏𝟓𝟎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584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#Expert150DOT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68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#Tourring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694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#Mirage110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336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B86E7-4FC4-4E48-AC29-594E341CF1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435145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8D80C-6BDE-453C-AA61-E6E5E88F2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625E69-C1E2-4C45-9C58-489F2ED039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7764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764429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2374621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0993280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031242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71492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703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#Touring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84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206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#Sorteo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2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89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45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6B3C8-B10C-4179-B13B-559129693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601253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8B4D8-8F77-4E47-97CF-AEDF6744B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0C908B-C06F-4E96-90CE-FCC598D4E5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639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502290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4162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6719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87137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95383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4247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298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BF5BE-D0E4-4B90-9C0E-BD8700843B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559449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20E68-5F63-4A31-B713-4BCB97F10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48934E-65C5-4516-AB87-F3FA112F4C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7800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135946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4834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4299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36110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81556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6405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061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- 2021-05-06 16:30:03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Votamos el #JugadorMotomel del mes de Abril y ¡podés ganarte una #BiciMotomel para vos y otra para el jugador elegido! 🔥⁣⁣⁣⁣⁣
⠀⠀⠀⠀⠀⠀⠀⠀⠀⠀⠀⠀⠀⠀⠀⠀⠀⠀⠀⠀⠀⠀⠀⠀⠀⠀⠀⠀⠀⠀⠀⠀⠀⠀⠀⠀⁣⁣⁣⁣⁣
Cada voto cuenta. Sólo tenés que:⁣⁣⁣⁣
✅ Seguirnos⁣⁣⁣
✅Darle like a la publicación⁣⁣⁣⁣
✅Elegir el #JugadorMotomel del mes⁣⁣⁣⁣
⁣⁣⁣⁣
Participan usuarios de: Facebook, Twitter o Instagram.⁣⁣⁣⁣⁣
⁣⁣⁣⁣⁣
Elegí entre los siguientes jugadores:⁣⁣⁣⁣⁣
👉 Carlos Tevez⁣
👉 Gabriel Rojas⁣
👉 Rafael Santos Borré ⁣
👉 Michael Santos⁣
⁣⁣⁣⁣⁣
¿Cuál tiene que ser el #JugadorMotomel del mes? ¡Comentá y ayudanos a elegirlo!⁣⁣⁣⁣⁣
⁣⁣⁣⁣⁣
Tenés tiempo hasta el 14/05. Bases y condiciones en el link de nuestra bio.⁣
⁣⁣⁣⁣⁣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878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4AE3D-929D-4F59-97ED-5B320490C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379715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ABCD2-D289-4388-8106-606FF2E8E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D831BF-EB70-4A79-A925-F716452BC7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6611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612371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89652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40313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79546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78744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8345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9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- 2021-04-21 16:35:43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💣💥 Smash x125 💣💥 
☑️ Motor 4 tiempos
☑️ Frenos a disco delantero
☑️ Motor Monocilíndrico
☑️ Encendido electrónico  y pedal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581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7F18F-B8C3-4C3C-B223-18F0F4C1FA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80239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1FAB7-2F0B-430D-8D82-7198DD59C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EDBE6E-D953-40C6-8C6F-5D8AEF5F4B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6652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49803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39752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06918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61616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75329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2534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971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- 2021-05-10 17:22:48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es una alternativa de medio de transporte o trabajo más que óptima. Deslizá y conocé todos sus detalles.⁣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193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- 2021-04-30 17:51:24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Nico de la Cruz, el #JugadorMotomel elegido nos comparte su foto con la #BiciMotomel.⁣
⁣
Gracias idolo!⁣ nicodelacruz10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101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49948-B30D-4F6F-991B-B562C0D6E6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460053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D1F68-2429-4FD7-9FEF-5DB45F1DE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92D5F7-369D-47FD-A67A-C0BC2A36B6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1911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526466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55451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20218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728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96235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7402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639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- 2021-05-03 16:00:54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110 FULL 🏁💥
☑️ Motor 4 tiempos
☑️ Transmisión 4 marchas
☑️ Freno delantero de disco, trasero a tambor
☑️ Encendido electronico y pedal
¿Te gustaría saber más? Podés consultanos por nuestras redes o ingresando a: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823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F61F1-05FF-4517-8D69-3B5E519CB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0783222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E78F2-499B-4AB9-B070-F7D12BBC9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7FB8BE-84C3-4E63-A558-0F17F23407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5912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618072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53320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11032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36269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05965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3617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77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- 2021-04-28 17:00:04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es una opción más que óptima a la hora de buscar una alternativa de medio de transporte o trabajo.⁣
✅ Bajo consumo.⁣
✅ Bajo mantenimiento.⁣
⁣
Posee una excelente pintura perlada con protección UV y un tablero con doble reloj análogo. Trasladate de manera eficiente. 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69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- 2021-04-20 13:30:43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#𝐒𝐤𝐮𝐚𝟏𝟓𝟎 es la moto on-off perfecta para tu estilo de vida.⁣
⁣
Confiable y potente te banca en la cuidad, en la tierra o en cualquier terreno. Gran autonomía y calidad en sus componentes.⁣
⁣
Y vos, ¿A dónde llevarías tu Skua 150?⁣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459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C88F4-D0D9-4BB5-B2ED-B7F93FC24E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741742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E4A63-740C-48DA-B17F-69AB33967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CA4726-14FE-409F-A1EC-48F8BD58BA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8641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98987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62824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32494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57321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52557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1946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534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- 2021-05-13 16:00:31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nueva SMASH X125 0km te está esperando en nuestros concesionarios oficiales! 💥😎
Encontrá el más cercano en 💻 www.gilera.com/concesionarios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35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- 2021-05-01 10:00:31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que día a día la bancan para salir adelante. Los que con su esfuerzo y perseverancia construyen un mejor futuro. ⁣
⁣
¡Feliz día trabajadores!
¡Arrobá a tu amigo para saludarlo en su día!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955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88ED43-7ED2-4FDD-BE5A-3C8261107F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291844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955A1-45C3-4714-A731-E10F76F65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459C28-E744-4F06-8748-51C78D6B91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8111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663122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72698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5155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36996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6138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2388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65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- 2021-04-30 16:56:47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recorrer la ciudad con estilo? 😎 Enamórate del diseño retro de la PICCOLA 150.
✔ Motor Monocilíndrico
✔ 4 tiempos, refrigerado por aire
✔ Frenos delanteros de disco
✔ Encendido electrónico y por pedal
Ingresá a 💻 www.gilera.com.ar y conoce todos sus detalles.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411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0EDFA-114F-41FD-8F74-83D28C67F5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246996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53288-CA35-4693-9157-46C2FBB27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932834-0FD8-4C0E-8F9C-CE258AFF56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5576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335685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03211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74644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47850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2181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8306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01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- 2021-04-28 20:29:40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TOURING tiene el equipamiento más completo para disfrutar el viaje y adueñarte del camino.
#YaSabésADóndeIr
Tenela en 18 cuotas sin interés.
Consultá precios y planes de financiación en el link de la bio.
#Corven #Motos #Triax #Tourring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046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600E2-2994-452B-A309-9F7F424662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9488480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1D622-1C2F-4BE6-B371-B4FF1B7FB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481BEA-8489-489B-885B-96396834F4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2050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420318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70544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88951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70146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55937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2487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003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- 2021-04-19 22:06:54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200 R3. 
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200 R3.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311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- 2021-05-04 17:08:13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Aleación te da todo lo que necesitás para el desplazamiento urbano.⁣
⁣
Viví la experiencia Motomel, movete fácil.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662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3DB03-33A8-41CD-BD5C-FBD5FDE51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6264105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16FE2-13B4-4F04-9F0E-16FBC08D2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B2AC00-88B9-414F-94FB-566107735F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2282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70326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34714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59740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20280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9498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0463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989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- 2021-04-26 17:10:35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#𝐒𝐤𝐮𝐚𝟏𝟓𝟎 es reconocida por ser una moto on-off confiable, con un motor de calidad y buena potencia.⁣
¡Descubrila!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85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- 2021-05-15 16:00:28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cautivar por la combinación de diseño retro y la tecnología de nuestra 🇮🇹PICCOLA 🇦🇷
✅ Motor monocilíndrico
✅ 4 tiempos, refrigerado por aire
✅ Freno delantero de disco
✅ Tablero analógico - digital
✅ Iluminación LED
Descubrí más detalles en 💻 www.gilera.com.ar/modelo
#Gilera #GileraMotors #GileraArgentina #InfinitosCaminosTeEsperan #motos #0km #LaMarcadeSiempre 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595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92446-A6AC-4BF7-9C99-05B4C9F61B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8750904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533FA-1227-438D-B4D7-358E83EBF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6948A3-CC5C-41FF-92DB-1D9B74EF3E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6912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397369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60875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91269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97949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08209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2785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21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- 2021-04-22 17:03:26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Mito es Verdadero
✅ En el fondo del tanque de combustible se pueden juntar sedimentos que afectan el andar.
Motomel utiliza y recomienda combustibles AXION energy y línea de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41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- 2021-05-12 18:22:44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#Blitz es ideal para las mujeres riders. ⁣
⁣
Es fácil de manejar, económica te acompaña en tu día a día y con un estilo joven y urbano. Una moto que te banca.⁣
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043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3D947-FC00-4943-8EC0-FD56837BB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3563954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97634-89A5-4730-ABC1-54A08251E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639D16-95BF-4CF9-B6BA-E36F744A92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0051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0649303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880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82331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68590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48054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5975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539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- 2021-05-06 14:54:47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¿Sabias qué el cambio de aceite lo podés hacer vos siguiendo estos pasos?:
✅ Encendé el motor por unos minutos para calentarlo.
✅ Posicioná la moto en una superficie plana y apagá el motor.
✅ Sacá la tapa de recarga de aceite.
✅ Colocá un recipiente debajo y desenroscá el bulón de drenado.
✅ Enroscá el bulón de drenado y comenzá a llenar con el nuevo aceite.
✅ Revisá el nivel y colocá nuevamente la tapa de recarga.
Motomel recomienda y utiliza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966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47A84-1D46-4621-B582-8FECA3EBA5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0753276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DF74A-7BF6-4EB3-BF5B-76408E943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DDBA9D-2280-403D-AFFE-8CDF771193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2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28481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94575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55032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27463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81686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0242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79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- 2021-05-14 10:25:07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TOURING tiene el equipamiento más completo para disfrutar el viaje y adueñarte del camino.
#YaSabésADóndeIr
Tenela en 18 cuotas sin interés.
Consultá precios y planes de financiación en el link de la bio.
#Corven #Motos #Triax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577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30CE6-C3C2-4C24-911A-9DDF090E9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8340154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1DA5-536D-4EDB-8A53-71F02AE96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198FED-1684-4A16-BD15-EB9BF0B766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6499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488676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1556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35883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77526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03740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0202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38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- 2021-05-14 15:09:10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Carlitos Tevez es el #JugadorMotomel elegido en el mes de Abril.⁣
⁣
Gracias a todos los que participaron del #SorteoMotomel y nos ayudaron a elegir a la figura del partido. _carlitostevez y guillevonderheyde se llevan ambos una #BiciMotomel.⁣
⁣
¡Atentos a nuestras redes que habrá más sorteos!⁣
⁣⁣
Bancamos el fútbol argentino.⁣⁣⁣
⁣⁣⁣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673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- 2021-04-21 16:00:04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posee un asiento antideslizante de doble textura el cual permite que vayas disfrutando de la máxima comodidad. Además posee un agarre trasero para el acompañante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513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BBA35-CCCC-490B-A72E-7CDEC328AB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8211483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39350-0309-4B79-B759-742F10CB0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DA4E8C-730A-4463-9929-31871C634A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4337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148736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04404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64235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71203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42088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1813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73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- 2021-05-07 16:03:03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#scooter que hará más simple tu día a día.⁣
⁣
La 𝐒𝐭𝐫𝐚𝐭𝐨 𝐀𝐥𝐩𝐢𝐧𝐨 se destaca en una gama de innovadores colores y combina tecnología, seguridad y comodidad con un equipamiento único: luces led, apoya pies automático y amplio baúl.⁣
⁣
Viví la experiencia Motomel.⁣
⁣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39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- 2021-04-26 18:35:37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Combiná agilidad y rendimiento con una ideal economía de uso en la ciudad. 
Sentí la diferencia con tu HUNTER 150.
#YaSabésADóndeIr
Consultá precios y planes de financiación en el link de la bio.
#Corven #Motos #Hunter150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525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21227-9898-4622-AC0B-382926EAB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4125990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0BBDD-C60A-4045-A4BF-3DA015AF4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F55521-5C3E-4811-935B-5BF59BFB28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5579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19985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51954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0267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49027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65385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6912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233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- 2021-04-29 14:00:24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Mito es Falso
✅ Debes cambiar ambas cosas , el filtro retiene contaminantes que pueden ser perjudiciales para el motor incrementando el desgaste de sus partes móviles vitales .
Motomel utiliza y recomienda combustibles AXION energy y línea de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688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968AF-25CD-4E9D-966E-CA4C4CA686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6384558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61435-C554-4B5B-98A3-8F9319C5A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D178A4-E0C4-4F56-B887-DE5390C21E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4088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381981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24991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4910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54912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76805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093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645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- 2021-05-14 17:14:18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¡𝐂𝐨𝐧𝐬𝐞𝐠𝐮𝐢́ 𝐭𝐮 #𝐌𝐨𝐭𝐨𝐦𝐞𝐥 𝐜𝐨𝐧 𝐥𝐚 𝐦𝐞𝐣𝐨𝐫⁣⁣
𝐟𝐢𝐧𝐚𝐧𝐜𝐢𝐚𝐜𝐢𝐨́𝐧!⁣⁣
Pagala en hasta 48 cuotas fijas con el⁣⁣
crédito del Banco Nación. 💳⁣⁣⁣⁣
⁣⁣⁣⁣
¿Cómo? 👉¡Seguí estos pasos!⁣⁣⁣⁣
⁣⁣⁣⁣⁣
⁣⁣1. 𝐒𝐨𝐥𝐢𝐜𝐢𝐭𝐚́ 𝐭𝐮 𝐜𝐫𝐞́𝐝𝐢𝐭𝐨 desde la página web del Banco Nación: http://www.bna.com.ar/
⁣⁣⁣⁣⁣⁣
2.Una vez que el banco apruebe tu crédito recibirás un link del⁣⁣
marketplace. 𝐑𝐞𝐬𝐞𝐫𝐯𝐚́ 𝐥𝐚 𝐌𝐨𝐭𝐨𝐦𝐞𝐥 que mejor se adapte a⁣⁣
vos:⁣⁣⁣
⁣⁣⁣
- Blitz Base⁣⁣
- Skua 150⁣⁣
- S2 Base⁣⁣
⁣⁣⁣⁣
3. Se 𝐟𝐨𝐫𝐦𝐚𝐥𝐢𝐳𝐚𝐫𝐚́ 𝐞𝐥 𝐩𝐫𝐞́𝐬𝐭𝐚𝐦𝐨. La sucursal del banco coordinará con vos para firmar la documentación. ⁣⁣⁣
⁣⁣⁣⁣
4.Por último el concesionario emite la factura y junto con el pago⁣⁣
𝐞𝐧𝐭𝐫𝐞𝐠𝐚 𝐥𝐚 𝐦𝐨𝐭𝐨. ¡Y listo! Llevate tu Motomel😎⁣⁣⁣⁣
⁣⁣⁣⁣⁣⁣
¡𝐍𝐨 𝐭𝐞 𝐪𝐮𝐞𝐝𝐞́𝐬 𝐬𝐢𝐧 𝐥𝐚 𝐭𝐮𝐲𝐚! ¡𝐓𝐞𝐧𝐞́ 𝐞𝐧 𝐜𝐮𝐞𝐧𝐭𝐚 𝐪𝐮𝐞 𝐬𝐨𝐧 𝐩𝐨𝐜𝐨𝐬 𝐜𝐮𝐩𝐨𝐬 𝐝𝐞 𝐌𝐨𝐭𝐨𝐬!⁣
⁣⁣⁣⁣⁣⁣
#MotomelTeBanca #48cuotas #financiacion⁣⁣⁣
⁣⁣⁣
⁣⁣⁣
⁣⁣⁣
⁣⁣⁣
Info adicional: El precio de la unidad no incluye los gastos administrativos⁣⁣
ni de patentamiento. El crédito es ortorgado por el Banco Nación en⁣⁣
hasta 48 cuotas fijas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712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6E24A-FC96-45D6-A82D-E3F97B9CF1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6915718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1254</Words>
  <Application>Microsoft Office PowerPoint</Application>
  <PresentationFormat>On-screen Show (4:3)</PresentationFormat>
  <Paragraphs>533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quintly_template</vt:lpstr>
      <vt:lpstr>Reporte Instagram</vt:lpstr>
      <vt:lpstr>Instagram Key Metrics Table | Motomel</vt:lpstr>
      <vt:lpstr>Instagram Follower Distribution | Motomel</vt:lpstr>
      <vt:lpstr>Instagram Key Metrics Radar | Motomel</vt:lpstr>
      <vt:lpstr>Instagram Followers Total | Motomel</vt:lpstr>
      <vt:lpstr>Instagram Followers Change | Motomel</vt:lpstr>
      <vt:lpstr>Instagram Posts By Weekday | Motomel</vt:lpstr>
      <vt:lpstr>Instagram Followers Change Per Weekday | Motomel</vt:lpstr>
      <vt:lpstr>Instagram Posts By Hour | Motomel</vt:lpstr>
      <vt:lpstr>Instagram Interaction Rate By Weekday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3</vt:lpstr>
      <vt:lpstr>Instagram Hashtag Detection | Motomel - 2 of 3</vt:lpstr>
      <vt:lpstr>Instagram Hashtag Detection | Motomel - 3 of 3</vt:lpstr>
      <vt:lpstr>Instagram Posts Table | Motomel - 1 of 18</vt:lpstr>
      <vt:lpstr>Instagram Posts Table | Motomel - 2 of 18</vt:lpstr>
      <vt:lpstr>Instagram Posts Table | Motomel - 3 of 18</vt:lpstr>
      <vt:lpstr>Instagram Posts Table | Motomel - 4 of 18</vt:lpstr>
      <vt:lpstr>Instagram Posts Table | Motomel - 5 of 18</vt:lpstr>
      <vt:lpstr>Instagram Posts Table | Motomel - 6 of 18</vt:lpstr>
      <vt:lpstr>Instagram Posts Table | Motomel - 7 of 18</vt:lpstr>
      <vt:lpstr>Instagram Posts Table | Motomel - 8 of 18</vt:lpstr>
      <vt:lpstr>Instagram Posts Table | Motomel - 9 of 18</vt:lpstr>
      <vt:lpstr>Instagram Posts Table | Motomel - 10 of 18</vt:lpstr>
      <vt:lpstr>Instagram Posts Table | Motomel - 11 of 18</vt:lpstr>
      <vt:lpstr>Instagram Posts Table | Motomel - 12 of 18</vt:lpstr>
      <vt:lpstr>Instagram Posts Table | Motomel - 13 of 18</vt:lpstr>
      <vt:lpstr>Instagram Posts Table | Motomel - 14 of 18</vt:lpstr>
      <vt:lpstr>Instagram Posts Table | Motomel - 15 of 18</vt:lpstr>
      <vt:lpstr>Instagram Posts Table | Motomel - 16 of 18</vt:lpstr>
      <vt:lpstr>Instagram Posts Table | Motomel - 17 of 18</vt:lpstr>
      <vt:lpstr>Instagram Posts Table | Motomel - 18 of 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2021-05-16T19:52:29Z</dcterms:created>
  <dcterms:modified xsi:type="dcterms:W3CDTF">2021-05-16T19:53:34Z</dcterms:modified>
</cp:coreProperties>
</file>