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5/6/2021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5/6/2021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5/6/2021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80DB45-8648-4F6A-A33A-341E28B1F4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Teknialbikes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447CB30-6829-48B5-9A1F-F842761D66D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11938385"/>
              </p:ext>
            </p:extLst>
          </p:nvPr>
        </p:nvGraphicFramePr>
        <p:xfrm>
          <a:off x="457200" y="1731963"/>
          <a:ext cx="7571232" cy="2250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15825575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66977334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54987961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0970801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8064177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45232894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2948381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63746869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2869568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04314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Olmo Bikes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266243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0.0082 %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02904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Venzo 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44791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0.9065 %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06645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Topmega oficial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31900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0.0662 %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53468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Teknial Bikes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27280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0.0133 %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25547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Motomel Bicicletas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26225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0.0600 %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31987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824E00-CE3B-42F8-A54E-63E4085B550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04/01/2021 - 04/30/2021</a:t>
            </a:r>
          </a:p>
        </p:txBody>
      </p:sp>
    </p:spTree>
    <p:extLst>
      <p:ext uri="{BB962C8B-B14F-4D97-AF65-F5344CB8AC3E}">
        <p14:creationId xmlns:p14="http://schemas.microsoft.com/office/powerpoint/2010/main" val="288772848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75</Words>
  <Application>Microsoft Office PowerPoint</Application>
  <PresentationFormat>On-screen Show (4:3)</PresentationFormat>
  <Paragraphs>56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Key Metrics Table | Teknialbikes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Key Metrics Table | Teknialbikes</dc:title>
  <dc:creator>Frederik Peiniger</dc:creator>
  <cp:lastModifiedBy>Frederik Peiniger</cp:lastModifiedBy>
  <cp:revision>1</cp:revision>
  <dcterms:created xsi:type="dcterms:W3CDTF">2021-05-06T09:04:38Z</dcterms:created>
  <dcterms:modified xsi:type="dcterms:W3CDTF">2021-05-06T09:04:53Z</dcterms:modified>
</cp:coreProperties>
</file>