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1584A-A5CC-4BA1-833C-58F9C5E40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64930-DC6A-4E6B-9215-0FFC1328D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086258"/>
              </p:ext>
            </p:extLst>
          </p:nvPr>
        </p:nvGraphicFramePr>
        <p:xfrm>
          <a:off x="457200" y="1731963"/>
          <a:ext cx="781812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2535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2300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5580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42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1896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071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2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- 2021-04-14 15:27:19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Conseguí tu #RK150 en el Keepoint más cercano.
⁣
Rompé tus propios límites.⁣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59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- 2021-04-21 16:30:43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6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- 2021-04-02 14:40:06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09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A2E2C-E566-4CAF-A045-0ACDC487F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50805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09418-6FCA-4E6E-AC19-3E1EF520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20352-5C69-4FFB-9C54-F26E245A2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615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93306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6026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1643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501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228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111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- 2021-04-09 17:00:41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pasión de las dos ruedas: por ruta, autopistas, caminos de tierra o por ciudad. Todo es mejor en tu motocicleta favorita.⁣
⁣
Y a vos, ¿a dónde te gustaría que te lleve tu #Keeway?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1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- 2021-04-29 15:15:57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#𝐒𝐲𝐦𝐩𝐡𝐨𝐧𝐲 cuenta con un diseño atractivo, un excepcional rendimiento en los desplazamientos urbanos y toda la practicidad que buscas.⁣
¡Conocela en profundidad!😎⁣
⁣
⁣
⁣
#SymArgentina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4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F5481-9376-42FE-95F3-215FB22F9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79384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FF6C-280F-4035-A15E-C2D93AE1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171D0-9D96-4326-9F22-B0CF3C837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612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49931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2749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2541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4354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91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9020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77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- 2021-04-05 15:30:52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55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- 2021-04-23 19:11:04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detenga. ⁣
⁣
Encontrá en nuestra web tu  #Keepoint más cercano. ⁣
⠀⁣
⠀⁣
⠀⁣
⠀⁣
⠀⁣
⠀⁣
⠀⁣
⠀⁣
#Keeway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545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24C33-B93D-4B19-BD16-1FC594815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17289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66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SYM - 1 of 3</vt:lpstr>
      <vt:lpstr>Instagram Posts Table | SYM - 2 of 3</vt:lpstr>
      <vt:lpstr>Instagram Posts Table | SYM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SYM - 1 of 3</dc:title>
  <dc:creator>Frederik Peiniger</dc:creator>
  <cp:lastModifiedBy>Frederik Peiniger</cp:lastModifiedBy>
  <cp:revision>1</cp:revision>
  <dcterms:created xsi:type="dcterms:W3CDTF">2021-05-04T08:09:42Z</dcterms:created>
  <dcterms:modified xsi:type="dcterms:W3CDTF">2021-05-04T08:10:03Z</dcterms:modified>
</cp:coreProperties>
</file>