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3.5064000000000002</c:v>
                </c:pt>
                <c:pt idx="1">
                  <c:v>95.833299999999994</c:v>
                </c:pt>
                <c:pt idx="2">
                  <c:v>81.685000000000002</c:v>
                </c:pt>
                <c:pt idx="3">
                  <c:v>0</c:v>
                </c:pt>
                <c:pt idx="4">
                  <c:v>10.7189</c:v>
                </c:pt>
                <c:pt idx="5">
                  <c:v>100</c:v>
                </c:pt>
              </c:numCache>
            </c:numRef>
          </c:val>
          <c:extLst>
            <c:ext xmlns:c16="http://schemas.microsoft.com/office/drawing/2014/chart" uri="{C3380CC4-5D6E-409C-BE32-E72D297353CC}">
              <c16:uniqueId val="{00000000-4D7C-4C23-8B36-9B4EE9ABD3C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0.99529999999999996</c:v>
                </c:pt>
                <c:pt idx="1">
                  <c:v>0</c:v>
                </c:pt>
                <c:pt idx="2">
                  <c:v>0</c:v>
                </c:pt>
                <c:pt idx="3">
                  <c:v>0</c:v>
                </c:pt>
                <c:pt idx="4">
                  <c:v>0</c:v>
                </c:pt>
                <c:pt idx="5">
                  <c:v>3.1953999999999998</c:v>
                </c:pt>
              </c:numCache>
            </c:numRef>
          </c:val>
          <c:extLst>
            <c:ext xmlns:c16="http://schemas.microsoft.com/office/drawing/2014/chart" uri="{C3380CC4-5D6E-409C-BE32-E72D297353CC}">
              <c16:uniqueId val="{00000001-4D7C-4C23-8B36-9B4EE9ABD3C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0.52180000000000004</c:v>
                </c:pt>
                <c:pt idx="1">
                  <c:v>12.5</c:v>
                </c:pt>
                <c:pt idx="2">
                  <c:v>14.8962</c:v>
                </c:pt>
                <c:pt idx="3">
                  <c:v>0</c:v>
                </c:pt>
                <c:pt idx="4">
                  <c:v>100</c:v>
                </c:pt>
                <c:pt idx="5">
                  <c:v>24.480699999999999</c:v>
                </c:pt>
              </c:numCache>
            </c:numRef>
          </c:val>
          <c:extLst>
            <c:ext xmlns:c16="http://schemas.microsoft.com/office/drawing/2014/chart" uri="{C3380CC4-5D6E-409C-BE32-E72D297353CC}">
              <c16:uniqueId val="{00000002-4D7C-4C23-8B36-9B4EE9ABD3C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75</c:v>
                </c:pt>
                <c:pt idx="2">
                  <c:v>30.647099999999998</c:v>
                </c:pt>
                <c:pt idx="3">
                  <c:v>0</c:v>
                </c:pt>
                <c:pt idx="4">
                  <c:v>0.17879999999999999</c:v>
                </c:pt>
                <c:pt idx="5">
                  <c:v>20.749199999999998</c:v>
                </c:pt>
              </c:numCache>
            </c:numRef>
          </c:val>
          <c:extLst>
            <c:ext xmlns:c16="http://schemas.microsoft.com/office/drawing/2014/chart" uri="{C3380CC4-5D6E-409C-BE32-E72D297353CC}">
              <c16:uniqueId val="{00000003-4D7C-4C23-8B36-9B4EE9ABD3C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1.5738000000000001</c:v>
                </c:pt>
                <c:pt idx="1">
                  <c:v>100</c:v>
                </c:pt>
                <c:pt idx="2">
                  <c:v>100</c:v>
                </c:pt>
                <c:pt idx="3">
                  <c:v>0</c:v>
                </c:pt>
                <c:pt idx="4">
                  <c:v>27.7683</c:v>
                </c:pt>
                <c:pt idx="5">
                  <c:v>5.2222</c:v>
                </c:pt>
              </c:numCache>
            </c:numRef>
          </c:val>
          <c:extLst>
            <c:ext xmlns:c16="http://schemas.microsoft.com/office/drawing/2014/chart" uri="{C3380CC4-5D6E-409C-BE32-E72D297353CC}">
              <c16:uniqueId val="{00000004-4D7C-4C23-8B36-9B4EE9ABD3C3}"/>
            </c:ext>
          </c:extLst>
        </c:ser>
        <c:dLbls>
          <c:showLegendKey val="0"/>
          <c:showVal val="0"/>
          <c:showCatName val="0"/>
          <c:showSerName val="0"/>
          <c:showPercent val="0"/>
          <c:showBubbleSize val="0"/>
        </c:dLbls>
        <c:axId val="69736256"/>
        <c:axId val="327333272"/>
      </c:radarChart>
      <c:catAx>
        <c:axId val="6973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33272"/>
        <c:crosses val="autoZero"/>
        <c:auto val="1"/>
        <c:lblAlgn val="ctr"/>
        <c:lblOffset val="100"/>
        <c:noMultiLvlLbl val="0"/>
      </c:catAx>
      <c:valAx>
        <c:axId val="327333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73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1971235</c:v>
                </c:pt>
                <c:pt idx="1">
                  <c:v>69120</c:v>
                </c:pt>
                <c:pt idx="2">
                  <c:v>31024</c:v>
                </c:pt>
                <c:pt idx="3">
                  <c:v>19619</c:v>
                </c:pt>
                <c:pt idx="4">
                  <c:v>10285</c:v>
                </c:pt>
              </c:numCache>
            </c:numRef>
          </c:val>
          <c:extLst>
            <c:ext xmlns:c16="http://schemas.microsoft.com/office/drawing/2014/chart" uri="{C3380CC4-5D6E-409C-BE32-E72D297353CC}">
              <c16:uniqueId val="{00000000-CA8D-49B7-876D-22E4C595405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7803</c:v>
                </c:pt>
                <c:pt idx="1">
                  <c:v>1299</c:v>
                </c:pt>
                <c:pt idx="2">
                  <c:v>31</c:v>
                </c:pt>
                <c:pt idx="3">
                  <c:v>12</c:v>
                </c:pt>
                <c:pt idx="4">
                  <c:v>48</c:v>
                </c:pt>
              </c:numCache>
            </c:numRef>
          </c:val>
          <c:extLst>
            <c:ext xmlns:c16="http://schemas.microsoft.com/office/drawing/2014/chart" uri="{C3380CC4-5D6E-409C-BE32-E72D297353CC}">
              <c16:uniqueId val="{00000000-2E12-434C-A896-5F6E585CD7E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18</c:v>
                </c:pt>
                <c:pt idx="1">
                  <c:v>23</c:v>
                </c:pt>
                <c:pt idx="2">
                  <c:v>24</c:v>
                </c:pt>
                <c:pt idx="3">
                  <c:v>0</c:v>
                </c:pt>
                <c:pt idx="4">
                  <c:v>3</c:v>
                </c:pt>
              </c:numCache>
            </c:numRef>
          </c:val>
          <c:extLst>
            <c:ext xmlns:c16="http://schemas.microsoft.com/office/drawing/2014/chart" uri="{C3380CC4-5D6E-409C-BE32-E72D297353CC}">
              <c16:uniqueId val="{00000000-29A7-46F2-B106-3A7B4811A6C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251</c:v>
                </c:pt>
                <c:pt idx="1">
                  <c:v>669</c:v>
                </c:pt>
                <c:pt idx="2">
                  <c:v>819</c:v>
                </c:pt>
                <c:pt idx="3">
                  <c:v>0</c:v>
                </c:pt>
                <c:pt idx="4">
                  <c:v>122</c:v>
                </c:pt>
              </c:numCache>
            </c:numRef>
          </c:val>
          <c:extLst>
            <c:ext xmlns:c16="http://schemas.microsoft.com/office/drawing/2014/chart" uri="{C3380CC4-5D6E-409C-BE32-E72D297353CC}">
              <c16:uniqueId val="{00000000-ED62-4A13-9FD1-66831F351F5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67828</c:v>
                </c:pt>
                <c:pt idx="1">
                  <c:v>67829</c:v>
                </c:pt>
                <c:pt idx="2">
                  <c:v>67827</c:v>
                </c:pt>
                <c:pt idx="3">
                  <c:v>67846</c:v>
                </c:pt>
                <c:pt idx="4">
                  <c:v>67941</c:v>
                </c:pt>
                <c:pt idx="5">
                  <c:v>68030</c:v>
                </c:pt>
                <c:pt idx="6">
                  <c:v>68108</c:v>
                </c:pt>
                <c:pt idx="7">
                  <c:v>68167</c:v>
                </c:pt>
                <c:pt idx="8">
                  <c:v>68238</c:v>
                </c:pt>
                <c:pt idx="9">
                  <c:v>68306</c:v>
                </c:pt>
                <c:pt idx="10">
                  <c:v>68358</c:v>
                </c:pt>
                <c:pt idx="11">
                  <c:v>68430</c:v>
                </c:pt>
                <c:pt idx="12">
                  <c:v>68475</c:v>
                </c:pt>
                <c:pt idx="13">
                  <c:v>68527</c:v>
                </c:pt>
                <c:pt idx="14">
                  <c:v>68573</c:v>
                </c:pt>
                <c:pt idx="15">
                  <c:v>68622</c:v>
                </c:pt>
                <c:pt idx="16">
                  <c:v>68683</c:v>
                </c:pt>
                <c:pt idx="17">
                  <c:v>68746</c:v>
                </c:pt>
                <c:pt idx="18">
                  <c:v>68818</c:v>
                </c:pt>
                <c:pt idx="19">
                  <c:v>68883</c:v>
                </c:pt>
                <c:pt idx="20">
                  <c:v>68938</c:v>
                </c:pt>
                <c:pt idx="21">
                  <c:v>69001</c:v>
                </c:pt>
                <c:pt idx="22">
                  <c:v>69046</c:v>
                </c:pt>
                <c:pt idx="23">
                  <c:v>69110</c:v>
                </c:pt>
                <c:pt idx="24">
                  <c:v>69118</c:v>
                </c:pt>
                <c:pt idx="25">
                  <c:v>69118</c:v>
                </c:pt>
                <c:pt idx="26">
                  <c:v>69115</c:v>
                </c:pt>
                <c:pt idx="27">
                  <c:v>69115</c:v>
                </c:pt>
                <c:pt idx="28">
                  <c:v>69118</c:v>
                </c:pt>
                <c:pt idx="29">
                  <c:v>69120</c:v>
                </c:pt>
              </c:numCache>
            </c:numRef>
          </c:val>
          <c:smooth val="0"/>
          <c:extLst>
            <c:ext xmlns:c16="http://schemas.microsoft.com/office/drawing/2014/chart" uri="{C3380CC4-5D6E-409C-BE32-E72D297353CC}">
              <c16:uniqueId val="{00000000-C130-42A4-8BE9-28F60A6816F4}"/>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19607</c:v>
                </c:pt>
                <c:pt idx="1">
                  <c:v>19610</c:v>
                </c:pt>
                <c:pt idx="2">
                  <c:v>19609</c:v>
                </c:pt>
                <c:pt idx="3">
                  <c:v>19610</c:v>
                </c:pt>
                <c:pt idx="4">
                  <c:v>19612</c:v>
                </c:pt>
                <c:pt idx="5">
                  <c:v>19613</c:v>
                </c:pt>
                <c:pt idx="6">
                  <c:v>19612</c:v>
                </c:pt>
                <c:pt idx="7">
                  <c:v>19613</c:v>
                </c:pt>
                <c:pt idx="8">
                  <c:v>19613</c:v>
                </c:pt>
                <c:pt idx="9">
                  <c:v>19614</c:v>
                </c:pt>
                <c:pt idx="10">
                  <c:v>19615</c:v>
                </c:pt>
                <c:pt idx="11">
                  <c:v>19616</c:v>
                </c:pt>
                <c:pt idx="12">
                  <c:v>19615</c:v>
                </c:pt>
                <c:pt idx="13">
                  <c:v>19613</c:v>
                </c:pt>
                <c:pt idx="14">
                  <c:v>19614</c:v>
                </c:pt>
                <c:pt idx="15">
                  <c:v>19614</c:v>
                </c:pt>
                <c:pt idx="16">
                  <c:v>19618</c:v>
                </c:pt>
                <c:pt idx="17">
                  <c:v>19618</c:v>
                </c:pt>
                <c:pt idx="18">
                  <c:v>19619</c:v>
                </c:pt>
                <c:pt idx="19">
                  <c:v>19620</c:v>
                </c:pt>
                <c:pt idx="20">
                  <c:v>19619</c:v>
                </c:pt>
                <c:pt idx="21">
                  <c:v>19619</c:v>
                </c:pt>
                <c:pt idx="22">
                  <c:v>19622</c:v>
                </c:pt>
                <c:pt idx="23">
                  <c:v>19623</c:v>
                </c:pt>
                <c:pt idx="24">
                  <c:v>19620</c:v>
                </c:pt>
                <c:pt idx="25">
                  <c:v>19619</c:v>
                </c:pt>
                <c:pt idx="26">
                  <c:v>19619</c:v>
                </c:pt>
                <c:pt idx="27">
                  <c:v>19618</c:v>
                </c:pt>
                <c:pt idx="28">
                  <c:v>19619</c:v>
                </c:pt>
                <c:pt idx="29">
                  <c:v>19619</c:v>
                </c:pt>
              </c:numCache>
            </c:numRef>
          </c:val>
          <c:smooth val="0"/>
          <c:extLst>
            <c:ext xmlns:c16="http://schemas.microsoft.com/office/drawing/2014/chart" uri="{C3380CC4-5D6E-409C-BE32-E72D297353CC}">
              <c16:uniqueId val="{00000001-C130-42A4-8BE9-28F60A6816F4}"/>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10238</c:v>
                </c:pt>
                <c:pt idx="1">
                  <c:v>10244</c:v>
                </c:pt>
                <c:pt idx="2">
                  <c:v>10243</c:v>
                </c:pt>
                <c:pt idx="3">
                  <c:v>10245</c:v>
                </c:pt>
                <c:pt idx="4">
                  <c:v>10247</c:v>
                </c:pt>
                <c:pt idx="5">
                  <c:v>10250</c:v>
                </c:pt>
                <c:pt idx="6">
                  <c:v>10252</c:v>
                </c:pt>
                <c:pt idx="7">
                  <c:v>10257</c:v>
                </c:pt>
                <c:pt idx="8">
                  <c:v>10259</c:v>
                </c:pt>
                <c:pt idx="9">
                  <c:v>10265</c:v>
                </c:pt>
                <c:pt idx="10">
                  <c:v>10267</c:v>
                </c:pt>
                <c:pt idx="11">
                  <c:v>10269</c:v>
                </c:pt>
                <c:pt idx="12">
                  <c:v>10268</c:v>
                </c:pt>
                <c:pt idx="13">
                  <c:v>10268</c:v>
                </c:pt>
                <c:pt idx="14">
                  <c:v>10269</c:v>
                </c:pt>
                <c:pt idx="15">
                  <c:v>10270</c:v>
                </c:pt>
                <c:pt idx="16">
                  <c:v>10275</c:v>
                </c:pt>
                <c:pt idx="17">
                  <c:v>10277</c:v>
                </c:pt>
                <c:pt idx="18">
                  <c:v>10280</c:v>
                </c:pt>
                <c:pt idx="19">
                  <c:v>10280</c:v>
                </c:pt>
                <c:pt idx="20">
                  <c:v>10281</c:v>
                </c:pt>
                <c:pt idx="21">
                  <c:v>10281</c:v>
                </c:pt>
                <c:pt idx="22">
                  <c:v>10280</c:v>
                </c:pt>
                <c:pt idx="23">
                  <c:v>10281</c:v>
                </c:pt>
                <c:pt idx="24">
                  <c:v>10282</c:v>
                </c:pt>
                <c:pt idx="25">
                  <c:v>10282</c:v>
                </c:pt>
                <c:pt idx="26">
                  <c:v>10283</c:v>
                </c:pt>
                <c:pt idx="27">
                  <c:v>10284</c:v>
                </c:pt>
                <c:pt idx="28">
                  <c:v>10285</c:v>
                </c:pt>
                <c:pt idx="29">
                  <c:v>10285</c:v>
                </c:pt>
              </c:numCache>
            </c:numRef>
          </c:val>
          <c:smooth val="0"/>
          <c:extLst>
            <c:ext xmlns:c16="http://schemas.microsoft.com/office/drawing/2014/chart" uri="{C3380CC4-5D6E-409C-BE32-E72D297353CC}">
              <c16:uniqueId val="{00000002-C130-42A4-8BE9-28F60A6816F4}"/>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1963820</c:v>
                </c:pt>
                <c:pt idx="1">
                  <c:v>1964303</c:v>
                </c:pt>
                <c:pt idx="2">
                  <c:v>1964535</c:v>
                </c:pt>
                <c:pt idx="3">
                  <c:v>1964924</c:v>
                </c:pt>
                <c:pt idx="4">
                  <c:v>1965322</c:v>
                </c:pt>
                <c:pt idx="5">
                  <c:v>1965287</c:v>
                </c:pt>
                <c:pt idx="6">
                  <c:v>1965744</c:v>
                </c:pt>
                <c:pt idx="7">
                  <c:v>1965901</c:v>
                </c:pt>
                <c:pt idx="8">
                  <c:v>1966205</c:v>
                </c:pt>
                <c:pt idx="9">
                  <c:v>1966705</c:v>
                </c:pt>
                <c:pt idx="10">
                  <c:v>1966856</c:v>
                </c:pt>
                <c:pt idx="11">
                  <c:v>1967255</c:v>
                </c:pt>
                <c:pt idx="12">
                  <c:v>1967592</c:v>
                </c:pt>
                <c:pt idx="13">
                  <c:v>1967602</c:v>
                </c:pt>
                <c:pt idx="14">
                  <c:v>1967886</c:v>
                </c:pt>
                <c:pt idx="15">
                  <c:v>1968099</c:v>
                </c:pt>
                <c:pt idx="16">
                  <c:v>1968271</c:v>
                </c:pt>
                <c:pt idx="17">
                  <c:v>1968444</c:v>
                </c:pt>
                <c:pt idx="18">
                  <c:v>1968547</c:v>
                </c:pt>
                <c:pt idx="19">
                  <c:v>1968768</c:v>
                </c:pt>
                <c:pt idx="20">
                  <c:v>1969021</c:v>
                </c:pt>
                <c:pt idx="21">
                  <c:v>1968868</c:v>
                </c:pt>
                <c:pt idx="22">
                  <c:v>1969488</c:v>
                </c:pt>
                <c:pt idx="23">
                  <c:v>1969809</c:v>
                </c:pt>
                <c:pt idx="24">
                  <c:v>1970249</c:v>
                </c:pt>
                <c:pt idx="25">
                  <c:v>1970496</c:v>
                </c:pt>
                <c:pt idx="26">
                  <c:v>1970498</c:v>
                </c:pt>
                <c:pt idx="27">
                  <c:v>1970927</c:v>
                </c:pt>
                <c:pt idx="28">
                  <c:v>1971156</c:v>
                </c:pt>
                <c:pt idx="29">
                  <c:v>1971235</c:v>
                </c:pt>
              </c:numCache>
            </c:numRef>
          </c:val>
          <c:smooth val="0"/>
          <c:extLst>
            <c:ext xmlns:c16="http://schemas.microsoft.com/office/drawing/2014/chart" uri="{C3380CC4-5D6E-409C-BE32-E72D297353CC}">
              <c16:uniqueId val="{00000003-C130-42A4-8BE9-28F60A6816F4}"/>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Sheet1!$F$2:$F$31</c:f>
              <c:numCache>
                <c:formatCode>General</c:formatCode>
                <c:ptCount val="30"/>
                <c:pt idx="0">
                  <c:v>30994</c:v>
                </c:pt>
                <c:pt idx="1">
                  <c:v>31005</c:v>
                </c:pt>
                <c:pt idx="2">
                  <c:v>31005</c:v>
                </c:pt>
                <c:pt idx="3">
                  <c:v>31001</c:v>
                </c:pt>
                <c:pt idx="4">
                  <c:v>31000</c:v>
                </c:pt>
                <c:pt idx="5">
                  <c:v>31001</c:v>
                </c:pt>
                <c:pt idx="6">
                  <c:v>31006</c:v>
                </c:pt>
                <c:pt idx="7">
                  <c:v>31005</c:v>
                </c:pt>
                <c:pt idx="8">
                  <c:v>31005</c:v>
                </c:pt>
                <c:pt idx="9">
                  <c:v>31008</c:v>
                </c:pt>
                <c:pt idx="10">
                  <c:v>31011</c:v>
                </c:pt>
                <c:pt idx="11">
                  <c:v>31012</c:v>
                </c:pt>
                <c:pt idx="12">
                  <c:v>31013</c:v>
                </c:pt>
                <c:pt idx="13">
                  <c:v>31010</c:v>
                </c:pt>
                <c:pt idx="14">
                  <c:v>31009</c:v>
                </c:pt>
                <c:pt idx="15">
                  <c:v>31007</c:v>
                </c:pt>
                <c:pt idx="16">
                  <c:v>31006</c:v>
                </c:pt>
                <c:pt idx="17">
                  <c:v>31009</c:v>
                </c:pt>
                <c:pt idx="18">
                  <c:v>31009</c:v>
                </c:pt>
                <c:pt idx="19">
                  <c:v>31013</c:v>
                </c:pt>
                <c:pt idx="20">
                  <c:v>31013</c:v>
                </c:pt>
                <c:pt idx="21">
                  <c:v>31013</c:v>
                </c:pt>
                <c:pt idx="22">
                  <c:v>31017</c:v>
                </c:pt>
                <c:pt idx="23">
                  <c:v>31017</c:v>
                </c:pt>
                <c:pt idx="24">
                  <c:v>31017</c:v>
                </c:pt>
                <c:pt idx="25">
                  <c:v>31018</c:v>
                </c:pt>
                <c:pt idx="26">
                  <c:v>31019</c:v>
                </c:pt>
                <c:pt idx="27">
                  <c:v>31020</c:v>
                </c:pt>
                <c:pt idx="28">
                  <c:v>31021</c:v>
                </c:pt>
                <c:pt idx="29">
                  <c:v>31024</c:v>
                </c:pt>
              </c:numCache>
            </c:numRef>
          </c:val>
          <c:smooth val="0"/>
          <c:extLst>
            <c:ext xmlns:c16="http://schemas.microsoft.com/office/drawing/2014/chart" uri="{C3380CC4-5D6E-409C-BE32-E72D297353CC}">
              <c16:uniqueId val="{00000004-C130-42A4-8BE9-28F60A6816F4}"/>
            </c:ext>
          </c:extLst>
        </c:ser>
        <c:dLbls>
          <c:showLegendKey val="0"/>
          <c:showVal val="0"/>
          <c:showCatName val="0"/>
          <c:showSerName val="0"/>
          <c:showPercent val="0"/>
          <c:showBubbleSize val="0"/>
        </c:dLbls>
        <c:smooth val="0"/>
        <c:axId val="336679800"/>
        <c:axId val="336678160"/>
      </c:lineChart>
      <c:dateAx>
        <c:axId val="336679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78160"/>
        <c:crosses val="autoZero"/>
        <c:auto val="1"/>
        <c:lblOffset val="100"/>
        <c:baseTimeUnit val="days"/>
      </c:dateAx>
      <c:valAx>
        <c:axId val="33667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7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7</c:v>
                </c:pt>
                <c:pt idx="1">
                  <c:v>1</c:v>
                </c:pt>
                <c:pt idx="2">
                  <c:v>-2</c:v>
                </c:pt>
                <c:pt idx="3">
                  <c:v>19</c:v>
                </c:pt>
                <c:pt idx="4">
                  <c:v>95</c:v>
                </c:pt>
                <c:pt idx="5">
                  <c:v>89</c:v>
                </c:pt>
                <c:pt idx="6">
                  <c:v>78</c:v>
                </c:pt>
                <c:pt idx="7">
                  <c:v>59</c:v>
                </c:pt>
                <c:pt idx="8">
                  <c:v>71</c:v>
                </c:pt>
                <c:pt idx="9">
                  <c:v>68</c:v>
                </c:pt>
                <c:pt idx="10">
                  <c:v>52</c:v>
                </c:pt>
                <c:pt idx="11">
                  <c:v>72</c:v>
                </c:pt>
                <c:pt idx="12">
                  <c:v>45</c:v>
                </c:pt>
                <c:pt idx="13">
                  <c:v>52</c:v>
                </c:pt>
                <c:pt idx="14">
                  <c:v>46</c:v>
                </c:pt>
                <c:pt idx="15">
                  <c:v>49</c:v>
                </c:pt>
                <c:pt idx="16">
                  <c:v>61</c:v>
                </c:pt>
                <c:pt idx="17">
                  <c:v>63</c:v>
                </c:pt>
                <c:pt idx="18">
                  <c:v>72</c:v>
                </c:pt>
                <c:pt idx="19">
                  <c:v>65</c:v>
                </c:pt>
                <c:pt idx="20">
                  <c:v>55</c:v>
                </c:pt>
                <c:pt idx="21">
                  <c:v>63</c:v>
                </c:pt>
                <c:pt idx="22">
                  <c:v>45</c:v>
                </c:pt>
                <c:pt idx="23">
                  <c:v>64</c:v>
                </c:pt>
                <c:pt idx="24">
                  <c:v>8</c:v>
                </c:pt>
                <c:pt idx="25">
                  <c:v>0</c:v>
                </c:pt>
                <c:pt idx="26">
                  <c:v>-3</c:v>
                </c:pt>
                <c:pt idx="27">
                  <c:v>0</c:v>
                </c:pt>
                <c:pt idx="28">
                  <c:v>3</c:v>
                </c:pt>
                <c:pt idx="29">
                  <c:v>2</c:v>
                </c:pt>
              </c:numCache>
            </c:numRef>
          </c:val>
          <c:smooth val="0"/>
          <c:extLst>
            <c:ext xmlns:c16="http://schemas.microsoft.com/office/drawing/2014/chart" uri="{C3380CC4-5D6E-409C-BE32-E72D297353CC}">
              <c16:uniqueId val="{00000000-18BA-4FF7-B3C2-417DD2A24CD4}"/>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0</c:v>
                </c:pt>
                <c:pt idx="1">
                  <c:v>3</c:v>
                </c:pt>
                <c:pt idx="2">
                  <c:v>-1</c:v>
                </c:pt>
                <c:pt idx="3">
                  <c:v>1</c:v>
                </c:pt>
                <c:pt idx="4">
                  <c:v>2</c:v>
                </c:pt>
                <c:pt idx="5">
                  <c:v>1</c:v>
                </c:pt>
                <c:pt idx="6">
                  <c:v>-1</c:v>
                </c:pt>
                <c:pt idx="7">
                  <c:v>1</c:v>
                </c:pt>
                <c:pt idx="8">
                  <c:v>0</c:v>
                </c:pt>
                <c:pt idx="9">
                  <c:v>1</c:v>
                </c:pt>
                <c:pt idx="10">
                  <c:v>1</c:v>
                </c:pt>
                <c:pt idx="11">
                  <c:v>1</c:v>
                </c:pt>
                <c:pt idx="12">
                  <c:v>-1</c:v>
                </c:pt>
                <c:pt idx="13">
                  <c:v>-2</c:v>
                </c:pt>
                <c:pt idx="14">
                  <c:v>1</c:v>
                </c:pt>
                <c:pt idx="15">
                  <c:v>0</c:v>
                </c:pt>
                <c:pt idx="16">
                  <c:v>4</c:v>
                </c:pt>
                <c:pt idx="17">
                  <c:v>0</c:v>
                </c:pt>
                <c:pt idx="18">
                  <c:v>1</c:v>
                </c:pt>
                <c:pt idx="19">
                  <c:v>1</c:v>
                </c:pt>
                <c:pt idx="20">
                  <c:v>-1</c:v>
                </c:pt>
                <c:pt idx="21">
                  <c:v>0</c:v>
                </c:pt>
                <c:pt idx="22">
                  <c:v>3</c:v>
                </c:pt>
                <c:pt idx="23">
                  <c:v>1</c:v>
                </c:pt>
                <c:pt idx="24">
                  <c:v>-3</c:v>
                </c:pt>
                <c:pt idx="25">
                  <c:v>-1</c:v>
                </c:pt>
                <c:pt idx="26">
                  <c:v>0</c:v>
                </c:pt>
                <c:pt idx="27">
                  <c:v>-1</c:v>
                </c:pt>
                <c:pt idx="28">
                  <c:v>1</c:v>
                </c:pt>
                <c:pt idx="29">
                  <c:v>0</c:v>
                </c:pt>
              </c:numCache>
            </c:numRef>
          </c:val>
          <c:smooth val="0"/>
          <c:extLst>
            <c:ext xmlns:c16="http://schemas.microsoft.com/office/drawing/2014/chart" uri="{C3380CC4-5D6E-409C-BE32-E72D297353CC}">
              <c16:uniqueId val="{00000001-18BA-4FF7-B3C2-417DD2A24CD4}"/>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1</c:v>
                </c:pt>
                <c:pt idx="1">
                  <c:v>6</c:v>
                </c:pt>
                <c:pt idx="2">
                  <c:v>-1</c:v>
                </c:pt>
                <c:pt idx="3">
                  <c:v>2</c:v>
                </c:pt>
                <c:pt idx="4">
                  <c:v>2</c:v>
                </c:pt>
                <c:pt idx="5">
                  <c:v>3</c:v>
                </c:pt>
                <c:pt idx="6">
                  <c:v>2</c:v>
                </c:pt>
                <c:pt idx="7">
                  <c:v>5</c:v>
                </c:pt>
                <c:pt idx="8">
                  <c:v>2</c:v>
                </c:pt>
                <c:pt idx="9">
                  <c:v>6</c:v>
                </c:pt>
                <c:pt idx="10">
                  <c:v>2</c:v>
                </c:pt>
                <c:pt idx="11">
                  <c:v>2</c:v>
                </c:pt>
                <c:pt idx="12">
                  <c:v>-1</c:v>
                </c:pt>
                <c:pt idx="13">
                  <c:v>0</c:v>
                </c:pt>
                <c:pt idx="14">
                  <c:v>1</c:v>
                </c:pt>
                <c:pt idx="15">
                  <c:v>1</c:v>
                </c:pt>
                <c:pt idx="16">
                  <c:v>5</c:v>
                </c:pt>
                <c:pt idx="17">
                  <c:v>2</c:v>
                </c:pt>
                <c:pt idx="18">
                  <c:v>3</c:v>
                </c:pt>
                <c:pt idx="19">
                  <c:v>0</c:v>
                </c:pt>
                <c:pt idx="20">
                  <c:v>1</c:v>
                </c:pt>
                <c:pt idx="21">
                  <c:v>0</c:v>
                </c:pt>
                <c:pt idx="22">
                  <c:v>-1</c:v>
                </c:pt>
                <c:pt idx="23">
                  <c:v>1</c:v>
                </c:pt>
                <c:pt idx="24">
                  <c:v>1</c:v>
                </c:pt>
                <c:pt idx="25">
                  <c:v>0</c:v>
                </c:pt>
                <c:pt idx="26">
                  <c:v>1</c:v>
                </c:pt>
                <c:pt idx="27">
                  <c:v>1</c:v>
                </c:pt>
                <c:pt idx="28">
                  <c:v>1</c:v>
                </c:pt>
                <c:pt idx="29">
                  <c:v>0</c:v>
                </c:pt>
              </c:numCache>
            </c:numRef>
          </c:val>
          <c:smooth val="0"/>
          <c:extLst>
            <c:ext xmlns:c16="http://schemas.microsoft.com/office/drawing/2014/chart" uri="{C3380CC4-5D6E-409C-BE32-E72D297353CC}">
              <c16:uniqueId val="{00000002-18BA-4FF7-B3C2-417DD2A24CD4}"/>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388</c:v>
                </c:pt>
                <c:pt idx="1">
                  <c:v>483</c:v>
                </c:pt>
                <c:pt idx="2">
                  <c:v>232</c:v>
                </c:pt>
                <c:pt idx="3">
                  <c:v>389</c:v>
                </c:pt>
                <c:pt idx="4">
                  <c:v>398</c:v>
                </c:pt>
                <c:pt idx="5">
                  <c:v>-35</c:v>
                </c:pt>
                <c:pt idx="6">
                  <c:v>457</c:v>
                </c:pt>
                <c:pt idx="7">
                  <c:v>157</c:v>
                </c:pt>
                <c:pt idx="8">
                  <c:v>304</c:v>
                </c:pt>
                <c:pt idx="9">
                  <c:v>500</c:v>
                </c:pt>
                <c:pt idx="10">
                  <c:v>151</c:v>
                </c:pt>
                <c:pt idx="11">
                  <c:v>399</c:v>
                </c:pt>
                <c:pt idx="12">
                  <c:v>337</c:v>
                </c:pt>
                <c:pt idx="13">
                  <c:v>10</c:v>
                </c:pt>
                <c:pt idx="14">
                  <c:v>284</c:v>
                </c:pt>
                <c:pt idx="15">
                  <c:v>213</c:v>
                </c:pt>
                <c:pt idx="16">
                  <c:v>172</c:v>
                </c:pt>
                <c:pt idx="17">
                  <c:v>173</c:v>
                </c:pt>
                <c:pt idx="18">
                  <c:v>103</c:v>
                </c:pt>
                <c:pt idx="19">
                  <c:v>221</c:v>
                </c:pt>
                <c:pt idx="20">
                  <c:v>253</c:v>
                </c:pt>
                <c:pt idx="21">
                  <c:v>-153</c:v>
                </c:pt>
                <c:pt idx="22">
                  <c:v>620</c:v>
                </c:pt>
                <c:pt idx="23">
                  <c:v>321</c:v>
                </c:pt>
                <c:pt idx="24">
                  <c:v>440</c:v>
                </c:pt>
                <c:pt idx="25">
                  <c:v>247</c:v>
                </c:pt>
                <c:pt idx="26">
                  <c:v>2</c:v>
                </c:pt>
                <c:pt idx="27">
                  <c:v>429</c:v>
                </c:pt>
                <c:pt idx="28">
                  <c:v>229</c:v>
                </c:pt>
                <c:pt idx="29">
                  <c:v>79</c:v>
                </c:pt>
              </c:numCache>
            </c:numRef>
          </c:val>
          <c:smooth val="0"/>
          <c:extLst>
            <c:ext xmlns:c16="http://schemas.microsoft.com/office/drawing/2014/chart" uri="{C3380CC4-5D6E-409C-BE32-E72D297353CC}">
              <c16:uniqueId val="{00000003-18BA-4FF7-B3C2-417DD2A24CD4}"/>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Sheet1!$F$2:$F$31</c:f>
              <c:numCache>
                <c:formatCode>General</c:formatCode>
                <c:ptCount val="30"/>
                <c:pt idx="0">
                  <c:v>1</c:v>
                </c:pt>
                <c:pt idx="1">
                  <c:v>11</c:v>
                </c:pt>
                <c:pt idx="2">
                  <c:v>0</c:v>
                </c:pt>
                <c:pt idx="3">
                  <c:v>-4</c:v>
                </c:pt>
                <c:pt idx="4">
                  <c:v>-1</c:v>
                </c:pt>
                <c:pt idx="5">
                  <c:v>1</c:v>
                </c:pt>
                <c:pt idx="6">
                  <c:v>5</c:v>
                </c:pt>
                <c:pt idx="7">
                  <c:v>-1</c:v>
                </c:pt>
                <c:pt idx="8">
                  <c:v>0</c:v>
                </c:pt>
                <c:pt idx="9">
                  <c:v>3</c:v>
                </c:pt>
                <c:pt idx="10">
                  <c:v>3</c:v>
                </c:pt>
                <c:pt idx="11">
                  <c:v>1</c:v>
                </c:pt>
                <c:pt idx="12">
                  <c:v>1</c:v>
                </c:pt>
                <c:pt idx="13">
                  <c:v>-3</c:v>
                </c:pt>
                <c:pt idx="14">
                  <c:v>-1</c:v>
                </c:pt>
                <c:pt idx="15">
                  <c:v>-2</c:v>
                </c:pt>
                <c:pt idx="16">
                  <c:v>-1</c:v>
                </c:pt>
                <c:pt idx="17">
                  <c:v>3</c:v>
                </c:pt>
                <c:pt idx="18">
                  <c:v>0</c:v>
                </c:pt>
                <c:pt idx="19">
                  <c:v>4</c:v>
                </c:pt>
                <c:pt idx="20">
                  <c:v>0</c:v>
                </c:pt>
                <c:pt idx="21">
                  <c:v>0</c:v>
                </c:pt>
                <c:pt idx="22">
                  <c:v>4</c:v>
                </c:pt>
                <c:pt idx="23">
                  <c:v>0</c:v>
                </c:pt>
                <c:pt idx="24">
                  <c:v>0</c:v>
                </c:pt>
                <c:pt idx="25">
                  <c:v>1</c:v>
                </c:pt>
                <c:pt idx="26">
                  <c:v>1</c:v>
                </c:pt>
                <c:pt idx="27">
                  <c:v>1</c:v>
                </c:pt>
                <c:pt idx="28">
                  <c:v>1</c:v>
                </c:pt>
                <c:pt idx="29">
                  <c:v>3</c:v>
                </c:pt>
              </c:numCache>
            </c:numRef>
          </c:val>
          <c:smooth val="0"/>
          <c:extLst>
            <c:ext xmlns:c16="http://schemas.microsoft.com/office/drawing/2014/chart" uri="{C3380CC4-5D6E-409C-BE32-E72D297353CC}">
              <c16:uniqueId val="{00000004-18BA-4FF7-B3C2-417DD2A24CD4}"/>
            </c:ext>
          </c:extLst>
        </c:ser>
        <c:dLbls>
          <c:showLegendKey val="0"/>
          <c:showVal val="0"/>
          <c:showCatName val="0"/>
          <c:showSerName val="0"/>
          <c:showPercent val="0"/>
          <c:showBubbleSize val="0"/>
        </c:dLbls>
        <c:smooth val="0"/>
        <c:axId val="326007192"/>
        <c:axId val="326006536"/>
      </c:lineChart>
      <c:dateAx>
        <c:axId val="326007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06536"/>
        <c:crosses val="autoZero"/>
        <c:auto val="1"/>
        <c:lblOffset val="100"/>
        <c:baseTimeUnit val="days"/>
      </c:dateAx>
      <c:valAx>
        <c:axId val="32600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0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60</c:v>
                </c:pt>
                <c:pt idx="1">
                  <c:v>49</c:v>
                </c:pt>
                <c:pt idx="2">
                  <c:v>46</c:v>
                </c:pt>
                <c:pt idx="3">
                  <c:v>36</c:v>
                </c:pt>
                <c:pt idx="4">
                  <c:v>34</c:v>
                </c:pt>
                <c:pt idx="5">
                  <c:v>48</c:v>
                </c:pt>
                <c:pt idx="6">
                  <c:v>36</c:v>
                </c:pt>
              </c:numCache>
            </c:numRef>
          </c:val>
          <c:extLst>
            <c:ext xmlns:c16="http://schemas.microsoft.com/office/drawing/2014/chart" uri="{C3380CC4-5D6E-409C-BE32-E72D297353CC}">
              <c16:uniqueId val="{00000000-D692-4392-B410-81E0605F264D}"/>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-1</c:v>
                </c:pt>
                <c:pt idx="3">
                  <c:v>1</c:v>
                </c:pt>
                <c:pt idx="4">
                  <c:v>1</c:v>
                </c:pt>
                <c:pt idx="5">
                  <c:v>1</c:v>
                </c:pt>
                <c:pt idx="6">
                  <c:v>0</c:v>
                </c:pt>
              </c:numCache>
            </c:numRef>
          </c:val>
          <c:extLst>
            <c:ext xmlns:c16="http://schemas.microsoft.com/office/drawing/2014/chart" uri="{C3380CC4-5D6E-409C-BE32-E72D297353CC}">
              <c16:uniqueId val="{00000001-D692-4392-B410-81E0605F264D}"/>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1</c:v>
                </c:pt>
                <c:pt idx="3">
                  <c:v>2</c:v>
                </c:pt>
                <c:pt idx="4">
                  <c:v>2</c:v>
                </c:pt>
                <c:pt idx="5">
                  <c:v>3</c:v>
                </c:pt>
                <c:pt idx="6">
                  <c:v>2</c:v>
                </c:pt>
              </c:numCache>
            </c:numRef>
          </c:val>
          <c:extLst>
            <c:ext xmlns:c16="http://schemas.microsoft.com/office/drawing/2014/chart" uri="{C3380CC4-5D6E-409C-BE32-E72D297353CC}">
              <c16:uniqueId val="{00000002-D692-4392-B410-81E0605F264D}"/>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287</c:v>
                </c:pt>
                <c:pt idx="1">
                  <c:v>131</c:v>
                </c:pt>
                <c:pt idx="2">
                  <c:v>287</c:v>
                </c:pt>
                <c:pt idx="3">
                  <c:v>181</c:v>
                </c:pt>
                <c:pt idx="4">
                  <c:v>340</c:v>
                </c:pt>
                <c:pt idx="5">
                  <c:v>306</c:v>
                </c:pt>
                <c:pt idx="6">
                  <c:v>288</c:v>
                </c:pt>
              </c:numCache>
            </c:numRef>
          </c:val>
          <c:extLst>
            <c:ext xmlns:c16="http://schemas.microsoft.com/office/drawing/2014/chart" uri="{C3380CC4-5D6E-409C-BE32-E72D297353CC}">
              <c16:uniqueId val="{00000003-D692-4392-B410-81E0605F264D}"/>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2</c:v>
                </c:pt>
                <c:pt idx="2">
                  <c:v>1</c:v>
                </c:pt>
                <c:pt idx="3">
                  <c:v>0</c:v>
                </c:pt>
                <c:pt idx="4">
                  <c:v>3</c:v>
                </c:pt>
                <c:pt idx="5">
                  <c:v>1</c:v>
                </c:pt>
                <c:pt idx="6">
                  <c:v>1</c:v>
                </c:pt>
              </c:numCache>
            </c:numRef>
          </c:val>
          <c:extLst>
            <c:ext xmlns:c16="http://schemas.microsoft.com/office/drawing/2014/chart" uri="{C3380CC4-5D6E-409C-BE32-E72D297353CC}">
              <c16:uniqueId val="{00000004-D692-4392-B410-81E0605F264D}"/>
            </c:ext>
          </c:extLst>
        </c:ser>
        <c:dLbls>
          <c:showLegendKey val="0"/>
          <c:showVal val="0"/>
          <c:showCatName val="0"/>
          <c:showSerName val="0"/>
          <c:showPercent val="0"/>
          <c:showBubbleSize val="0"/>
        </c:dLbls>
        <c:gapWidth val="219"/>
        <c:overlap val="-27"/>
        <c:axId val="326020312"/>
        <c:axId val="326020968"/>
      </c:barChart>
      <c:catAx>
        <c:axId val="326020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20968"/>
        <c:crosses val="autoZero"/>
        <c:auto val="1"/>
        <c:lblAlgn val="ctr"/>
        <c:lblOffset val="100"/>
        <c:noMultiLvlLbl val="0"/>
      </c:catAx>
      <c:valAx>
        <c:axId val="32602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2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1.0321286917031601E-2</c:v>
                </c:pt>
                <c:pt idx="1">
                  <c:v>1.4743173910479401E-3</c:v>
                </c:pt>
                <c:pt idx="2">
                  <c:v>-2.9485913105014101E-3</c:v>
                </c:pt>
                <c:pt idx="3">
                  <c:v>2.8012443422236001E-2</c:v>
                </c:pt>
                <c:pt idx="4">
                  <c:v>0.140022993249418</c:v>
                </c:pt>
                <c:pt idx="5">
                  <c:v>0.130996011245051</c:v>
                </c:pt>
                <c:pt idx="6">
                  <c:v>0.114655299132736</c:v>
                </c:pt>
                <c:pt idx="7">
                  <c:v>8.66271216303518E-2</c:v>
                </c:pt>
                <c:pt idx="8">
                  <c:v>0.104155969897458</c:v>
                </c:pt>
                <c:pt idx="9">
                  <c:v>9.9651220727453901E-2</c:v>
                </c:pt>
                <c:pt idx="10">
                  <c:v>7.6128012180481999E-2</c:v>
                </c:pt>
                <c:pt idx="11">
                  <c:v>0.105327832879838</c:v>
                </c:pt>
                <c:pt idx="12">
                  <c:v>6.5760631302060502E-2</c:v>
                </c:pt>
                <c:pt idx="13">
                  <c:v>7.5940124132895206E-2</c:v>
                </c:pt>
                <c:pt idx="14">
                  <c:v>6.7126825922629002E-2</c:v>
                </c:pt>
                <c:pt idx="15">
                  <c:v>7.1456695784054905E-2</c:v>
                </c:pt>
                <c:pt idx="16">
                  <c:v>8.8892774911835906E-2</c:v>
                </c:pt>
                <c:pt idx="17">
                  <c:v>9.1725754553528493E-2</c:v>
                </c:pt>
                <c:pt idx="18">
                  <c:v>0.104733366304949</c:v>
                </c:pt>
                <c:pt idx="19">
                  <c:v>9.4452032898369606E-2</c:v>
                </c:pt>
                <c:pt idx="20">
                  <c:v>7.9845535182846303E-2</c:v>
                </c:pt>
                <c:pt idx="21">
                  <c:v>9.1386463198816298E-2</c:v>
                </c:pt>
                <c:pt idx="22">
                  <c:v>6.5216446138461795E-2</c:v>
                </c:pt>
                <c:pt idx="23">
                  <c:v>9.2691828635981799E-2</c:v>
                </c:pt>
                <c:pt idx="24">
                  <c:v>1.15757488062509E-2</c:v>
                </c:pt>
                <c:pt idx="25">
                  <c:v>0</c:v>
                </c:pt>
                <c:pt idx="26">
                  <c:v>-4.3404033681530103E-3</c:v>
                </c:pt>
                <c:pt idx="27">
                  <c:v>0</c:v>
                </c:pt>
                <c:pt idx="28">
                  <c:v>4.3405917673442797E-3</c:v>
                </c:pt>
                <c:pt idx="29">
                  <c:v>2.8936022454353399E-3</c:v>
                </c:pt>
              </c:numCache>
            </c:numRef>
          </c:val>
          <c:smooth val="0"/>
          <c:extLst>
            <c:ext xmlns:c16="http://schemas.microsoft.com/office/drawing/2014/chart" uri="{C3380CC4-5D6E-409C-BE32-E72D297353CC}">
              <c16:uniqueId val="{00000000-087D-4BCE-8719-C0D80B4B4E40}"/>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0</c:v>
                </c:pt>
                <c:pt idx="1">
                  <c:v>1.53006579282909E-2</c:v>
                </c:pt>
                <c:pt idx="2">
                  <c:v>-5.0994390617032101E-3</c:v>
                </c:pt>
                <c:pt idx="3">
                  <c:v>5.0996991177520504E-3</c:v>
                </c:pt>
                <c:pt idx="4">
                  <c:v>1.0198878123406399E-2</c:v>
                </c:pt>
                <c:pt idx="5">
                  <c:v>5.0989190291658203E-3</c:v>
                </c:pt>
                <c:pt idx="6">
                  <c:v>-5.0986590526691496E-3</c:v>
                </c:pt>
                <c:pt idx="7">
                  <c:v>5.0989190291658203E-3</c:v>
                </c:pt>
                <c:pt idx="8">
                  <c:v>0</c:v>
                </c:pt>
                <c:pt idx="9">
                  <c:v>5.0986590526691496E-3</c:v>
                </c:pt>
                <c:pt idx="10">
                  <c:v>5.0983991026817598E-3</c:v>
                </c:pt>
                <c:pt idx="11">
                  <c:v>5.0981391791995899E-3</c:v>
                </c:pt>
                <c:pt idx="12">
                  <c:v>-5.0978792822185997E-3</c:v>
                </c:pt>
                <c:pt idx="13">
                  <c:v>-1.0196278358399201E-2</c:v>
                </c:pt>
                <c:pt idx="14">
                  <c:v>5.0986590526691496E-3</c:v>
                </c:pt>
                <c:pt idx="15">
                  <c:v>0</c:v>
                </c:pt>
                <c:pt idx="16">
                  <c:v>2.0393596410727001E-2</c:v>
                </c:pt>
                <c:pt idx="17">
                  <c:v>0</c:v>
                </c:pt>
                <c:pt idx="18">
                  <c:v>5.0973595677439101E-3</c:v>
                </c:pt>
                <c:pt idx="19">
                  <c:v>5.0970997502421097E-3</c:v>
                </c:pt>
                <c:pt idx="20">
                  <c:v>-5.0968399592252796E-3</c:v>
                </c:pt>
                <c:pt idx="21">
                  <c:v>0</c:v>
                </c:pt>
                <c:pt idx="22">
                  <c:v>1.52912992507263E-2</c:v>
                </c:pt>
                <c:pt idx="23">
                  <c:v>5.0963204566303096E-3</c:v>
                </c:pt>
                <c:pt idx="24">
                  <c:v>-1.5288182235132199E-2</c:v>
                </c:pt>
                <c:pt idx="25">
                  <c:v>-5.0968399592252796E-3</c:v>
                </c:pt>
                <c:pt idx="26">
                  <c:v>0</c:v>
                </c:pt>
                <c:pt idx="27">
                  <c:v>-5.0970997502421097E-3</c:v>
                </c:pt>
                <c:pt idx="28">
                  <c:v>5.0973595677439101E-3</c:v>
                </c:pt>
                <c:pt idx="29">
                  <c:v>0</c:v>
                </c:pt>
              </c:numCache>
            </c:numRef>
          </c:val>
          <c:smooth val="0"/>
          <c:extLst>
            <c:ext xmlns:c16="http://schemas.microsoft.com/office/drawing/2014/chart" uri="{C3380CC4-5D6E-409C-BE32-E72D297353CC}">
              <c16:uniqueId val="{00000001-087D-4BCE-8719-C0D80B4B4E40}"/>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9.7684868613851696E-3</c:v>
                </c:pt>
                <c:pt idx="1">
                  <c:v>5.8605196327407703E-2</c:v>
                </c:pt>
                <c:pt idx="2">
                  <c:v>-9.7618117922686504E-3</c:v>
                </c:pt>
                <c:pt idx="3">
                  <c:v>1.9525529629991201E-2</c:v>
                </c:pt>
                <c:pt idx="4">
                  <c:v>1.9521717911176201E-2</c:v>
                </c:pt>
                <c:pt idx="5">
                  <c:v>2.9276861520445001E-2</c:v>
                </c:pt>
                <c:pt idx="6">
                  <c:v>1.9512195121951199E-2</c:v>
                </c:pt>
                <c:pt idx="7">
                  <c:v>4.8770971517752601E-2</c:v>
                </c:pt>
                <c:pt idx="8">
                  <c:v>1.9498878814468198E-2</c:v>
                </c:pt>
                <c:pt idx="9">
                  <c:v>5.8485232478799103E-2</c:v>
                </c:pt>
                <c:pt idx="10">
                  <c:v>1.9483682415976599E-2</c:v>
                </c:pt>
                <c:pt idx="11">
                  <c:v>1.94798870166553E-2</c:v>
                </c:pt>
                <c:pt idx="12">
                  <c:v>-9.7380465478625004E-3</c:v>
                </c:pt>
                <c:pt idx="13">
                  <c:v>0</c:v>
                </c:pt>
                <c:pt idx="14">
                  <c:v>9.7389949357226304E-3</c:v>
                </c:pt>
                <c:pt idx="15">
                  <c:v>9.7380465478625004E-3</c:v>
                </c:pt>
                <c:pt idx="16">
                  <c:v>4.8685491723466402E-2</c:v>
                </c:pt>
                <c:pt idx="17">
                  <c:v>1.9464720194647199E-2</c:v>
                </c:pt>
                <c:pt idx="18">
                  <c:v>2.9191398267976999E-2</c:v>
                </c:pt>
                <c:pt idx="19">
                  <c:v>0</c:v>
                </c:pt>
                <c:pt idx="20">
                  <c:v>9.7276264591439707E-3</c:v>
                </c:pt>
                <c:pt idx="21">
                  <c:v>0</c:v>
                </c:pt>
                <c:pt idx="22">
                  <c:v>-9.7266802840190597E-3</c:v>
                </c:pt>
                <c:pt idx="23">
                  <c:v>9.7276264591439707E-3</c:v>
                </c:pt>
                <c:pt idx="24">
                  <c:v>9.7266802840190597E-3</c:v>
                </c:pt>
                <c:pt idx="25">
                  <c:v>0</c:v>
                </c:pt>
                <c:pt idx="26">
                  <c:v>9.7257342929391206E-3</c:v>
                </c:pt>
                <c:pt idx="27">
                  <c:v>9.7247884858504292E-3</c:v>
                </c:pt>
                <c:pt idx="28">
                  <c:v>9.7238428626993407E-3</c:v>
                </c:pt>
                <c:pt idx="29">
                  <c:v>0</c:v>
                </c:pt>
              </c:numCache>
            </c:numRef>
          </c:val>
          <c:smooth val="0"/>
          <c:extLst>
            <c:ext xmlns:c16="http://schemas.microsoft.com/office/drawing/2014/chart" uri="{C3380CC4-5D6E-409C-BE32-E72D297353CC}">
              <c16:uniqueId val="{00000002-087D-4BCE-8719-C0D80B4B4E40}"/>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1.9761315899913999E-2</c:v>
                </c:pt>
                <c:pt idx="1">
                  <c:v>2.45949221415405E-2</c:v>
                </c:pt>
                <c:pt idx="2">
                  <c:v>1.18108051558237E-2</c:v>
                </c:pt>
                <c:pt idx="3">
                  <c:v>1.9801123421064E-2</c:v>
                </c:pt>
                <c:pt idx="4">
                  <c:v>2.0255236334840401E-2</c:v>
                </c:pt>
                <c:pt idx="5">
                  <c:v>-1.7808786549990299E-3</c:v>
                </c:pt>
                <c:pt idx="6">
                  <c:v>2.32536011279777E-2</c:v>
                </c:pt>
                <c:pt idx="7">
                  <c:v>7.9867978739856307E-3</c:v>
                </c:pt>
                <c:pt idx="8">
                  <c:v>1.54636474573236E-2</c:v>
                </c:pt>
                <c:pt idx="9">
                  <c:v>2.54296983274887E-2</c:v>
                </c:pt>
                <c:pt idx="10">
                  <c:v>7.6778164493403901E-3</c:v>
                </c:pt>
                <c:pt idx="11">
                  <c:v>2.0286182618351301E-2</c:v>
                </c:pt>
                <c:pt idx="12">
                  <c:v>1.71304685971061E-2</c:v>
                </c:pt>
                <c:pt idx="13">
                  <c:v>5.0823544718620495E-4</c:v>
                </c:pt>
                <c:pt idx="14">
                  <c:v>1.44338133423324E-2</c:v>
                </c:pt>
                <c:pt idx="15">
                  <c:v>1.0823797719989901E-2</c:v>
                </c:pt>
                <c:pt idx="16">
                  <c:v>8.7393977640352408E-3</c:v>
                </c:pt>
                <c:pt idx="17">
                  <c:v>8.7894400720226005E-3</c:v>
                </c:pt>
                <c:pt idx="18">
                  <c:v>5.2325593209662001E-3</c:v>
                </c:pt>
                <c:pt idx="19">
                  <c:v>1.12265544078958E-2</c:v>
                </c:pt>
                <c:pt idx="20">
                  <c:v>1.28506761588973E-2</c:v>
                </c:pt>
                <c:pt idx="21">
                  <c:v>-7.7703589753486601E-3</c:v>
                </c:pt>
                <c:pt idx="22">
                  <c:v>3.1490176080874899E-2</c:v>
                </c:pt>
                <c:pt idx="23">
                  <c:v>1.6298652238551301E-2</c:v>
                </c:pt>
                <c:pt idx="24">
                  <c:v>2.2337191067763398E-2</c:v>
                </c:pt>
                <c:pt idx="25">
                  <c:v>1.25364865050052E-2</c:v>
                </c:pt>
                <c:pt idx="26">
                  <c:v>1.0149728799246499E-4</c:v>
                </c:pt>
                <c:pt idx="27">
                  <c:v>2.1771146177260801E-2</c:v>
                </c:pt>
                <c:pt idx="28">
                  <c:v>1.16188981124111E-2</c:v>
                </c:pt>
                <c:pt idx="29">
                  <c:v>4.0078004987935999E-3</c:v>
                </c:pt>
              </c:numCache>
            </c:numRef>
          </c:val>
          <c:smooth val="0"/>
          <c:extLst>
            <c:ext xmlns:c16="http://schemas.microsoft.com/office/drawing/2014/chart" uri="{C3380CC4-5D6E-409C-BE32-E72D297353CC}">
              <c16:uniqueId val="{00000003-087D-4BCE-8719-C0D80B4B4E40}"/>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Sheet1!$F$2:$F$31</c:f>
              <c:numCache>
                <c:formatCode>General</c:formatCode>
                <c:ptCount val="30"/>
                <c:pt idx="0">
                  <c:v>3.2265350240376898E-3</c:v>
                </c:pt>
                <c:pt idx="1">
                  <c:v>3.5490740143253499E-2</c:v>
                </c:pt>
                <c:pt idx="2">
                  <c:v>0</c:v>
                </c:pt>
                <c:pt idx="3">
                  <c:v>-1.2901144976616701E-2</c:v>
                </c:pt>
                <c:pt idx="4">
                  <c:v>-3.2257023966968802E-3</c:v>
                </c:pt>
                <c:pt idx="5">
                  <c:v>3.2258064516129002E-3</c:v>
                </c:pt>
                <c:pt idx="6">
                  <c:v>1.61285119834844E-2</c:v>
                </c:pt>
                <c:pt idx="7">
                  <c:v>-3.2251822227955902E-3</c:v>
                </c:pt>
                <c:pt idx="8">
                  <c:v>0</c:v>
                </c:pt>
                <c:pt idx="9">
                  <c:v>9.6758587324625098E-3</c:v>
                </c:pt>
                <c:pt idx="10">
                  <c:v>9.6749226006191992E-3</c:v>
                </c:pt>
                <c:pt idx="11">
                  <c:v>3.2246622166328099E-3</c:v>
                </c:pt>
                <c:pt idx="12">
                  <c:v>3.2245582355217299E-3</c:v>
                </c:pt>
                <c:pt idx="13">
                  <c:v>-9.67336278334892E-3</c:v>
                </c:pt>
                <c:pt idx="14">
                  <c:v>-3.2247662044501799E-3</c:v>
                </c:pt>
                <c:pt idx="15">
                  <c:v>-6.44974039794898E-3</c:v>
                </c:pt>
                <c:pt idx="16">
                  <c:v>-3.2250782081465501E-3</c:v>
                </c:pt>
                <c:pt idx="17">
                  <c:v>9.6755466683867593E-3</c:v>
                </c:pt>
                <c:pt idx="18">
                  <c:v>0</c:v>
                </c:pt>
                <c:pt idx="19">
                  <c:v>1.2899480795898E-2</c:v>
                </c:pt>
                <c:pt idx="20">
                  <c:v>0</c:v>
                </c:pt>
                <c:pt idx="21">
                  <c:v>0</c:v>
                </c:pt>
                <c:pt idx="22">
                  <c:v>1.28978170444652E-2</c:v>
                </c:pt>
                <c:pt idx="23">
                  <c:v>0</c:v>
                </c:pt>
                <c:pt idx="24">
                  <c:v>0</c:v>
                </c:pt>
                <c:pt idx="25">
                  <c:v>3.2240384305380898E-3</c:v>
                </c:pt>
                <c:pt idx="26">
                  <c:v>3.2239344896511698E-3</c:v>
                </c:pt>
                <c:pt idx="27">
                  <c:v>3.22383055546601E-3</c:v>
                </c:pt>
                <c:pt idx="28">
                  <c:v>3.22372662798195E-3</c:v>
                </c:pt>
                <c:pt idx="29">
                  <c:v>9.6708681215950491E-3</c:v>
                </c:pt>
              </c:numCache>
            </c:numRef>
          </c:val>
          <c:smooth val="0"/>
          <c:extLst>
            <c:ext xmlns:c16="http://schemas.microsoft.com/office/drawing/2014/chart" uri="{C3380CC4-5D6E-409C-BE32-E72D297353CC}">
              <c16:uniqueId val="{00000004-087D-4BCE-8719-C0D80B4B4E40}"/>
            </c:ext>
          </c:extLst>
        </c:ser>
        <c:dLbls>
          <c:showLegendKey val="0"/>
          <c:showVal val="0"/>
          <c:showCatName val="0"/>
          <c:showSerName val="0"/>
          <c:showPercent val="0"/>
          <c:showBubbleSize val="0"/>
        </c:dLbls>
        <c:smooth val="0"/>
        <c:axId val="275025456"/>
        <c:axId val="275025128"/>
      </c:lineChart>
      <c:dateAx>
        <c:axId val="275025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25128"/>
        <c:crosses val="autoZero"/>
        <c:auto val="1"/>
        <c:lblOffset val="100"/>
        <c:baseTimeUnit val="days"/>
      </c:dateAx>
      <c:valAx>
        <c:axId val="27502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2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c:v>
                </c:pt>
                <c:pt idx="1">
                  <c:v>1</c:v>
                </c:pt>
                <c:pt idx="2">
                  <c:v>1</c:v>
                </c:pt>
                <c:pt idx="3">
                  <c:v>1</c:v>
                </c:pt>
                <c:pt idx="4">
                  <c:v>1</c:v>
                </c:pt>
                <c:pt idx="5">
                  <c:v>0</c:v>
                </c:pt>
                <c:pt idx="6">
                  <c:v>1</c:v>
                </c:pt>
                <c:pt idx="7">
                  <c:v>1</c:v>
                </c:pt>
                <c:pt idx="8">
                  <c:v>1</c:v>
                </c:pt>
                <c:pt idx="9">
                  <c:v>1</c:v>
                </c:pt>
                <c:pt idx="10">
                  <c:v>1</c:v>
                </c:pt>
                <c:pt idx="11">
                  <c:v>1</c:v>
                </c:pt>
                <c:pt idx="12">
                  <c:v>1</c:v>
                </c:pt>
                <c:pt idx="13">
                  <c:v>0</c:v>
                </c:pt>
                <c:pt idx="14">
                  <c:v>1</c:v>
                </c:pt>
                <c:pt idx="15">
                  <c:v>1</c:v>
                </c:pt>
                <c:pt idx="16">
                  <c:v>0</c:v>
                </c:pt>
                <c:pt idx="17">
                  <c:v>1</c:v>
                </c:pt>
                <c:pt idx="18">
                  <c:v>0</c:v>
                </c:pt>
                <c:pt idx="19">
                  <c:v>0</c:v>
                </c:pt>
                <c:pt idx="20">
                  <c:v>2</c:v>
                </c:pt>
                <c:pt idx="21">
                  <c:v>1</c:v>
                </c:pt>
                <c:pt idx="22">
                  <c:v>1</c:v>
                </c:pt>
                <c:pt idx="23">
                  <c:v>0</c:v>
                </c:pt>
                <c:pt idx="24">
                  <c:v>0</c:v>
                </c:pt>
                <c:pt idx="25">
                  <c:v>1</c:v>
                </c:pt>
                <c:pt idx="26">
                  <c:v>1</c:v>
                </c:pt>
                <c:pt idx="27">
                  <c:v>1</c:v>
                </c:pt>
                <c:pt idx="28">
                  <c:v>0</c:v>
                </c:pt>
                <c:pt idx="29">
                  <c:v>1</c:v>
                </c:pt>
              </c:numCache>
            </c:numRef>
          </c:val>
          <c:smooth val="0"/>
          <c:extLst>
            <c:ext xmlns:c16="http://schemas.microsoft.com/office/drawing/2014/chart" uri="{C3380CC4-5D6E-409C-BE32-E72D297353CC}">
              <c16:uniqueId val="{00000000-AEBF-4A7B-BADE-06162E1DA7A9}"/>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AEBF-4A7B-BADE-06162E1DA7A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1</c:v>
                </c:pt>
                <c:pt idx="28">
                  <c:v>0</c:v>
                </c:pt>
                <c:pt idx="29">
                  <c:v>0</c:v>
                </c:pt>
              </c:numCache>
            </c:numRef>
          </c:val>
          <c:smooth val="0"/>
          <c:extLst>
            <c:ext xmlns:c16="http://schemas.microsoft.com/office/drawing/2014/chart" uri="{C3380CC4-5D6E-409C-BE32-E72D297353CC}">
              <c16:uniqueId val="{00000002-AEBF-4A7B-BADE-06162E1DA7A9}"/>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0</c:v>
                </c:pt>
                <c:pt idx="1">
                  <c:v>1</c:v>
                </c:pt>
                <c:pt idx="2">
                  <c:v>0</c:v>
                </c:pt>
                <c:pt idx="3">
                  <c:v>0</c:v>
                </c:pt>
                <c:pt idx="4">
                  <c:v>1</c:v>
                </c:pt>
                <c:pt idx="5">
                  <c:v>0</c:v>
                </c:pt>
                <c:pt idx="6">
                  <c:v>1</c:v>
                </c:pt>
                <c:pt idx="7">
                  <c:v>0</c:v>
                </c:pt>
                <c:pt idx="8">
                  <c:v>1</c:v>
                </c:pt>
                <c:pt idx="9">
                  <c:v>0</c:v>
                </c:pt>
                <c:pt idx="10">
                  <c:v>0</c:v>
                </c:pt>
                <c:pt idx="11">
                  <c:v>1</c:v>
                </c:pt>
                <c:pt idx="12">
                  <c:v>0</c:v>
                </c:pt>
                <c:pt idx="13">
                  <c:v>0</c:v>
                </c:pt>
                <c:pt idx="14">
                  <c:v>1</c:v>
                </c:pt>
                <c:pt idx="15">
                  <c:v>1</c:v>
                </c:pt>
                <c:pt idx="16">
                  <c:v>1</c:v>
                </c:pt>
                <c:pt idx="17">
                  <c:v>0</c:v>
                </c:pt>
                <c:pt idx="18">
                  <c:v>1</c:v>
                </c:pt>
                <c:pt idx="19">
                  <c:v>0</c:v>
                </c:pt>
                <c:pt idx="20">
                  <c:v>1</c:v>
                </c:pt>
                <c:pt idx="21">
                  <c:v>1</c:v>
                </c:pt>
                <c:pt idx="22">
                  <c:v>1</c:v>
                </c:pt>
                <c:pt idx="23">
                  <c:v>0</c:v>
                </c:pt>
                <c:pt idx="24">
                  <c:v>0</c:v>
                </c:pt>
                <c:pt idx="25">
                  <c:v>4</c:v>
                </c:pt>
                <c:pt idx="26">
                  <c:v>0</c:v>
                </c:pt>
                <c:pt idx="27">
                  <c:v>1</c:v>
                </c:pt>
                <c:pt idx="28">
                  <c:v>0</c:v>
                </c:pt>
                <c:pt idx="29">
                  <c:v>1</c:v>
                </c:pt>
              </c:numCache>
            </c:numRef>
          </c:val>
          <c:smooth val="0"/>
          <c:extLst>
            <c:ext xmlns:c16="http://schemas.microsoft.com/office/drawing/2014/chart" uri="{C3380CC4-5D6E-409C-BE32-E72D297353CC}">
              <c16:uniqueId val="{00000003-AEBF-4A7B-BADE-06162E1DA7A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Sheet1!$F$2:$F$31</c:f>
              <c:numCache>
                <c:formatCode>General</c:formatCode>
                <c:ptCount val="30"/>
                <c:pt idx="0">
                  <c:v>1</c:v>
                </c:pt>
                <c:pt idx="1">
                  <c:v>0</c:v>
                </c:pt>
                <c:pt idx="2">
                  <c:v>0</c:v>
                </c:pt>
                <c:pt idx="3">
                  <c:v>1</c:v>
                </c:pt>
                <c:pt idx="4">
                  <c:v>1</c:v>
                </c:pt>
                <c:pt idx="5">
                  <c:v>1</c:v>
                </c:pt>
                <c:pt idx="6">
                  <c:v>0</c:v>
                </c:pt>
                <c:pt idx="7">
                  <c:v>1</c:v>
                </c:pt>
                <c:pt idx="8">
                  <c:v>2</c:v>
                </c:pt>
                <c:pt idx="9">
                  <c:v>0</c:v>
                </c:pt>
                <c:pt idx="10">
                  <c:v>1</c:v>
                </c:pt>
                <c:pt idx="11">
                  <c:v>1</c:v>
                </c:pt>
                <c:pt idx="12">
                  <c:v>0</c:v>
                </c:pt>
                <c:pt idx="13">
                  <c:v>1</c:v>
                </c:pt>
                <c:pt idx="14">
                  <c:v>1</c:v>
                </c:pt>
                <c:pt idx="15">
                  <c:v>1</c:v>
                </c:pt>
                <c:pt idx="16">
                  <c:v>1</c:v>
                </c:pt>
                <c:pt idx="17">
                  <c:v>1</c:v>
                </c:pt>
                <c:pt idx="18">
                  <c:v>0</c:v>
                </c:pt>
                <c:pt idx="19">
                  <c:v>0</c:v>
                </c:pt>
                <c:pt idx="20">
                  <c:v>1</c:v>
                </c:pt>
                <c:pt idx="21">
                  <c:v>1</c:v>
                </c:pt>
                <c:pt idx="22">
                  <c:v>5</c:v>
                </c:pt>
                <c:pt idx="23">
                  <c:v>0</c:v>
                </c:pt>
                <c:pt idx="24">
                  <c:v>0</c:v>
                </c:pt>
                <c:pt idx="25">
                  <c:v>0</c:v>
                </c:pt>
                <c:pt idx="26">
                  <c:v>1</c:v>
                </c:pt>
                <c:pt idx="27">
                  <c:v>1</c:v>
                </c:pt>
                <c:pt idx="28">
                  <c:v>1</c:v>
                </c:pt>
                <c:pt idx="29">
                  <c:v>0</c:v>
                </c:pt>
              </c:numCache>
            </c:numRef>
          </c:val>
          <c:smooth val="0"/>
          <c:extLst>
            <c:ext xmlns:c16="http://schemas.microsoft.com/office/drawing/2014/chart" uri="{C3380CC4-5D6E-409C-BE32-E72D297353CC}">
              <c16:uniqueId val="{00000004-AEBF-4A7B-BADE-06162E1DA7A9}"/>
            </c:ext>
          </c:extLst>
        </c:ser>
        <c:dLbls>
          <c:showLegendKey val="0"/>
          <c:showVal val="0"/>
          <c:showCatName val="0"/>
          <c:showSerName val="0"/>
          <c:showPercent val="0"/>
          <c:showBubbleSize val="0"/>
        </c:dLbls>
        <c:smooth val="0"/>
        <c:axId val="338745752"/>
        <c:axId val="338748376"/>
      </c:lineChart>
      <c:dateAx>
        <c:axId val="33874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48376"/>
        <c:crosses val="autoZero"/>
        <c:auto val="1"/>
        <c:lblOffset val="100"/>
        <c:baseTimeUnit val="days"/>
      </c:dateAx>
      <c:valAx>
        <c:axId val="33874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4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1</c:v>
                </c:pt>
                <c:pt idx="15">
                  <c:v>0</c:v>
                </c:pt>
                <c:pt idx="16">
                  <c:v>0</c:v>
                </c:pt>
                <c:pt idx="17">
                  <c:v>0</c:v>
                </c:pt>
                <c:pt idx="18">
                  <c:v>5</c:v>
                </c:pt>
                <c:pt idx="19">
                  <c:v>9</c:v>
                </c:pt>
                <c:pt idx="20">
                  <c:v>5</c:v>
                </c:pt>
                <c:pt idx="21">
                  <c:v>2</c:v>
                </c:pt>
                <c:pt idx="22">
                  <c:v>0</c:v>
                </c:pt>
                <c:pt idx="23">
                  <c:v>0</c:v>
                </c:pt>
              </c:numCache>
            </c:numRef>
          </c:val>
          <c:smooth val="0"/>
          <c:extLst>
            <c:ext xmlns:c16="http://schemas.microsoft.com/office/drawing/2014/chart" uri="{C3380CC4-5D6E-409C-BE32-E72D297353CC}">
              <c16:uniqueId val="{00000000-96F1-45BF-BB11-2EA40187A3C7}"/>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6F1-45BF-BB11-2EA40187A3C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6F1-45BF-BB11-2EA40187A3C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3</c:v>
                </c:pt>
                <c:pt idx="13">
                  <c:v>0</c:v>
                </c:pt>
                <c:pt idx="14">
                  <c:v>1</c:v>
                </c:pt>
                <c:pt idx="15">
                  <c:v>0</c:v>
                </c:pt>
                <c:pt idx="16">
                  <c:v>9</c:v>
                </c:pt>
                <c:pt idx="17">
                  <c:v>2</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96F1-45BF-BB11-2EA40187A3C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2</c:v>
                </c:pt>
                <c:pt idx="9">
                  <c:v>0</c:v>
                </c:pt>
                <c:pt idx="10">
                  <c:v>0</c:v>
                </c:pt>
                <c:pt idx="11">
                  <c:v>0</c:v>
                </c:pt>
                <c:pt idx="12">
                  <c:v>1</c:v>
                </c:pt>
                <c:pt idx="13">
                  <c:v>1</c:v>
                </c:pt>
                <c:pt idx="14">
                  <c:v>3</c:v>
                </c:pt>
                <c:pt idx="15">
                  <c:v>0</c:v>
                </c:pt>
                <c:pt idx="16">
                  <c:v>2</c:v>
                </c:pt>
                <c:pt idx="17">
                  <c:v>3</c:v>
                </c:pt>
                <c:pt idx="18">
                  <c:v>5</c:v>
                </c:pt>
                <c:pt idx="19">
                  <c:v>2</c:v>
                </c:pt>
                <c:pt idx="20">
                  <c:v>3</c:v>
                </c:pt>
                <c:pt idx="21">
                  <c:v>2</c:v>
                </c:pt>
                <c:pt idx="22">
                  <c:v>0</c:v>
                </c:pt>
                <c:pt idx="23">
                  <c:v>0</c:v>
                </c:pt>
              </c:numCache>
            </c:numRef>
          </c:val>
          <c:smooth val="0"/>
          <c:extLst>
            <c:ext xmlns:c16="http://schemas.microsoft.com/office/drawing/2014/chart" uri="{C3380CC4-5D6E-409C-BE32-E72D297353CC}">
              <c16:uniqueId val="{00000004-96F1-45BF-BB11-2EA40187A3C7}"/>
            </c:ext>
          </c:extLst>
        </c:ser>
        <c:dLbls>
          <c:showLegendKey val="0"/>
          <c:showVal val="0"/>
          <c:showCatName val="0"/>
          <c:showSerName val="0"/>
          <c:showPercent val="0"/>
          <c:showBubbleSize val="0"/>
        </c:dLbls>
        <c:smooth val="0"/>
        <c:axId val="338744112"/>
        <c:axId val="338747392"/>
      </c:lineChart>
      <c:catAx>
        <c:axId val="33874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47392"/>
        <c:crosses val="autoZero"/>
        <c:auto val="1"/>
        <c:lblAlgn val="ctr"/>
        <c:lblOffset val="100"/>
        <c:noMultiLvlLbl val="0"/>
      </c:catAx>
      <c:valAx>
        <c:axId val="33874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4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4</c:v>
                </c:pt>
                <c:pt idx="3">
                  <c:v>4</c:v>
                </c:pt>
                <c:pt idx="4">
                  <c:v>5</c:v>
                </c:pt>
                <c:pt idx="5">
                  <c:v>2</c:v>
                </c:pt>
                <c:pt idx="6">
                  <c:v>3</c:v>
                </c:pt>
              </c:numCache>
            </c:numRef>
          </c:val>
          <c:extLst>
            <c:ext xmlns:c16="http://schemas.microsoft.com/office/drawing/2014/chart" uri="{C3380CC4-5D6E-409C-BE32-E72D297353CC}">
              <c16:uniqueId val="{00000000-B2DC-4284-8A2C-ABA054606DFD}"/>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B2DC-4284-8A2C-ABA054606DFD}"/>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3</c:v>
                </c:pt>
                <c:pt idx="3">
                  <c:v>0</c:v>
                </c:pt>
                <c:pt idx="4">
                  <c:v>0</c:v>
                </c:pt>
                <c:pt idx="5">
                  <c:v>0</c:v>
                </c:pt>
                <c:pt idx="6">
                  <c:v>0</c:v>
                </c:pt>
              </c:numCache>
            </c:numRef>
          </c:val>
          <c:extLst>
            <c:ext xmlns:c16="http://schemas.microsoft.com/office/drawing/2014/chart" uri="{C3380CC4-5D6E-409C-BE32-E72D297353CC}">
              <c16:uniqueId val="{00000002-B2DC-4284-8A2C-ABA054606DFD}"/>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c:v>
                </c:pt>
                <c:pt idx="1">
                  <c:v>0</c:v>
                </c:pt>
                <c:pt idx="2">
                  <c:v>3</c:v>
                </c:pt>
                <c:pt idx="3">
                  <c:v>2</c:v>
                </c:pt>
                <c:pt idx="4">
                  <c:v>5</c:v>
                </c:pt>
                <c:pt idx="5">
                  <c:v>1</c:v>
                </c:pt>
                <c:pt idx="6">
                  <c:v>0</c:v>
                </c:pt>
              </c:numCache>
            </c:numRef>
          </c:val>
          <c:extLst>
            <c:ext xmlns:c16="http://schemas.microsoft.com/office/drawing/2014/chart" uri="{C3380CC4-5D6E-409C-BE32-E72D297353CC}">
              <c16:uniqueId val="{00000003-B2DC-4284-8A2C-ABA054606DFD}"/>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2</c:v>
                </c:pt>
                <c:pt idx="2">
                  <c:v>3</c:v>
                </c:pt>
                <c:pt idx="3">
                  <c:v>5</c:v>
                </c:pt>
                <c:pt idx="4">
                  <c:v>8</c:v>
                </c:pt>
                <c:pt idx="5">
                  <c:v>1</c:v>
                </c:pt>
                <c:pt idx="6">
                  <c:v>3</c:v>
                </c:pt>
              </c:numCache>
            </c:numRef>
          </c:val>
          <c:extLst>
            <c:ext xmlns:c16="http://schemas.microsoft.com/office/drawing/2014/chart" uri="{C3380CC4-5D6E-409C-BE32-E72D297353CC}">
              <c16:uniqueId val="{00000004-B2DC-4284-8A2C-ABA054606DFD}"/>
            </c:ext>
          </c:extLst>
        </c:ser>
        <c:dLbls>
          <c:showLegendKey val="0"/>
          <c:showVal val="0"/>
          <c:showCatName val="0"/>
          <c:showSerName val="0"/>
          <c:showPercent val="0"/>
          <c:showBubbleSize val="0"/>
        </c:dLbls>
        <c:gapWidth val="219"/>
        <c:overlap val="-27"/>
        <c:axId val="338751328"/>
        <c:axId val="338751984"/>
      </c:barChart>
      <c:catAx>
        <c:axId val="338751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51984"/>
        <c:crosses val="autoZero"/>
        <c:auto val="1"/>
        <c:lblAlgn val="ctr"/>
        <c:lblOffset val="100"/>
        <c:noMultiLvlLbl val="0"/>
      </c:catAx>
      <c:valAx>
        <c:axId val="33875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5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559</c:v>
                </c:pt>
                <c:pt idx="1">
                  <c:v>0</c:v>
                </c:pt>
                <c:pt idx="2">
                  <c:v>97</c:v>
                </c:pt>
                <c:pt idx="3">
                  <c:v>189</c:v>
                </c:pt>
                <c:pt idx="4">
                  <c:v>685</c:v>
                </c:pt>
              </c:numCache>
            </c:numRef>
          </c:val>
          <c:extLst>
            <c:ext xmlns:c16="http://schemas.microsoft.com/office/drawing/2014/chart" uri="{C3380CC4-5D6E-409C-BE32-E72D297353CC}">
              <c16:uniqueId val="{00000000-43FC-4EE7-AE44-2CC476615817}"/>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63</c:v>
                </c:pt>
                <c:pt idx="1">
                  <c:v>0</c:v>
                </c:pt>
                <c:pt idx="2">
                  <c:v>20</c:v>
                </c:pt>
                <c:pt idx="3">
                  <c:v>20</c:v>
                </c:pt>
                <c:pt idx="4">
                  <c:v>66</c:v>
                </c:pt>
              </c:numCache>
            </c:numRef>
          </c:val>
          <c:extLst>
            <c:ext xmlns:c16="http://schemas.microsoft.com/office/drawing/2014/chart" uri="{C3380CC4-5D6E-409C-BE32-E72D297353CC}">
              <c16:uniqueId val="{00000001-43FC-4EE7-AE44-2CC476615817}"/>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43FC-4EE7-AE44-2CC476615817}"/>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3-43FC-4EE7-AE44-2CC476615817}"/>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43FC-4EE7-AE44-2CC476615817}"/>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43FC-4EE7-AE44-2CC47661581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Sheet1!$H$2:$H$6</c:f>
              <c:numCache>
                <c:formatCode>General</c:formatCode>
                <c:ptCount val="5"/>
                <c:pt idx="0">
                  <c:v>35</c:v>
                </c:pt>
                <c:pt idx="1">
                  <c:v>0</c:v>
                </c:pt>
                <c:pt idx="2">
                  <c:v>0</c:v>
                </c:pt>
                <c:pt idx="3">
                  <c:v>5</c:v>
                </c:pt>
                <c:pt idx="4">
                  <c:v>16</c:v>
                </c:pt>
              </c:numCache>
            </c:numRef>
          </c:val>
          <c:extLst>
            <c:ext xmlns:c16="http://schemas.microsoft.com/office/drawing/2014/chart" uri="{C3380CC4-5D6E-409C-BE32-E72D297353CC}">
              <c16:uniqueId val="{00000006-43FC-4EE7-AE44-2CC47661581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Sheet1!$I$2:$I$6</c:f>
              <c:numCache>
                <c:formatCode>General</c:formatCode>
                <c:ptCount val="5"/>
                <c:pt idx="0">
                  <c:v>11</c:v>
                </c:pt>
                <c:pt idx="1">
                  <c:v>0</c:v>
                </c:pt>
                <c:pt idx="2">
                  <c:v>5</c:v>
                </c:pt>
                <c:pt idx="3">
                  <c:v>37</c:v>
                </c:pt>
                <c:pt idx="4">
                  <c:v>52</c:v>
                </c:pt>
              </c:numCache>
            </c:numRef>
          </c:val>
          <c:extLst>
            <c:ext xmlns:c16="http://schemas.microsoft.com/office/drawing/2014/chart" uri="{C3380CC4-5D6E-409C-BE32-E72D297353CC}">
              <c16:uniqueId val="{00000007-43FC-4EE7-AE44-2CC476615817}"/>
            </c:ext>
          </c:extLst>
        </c:ser>
        <c:dLbls>
          <c:showLegendKey val="0"/>
          <c:showVal val="0"/>
          <c:showCatName val="0"/>
          <c:showSerName val="0"/>
          <c:showPercent val="0"/>
          <c:showBubbleSize val="0"/>
        </c:dLbls>
        <c:gapWidth val="150"/>
        <c:overlap val="100"/>
        <c:axId val="338755920"/>
        <c:axId val="338756248"/>
      </c:barChart>
      <c:catAx>
        <c:axId val="33875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56248"/>
        <c:crosses val="autoZero"/>
        <c:auto val="1"/>
        <c:lblAlgn val="ctr"/>
        <c:lblOffset val="100"/>
        <c:noMultiLvlLbl val="0"/>
      </c:catAx>
      <c:valAx>
        <c:axId val="338756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5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5</c:v>
                </c:pt>
                <c:pt idx="1">
                  <c:v>0</c:v>
                </c:pt>
                <c:pt idx="2">
                  <c:v>0</c:v>
                </c:pt>
                <c:pt idx="3">
                  <c:v>3</c:v>
                </c:pt>
                <c:pt idx="4">
                  <c:v>6</c:v>
                </c:pt>
              </c:numCache>
            </c:numRef>
          </c:val>
          <c:extLst>
            <c:ext xmlns:c16="http://schemas.microsoft.com/office/drawing/2014/chart" uri="{C3380CC4-5D6E-409C-BE32-E72D297353CC}">
              <c16:uniqueId val="{00000000-3815-4CE1-A327-3820D296B6FE}"/>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18</c:v>
                </c:pt>
                <c:pt idx="1">
                  <c:v>0</c:v>
                </c:pt>
                <c:pt idx="2">
                  <c:v>3</c:v>
                </c:pt>
                <c:pt idx="3">
                  <c:v>14</c:v>
                </c:pt>
                <c:pt idx="4">
                  <c:v>18</c:v>
                </c:pt>
              </c:numCache>
            </c:numRef>
          </c:val>
          <c:extLst>
            <c:ext xmlns:c16="http://schemas.microsoft.com/office/drawing/2014/chart" uri="{C3380CC4-5D6E-409C-BE32-E72D297353CC}">
              <c16:uniqueId val="{00000001-3815-4CE1-A327-3820D296B6FE}"/>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0</c:v>
                </c:pt>
                <c:pt idx="1">
                  <c:v>0</c:v>
                </c:pt>
                <c:pt idx="2">
                  <c:v>0</c:v>
                </c:pt>
                <c:pt idx="3">
                  <c:v>1</c:v>
                </c:pt>
                <c:pt idx="4">
                  <c:v>0</c:v>
                </c:pt>
              </c:numCache>
            </c:numRef>
          </c:val>
          <c:extLst>
            <c:ext xmlns:c16="http://schemas.microsoft.com/office/drawing/2014/chart" uri="{C3380CC4-5D6E-409C-BE32-E72D297353CC}">
              <c16:uniqueId val="{00000002-3815-4CE1-A327-3820D296B6FE}"/>
            </c:ext>
          </c:extLst>
        </c:ser>
        <c:dLbls>
          <c:showLegendKey val="0"/>
          <c:showVal val="0"/>
          <c:showCatName val="0"/>
          <c:showSerName val="0"/>
          <c:showPercent val="0"/>
          <c:showBubbleSize val="0"/>
        </c:dLbls>
        <c:gapWidth val="150"/>
        <c:overlap val="100"/>
        <c:axId val="326014408"/>
        <c:axId val="326011784"/>
      </c:barChart>
      <c:catAx>
        <c:axId val="32601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11784"/>
        <c:crosses val="autoZero"/>
        <c:auto val="1"/>
        <c:lblAlgn val="ctr"/>
        <c:lblOffset val="100"/>
        <c:noMultiLvlLbl val="0"/>
      </c:catAx>
      <c:valAx>
        <c:axId val="326011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1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3.4562997147335697E-2</c:v>
                </c:pt>
                <c:pt idx="1">
                  <c:v>3.9431024914566098E-2</c:v>
                </c:pt>
                <c:pt idx="2">
                  <c:v>3.9431024914566098E-2</c:v>
                </c:pt>
                <c:pt idx="3">
                  <c:v>6.4623068609983403E-2</c:v>
                </c:pt>
                <c:pt idx="4">
                  <c:v>3.7094371586295499E-2</c:v>
                </c:pt>
                <c:pt idx="5">
                  <c:v>6.4988170692525604E-2</c:v>
                </c:pt>
                <c:pt idx="6">
                  <c:v>2.0932519399090702E-2</c:v>
                </c:pt>
              </c:numCache>
            </c:numRef>
          </c:val>
          <c:extLst>
            <c:ext xmlns:c16="http://schemas.microsoft.com/office/drawing/2014/chart" uri="{C3380CC4-5D6E-409C-BE32-E72D297353CC}">
              <c16:uniqueId val="{00000000-7B74-4D9C-8481-69918420FA1E}"/>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7B74-4D9C-8481-69918420FA1E}"/>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0.39632264561608699</c:v>
                </c:pt>
              </c:numCache>
            </c:numRef>
          </c:val>
          <c:extLst>
            <c:ext xmlns:c16="http://schemas.microsoft.com/office/drawing/2014/chart" uri="{C3380CC4-5D6E-409C-BE32-E72D297353CC}">
              <c16:uniqueId val="{00000002-7B74-4D9C-8481-69918420FA1E}"/>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8.8581104241880395E-4</c:v>
                </c:pt>
                <c:pt idx="2">
                  <c:v>7.2849487368322396E-4</c:v>
                </c:pt>
                <c:pt idx="3">
                  <c:v>6.0990268494409499E-4</c:v>
                </c:pt>
                <c:pt idx="4">
                  <c:v>5.2858232695154905E-4</c:v>
                </c:pt>
                <c:pt idx="5">
                  <c:v>5.0825223745341202E-4</c:v>
                </c:pt>
              </c:numCache>
            </c:numRef>
          </c:val>
          <c:extLst>
            <c:ext xmlns:c16="http://schemas.microsoft.com/office/drawing/2014/chart" uri="{C3380CC4-5D6E-409C-BE32-E72D297353CC}">
              <c16:uniqueId val="{00000003-7B74-4D9C-8481-69918420FA1E}"/>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0.10803315166564501</c:v>
                </c:pt>
                <c:pt idx="1">
                  <c:v>5.9660098681028097E-2</c:v>
                </c:pt>
                <c:pt idx="2">
                  <c:v>0.123620024294022</c:v>
                </c:pt>
                <c:pt idx="3">
                  <c:v>0.17865780902318701</c:v>
                </c:pt>
                <c:pt idx="4">
                  <c:v>6.4094295204617999E-2</c:v>
                </c:pt>
                <c:pt idx="5">
                  <c:v>0.26121448611693399</c:v>
                </c:pt>
                <c:pt idx="6">
                  <c:v>8.9221408838294297E-2</c:v>
                </c:pt>
              </c:numCache>
            </c:numRef>
          </c:val>
          <c:extLst>
            <c:ext xmlns:c16="http://schemas.microsoft.com/office/drawing/2014/chart" uri="{C3380CC4-5D6E-409C-BE32-E72D297353CC}">
              <c16:uniqueId val="{00000004-7B74-4D9C-8481-69918420FA1E}"/>
            </c:ext>
          </c:extLst>
        </c:ser>
        <c:dLbls>
          <c:showLegendKey val="0"/>
          <c:showVal val="0"/>
          <c:showCatName val="0"/>
          <c:showSerName val="0"/>
          <c:showPercent val="0"/>
          <c:showBubbleSize val="0"/>
        </c:dLbls>
        <c:gapWidth val="219"/>
        <c:overlap val="-27"/>
        <c:axId val="326009488"/>
        <c:axId val="326014080"/>
      </c:barChart>
      <c:catAx>
        <c:axId val="32600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14080"/>
        <c:crosses val="autoZero"/>
        <c:auto val="1"/>
        <c:lblAlgn val="ctr"/>
        <c:lblOffset val="100"/>
        <c:noMultiLvlLbl val="0"/>
      </c:catAx>
      <c:valAx>
        <c:axId val="32601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0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5.6027364944562397E-2</c:v>
                </c:pt>
                <c:pt idx="1">
                  <c:v>2.8012030429910999E-2</c:v>
                </c:pt>
                <c:pt idx="2">
                  <c:v>7.0767234770301293E-2</c:v>
                </c:pt>
                <c:pt idx="3">
                  <c:v>1.6215578748747E-2</c:v>
                </c:pt>
                <c:pt idx="4">
                  <c:v>1.91477766485499E-2</c:v>
                </c:pt>
                <c:pt idx="5">
                  <c:v>0</c:v>
                </c:pt>
                <c:pt idx="6">
                  <c:v>3.3789243267860598E-2</c:v>
                </c:pt>
                <c:pt idx="7">
                  <c:v>5.1367098639505698E-2</c:v>
                </c:pt>
                <c:pt idx="8">
                  <c:v>3.3723351221371801E-2</c:v>
                </c:pt>
                <c:pt idx="9">
                  <c:v>6.0053902038903199E-2</c:v>
                </c:pt>
                <c:pt idx="10">
                  <c:v>5.8537727565415899E-3</c:v>
                </c:pt>
                <c:pt idx="11">
                  <c:v>6.57952451969471E-2</c:v>
                </c:pt>
                <c:pt idx="12">
                  <c:v>4.3826330859580397E-2</c:v>
                </c:pt>
                <c:pt idx="13">
                  <c:v>0</c:v>
                </c:pt>
                <c:pt idx="14">
                  <c:v>2.4799416484318E-2</c:v>
                </c:pt>
                <c:pt idx="15">
                  <c:v>3.3529163082933702E-2</c:v>
                </c:pt>
                <c:pt idx="16">
                  <c:v>0</c:v>
                </c:pt>
                <c:pt idx="17">
                  <c:v>4.0748610181331302E-2</c:v>
                </c:pt>
                <c:pt idx="18">
                  <c:v>0</c:v>
                </c:pt>
                <c:pt idx="19">
                  <c:v>0</c:v>
                </c:pt>
                <c:pt idx="20">
                  <c:v>4.6437382092584502E-2</c:v>
                </c:pt>
                <c:pt idx="21">
                  <c:v>0.12614362974669799</c:v>
                </c:pt>
                <c:pt idx="22">
                  <c:v>2.4629471335641698E-2</c:v>
                </c:pt>
                <c:pt idx="23">
                  <c:v>0</c:v>
                </c:pt>
                <c:pt idx="24">
                  <c:v>0</c:v>
                </c:pt>
                <c:pt idx="25">
                  <c:v>1.8808414595329701E-2</c:v>
                </c:pt>
                <c:pt idx="26">
                  <c:v>3.4724231726373102E-2</c:v>
                </c:pt>
                <c:pt idx="27">
                  <c:v>3.0384142371409999E-2</c:v>
                </c:pt>
                <c:pt idx="28">
                  <c:v>0</c:v>
                </c:pt>
                <c:pt idx="29">
                  <c:v>6.5105108580853305E-2</c:v>
                </c:pt>
              </c:numCache>
            </c:numRef>
          </c:val>
          <c:smooth val="0"/>
          <c:extLst>
            <c:ext xmlns:c16="http://schemas.microsoft.com/office/drawing/2014/chart" uri="{C3380CC4-5D6E-409C-BE32-E72D297353CC}">
              <c16:uniqueId val="{00000000-C20D-45FC-B01C-53D0BF9AD79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C20D-45FC-B01C-53D0BF9AD79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0</c:v>
                </c:pt>
                <c:pt idx="1">
                  <c:v>0</c:v>
                </c:pt>
                <c:pt idx="2">
                  <c:v>0</c:v>
                </c:pt>
                <c:pt idx="3">
                  <c:v>0</c:v>
                </c:pt>
                <c:pt idx="4">
                  <c:v>0</c:v>
                </c:pt>
                <c:pt idx="5">
                  <c:v>0</c:v>
                </c:pt>
                <c:pt idx="6">
                  <c:v>0.57555360452638804</c:v>
                </c:pt>
                <c:pt idx="7">
                  <c:v>0</c:v>
                </c:pt>
                <c:pt idx="8">
                  <c:v>0</c:v>
                </c:pt>
                <c:pt idx="9">
                  <c:v>0</c:v>
                </c:pt>
                <c:pt idx="10">
                  <c:v>0</c:v>
                </c:pt>
                <c:pt idx="11">
                  <c:v>0</c:v>
                </c:pt>
                <c:pt idx="12">
                  <c:v>0</c:v>
                </c:pt>
                <c:pt idx="13">
                  <c:v>0</c:v>
                </c:pt>
                <c:pt idx="14">
                  <c:v>0</c:v>
                </c:pt>
                <c:pt idx="15">
                  <c:v>0</c:v>
                </c:pt>
                <c:pt idx="16">
                  <c:v>0</c:v>
                </c:pt>
                <c:pt idx="17">
                  <c:v>0</c:v>
                </c:pt>
                <c:pt idx="18">
                  <c:v>0</c:v>
                </c:pt>
                <c:pt idx="19">
                  <c:v>0</c:v>
                </c:pt>
                <c:pt idx="20">
                  <c:v>0.155642023346304</c:v>
                </c:pt>
                <c:pt idx="21">
                  <c:v>0</c:v>
                </c:pt>
                <c:pt idx="22">
                  <c:v>0</c:v>
                </c:pt>
                <c:pt idx="23">
                  <c:v>0</c:v>
                </c:pt>
                <c:pt idx="24">
                  <c:v>0</c:v>
                </c:pt>
                <c:pt idx="25">
                  <c:v>0</c:v>
                </c:pt>
                <c:pt idx="26">
                  <c:v>0</c:v>
                </c:pt>
                <c:pt idx="27">
                  <c:v>0.45706505883497001</c:v>
                </c:pt>
                <c:pt idx="28">
                  <c:v>0</c:v>
                </c:pt>
                <c:pt idx="29">
                  <c:v>0</c:v>
                </c:pt>
              </c:numCache>
            </c:numRef>
          </c:val>
          <c:smooth val="0"/>
          <c:extLst>
            <c:ext xmlns:c16="http://schemas.microsoft.com/office/drawing/2014/chart" uri="{C3380CC4-5D6E-409C-BE32-E72D297353CC}">
              <c16:uniqueId val="{00000002-C20D-45FC-B01C-53D0BF9AD79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0</c:v>
                </c:pt>
                <c:pt idx="1">
                  <c:v>9.1646848035778895E-4</c:v>
                </c:pt>
                <c:pt idx="2">
                  <c:v>0</c:v>
                </c:pt>
                <c:pt idx="3">
                  <c:v>0</c:v>
                </c:pt>
                <c:pt idx="4">
                  <c:v>8.14198398777074E-4</c:v>
                </c:pt>
                <c:pt idx="5">
                  <c:v>0</c:v>
                </c:pt>
                <c:pt idx="6">
                  <c:v>9.1579051800673103E-4</c:v>
                </c:pt>
                <c:pt idx="7">
                  <c:v>0</c:v>
                </c:pt>
                <c:pt idx="8">
                  <c:v>9.1553991677742203E-4</c:v>
                </c:pt>
                <c:pt idx="9">
                  <c:v>0</c:v>
                </c:pt>
                <c:pt idx="10">
                  <c:v>0</c:v>
                </c:pt>
                <c:pt idx="11">
                  <c:v>2.1351716144185099E-3</c:v>
                </c:pt>
                <c:pt idx="12">
                  <c:v>0</c:v>
                </c:pt>
                <c:pt idx="13">
                  <c:v>0</c:v>
                </c:pt>
                <c:pt idx="14">
                  <c:v>5.0819618812203199E-4</c:v>
                </c:pt>
                <c:pt idx="15">
                  <c:v>1.01626429375729E-4</c:v>
                </c:pt>
                <c:pt idx="16">
                  <c:v>5.0808231949740496E-4</c:v>
                </c:pt>
                <c:pt idx="17">
                  <c:v>0</c:v>
                </c:pt>
                <c:pt idx="18">
                  <c:v>6.0960276759656497E-4</c:v>
                </c:pt>
                <c:pt idx="19">
                  <c:v>0</c:v>
                </c:pt>
                <c:pt idx="20">
                  <c:v>9.1421884570728497E-4</c:v>
                </c:pt>
                <c:pt idx="21">
                  <c:v>7.1104104535222896E-4</c:v>
                </c:pt>
                <c:pt idx="22">
                  <c:v>4.57043497337468E-4</c:v>
                </c:pt>
                <c:pt idx="23">
                  <c:v>0</c:v>
                </c:pt>
                <c:pt idx="24">
                  <c:v>0</c:v>
                </c:pt>
                <c:pt idx="25">
                  <c:v>6.5977389041257202E-4</c:v>
                </c:pt>
                <c:pt idx="26">
                  <c:v>0</c:v>
                </c:pt>
                <c:pt idx="27">
                  <c:v>3.5520157181769799E-4</c:v>
                </c:pt>
                <c:pt idx="28">
                  <c:v>0</c:v>
                </c:pt>
                <c:pt idx="29">
                  <c:v>2.5365324080063101E-4</c:v>
                </c:pt>
              </c:numCache>
            </c:numRef>
          </c:val>
          <c:smooth val="0"/>
          <c:extLst>
            <c:ext xmlns:c16="http://schemas.microsoft.com/office/drawing/2014/chart" uri="{C3380CC4-5D6E-409C-BE32-E72D297353CC}">
              <c16:uniqueId val="{00000003-C20D-45FC-B01C-53D0BF9AD79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Sheet1!$F$2:$F$31</c:f>
              <c:numCache>
                <c:formatCode>General</c:formatCode>
                <c:ptCount val="30"/>
                <c:pt idx="0">
                  <c:v>0.483980253605653</c:v>
                </c:pt>
                <c:pt idx="1">
                  <c:v>0</c:v>
                </c:pt>
                <c:pt idx="2">
                  <c:v>0</c:v>
                </c:pt>
                <c:pt idx="3">
                  <c:v>3.5480437377028003E-2</c:v>
                </c:pt>
                <c:pt idx="4">
                  <c:v>6.4516129032258104E-2</c:v>
                </c:pt>
                <c:pt idx="5">
                  <c:v>6.12903225806452E-2</c:v>
                </c:pt>
                <c:pt idx="6">
                  <c:v>0</c:v>
                </c:pt>
                <c:pt idx="7">
                  <c:v>6.4505724883083398E-2</c:v>
                </c:pt>
                <c:pt idx="8">
                  <c:v>8.06321561038542E-2</c:v>
                </c:pt>
                <c:pt idx="9">
                  <c:v>0</c:v>
                </c:pt>
                <c:pt idx="10">
                  <c:v>9.3521235770260294E-2</c:v>
                </c:pt>
                <c:pt idx="11">
                  <c:v>0.151559124181742</c:v>
                </c:pt>
                <c:pt idx="12">
                  <c:v>0</c:v>
                </c:pt>
                <c:pt idx="13">
                  <c:v>0.2063783818645</c:v>
                </c:pt>
                <c:pt idx="14">
                  <c:v>0.26443935631590798</c:v>
                </c:pt>
                <c:pt idx="15">
                  <c:v>0.174148606811145</c:v>
                </c:pt>
                <c:pt idx="16">
                  <c:v>0.261239760046443</c:v>
                </c:pt>
                <c:pt idx="17">
                  <c:v>0.138678362950302</c:v>
                </c:pt>
                <c:pt idx="18">
                  <c:v>0</c:v>
                </c:pt>
                <c:pt idx="19">
                  <c:v>0</c:v>
                </c:pt>
                <c:pt idx="20">
                  <c:v>0.13220262470576899</c:v>
                </c:pt>
                <c:pt idx="21">
                  <c:v>6.77135394834424E-2</c:v>
                </c:pt>
                <c:pt idx="22">
                  <c:v>3.5466709656617801E-2</c:v>
                </c:pt>
                <c:pt idx="23">
                  <c:v>0</c:v>
                </c:pt>
                <c:pt idx="24">
                  <c:v>0</c:v>
                </c:pt>
                <c:pt idx="25">
                  <c:v>0</c:v>
                </c:pt>
                <c:pt idx="26">
                  <c:v>5.8030820813721101E-2</c:v>
                </c:pt>
                <c:pt idx="27">
                  <c:v>3.223830555466E-2</c:v>
                </c:pt>
                <c:pt idx="28">
                  <c:v>1.28949065119278E-2</c:v>
                </c:pt>
                <c:pt idx="29">
                  <c:v>0</c:v>
                </c:pt>
              </c:numCache>
            </c:numRef>
          </c:val>
          <c:smooth val="0"/>
          <c:extLst>
            <c:ext xmlns:c16="http://schemas.microsoft.com/office/drawing/2014/chart" uri="{C3380CC4-5D6E-409C-BE32-E72D297353CC}">
              <c16:uniqueId val="{00000004-C20D-45FC-B01C-53D0BF9AD79E}"/>
            </c:ext>
          </c:extLst>
        </c:ser>
        <c:dLbls>
          <c:showLegendKey val="0"/>
          <c:showVal val="0"/>
          <c:showCatName val="0"/>
          <c:showSerName val="0"/>
          <c:showPercent val="0"/>
          <c:showBubbleSize val="0"/>
        </c:dLbls>
        <c:smooth val="0"/>
        <c:axId val="336680128"/>
        <c:axId val="336681768"/>
      </c:lineChart>
      <c:dateAx>
        <c:axId val="33668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81768"/>
        <c:crosses val="autoZero"/>
        <c:auto val="1"/>
        <c:lblOffset val="100"/>
        <c:baseTimeUnit val="days"/>
      </c:dateAx>
      <c:valAx>
        <c:axId val="33668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8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6.4226163142035803E-2</c:v>
                </c:pt>
                <c:pt idx="1">
                  <c:v>3.6382828187052699E-2</c:v>
                </c:pt>
                <c:pt idx="2">
                  <c:v>0</c:v>
                </c:pt>
              </c:numCache>
            </c:numRef>
          </c:val>
          <c:extLst>
            <c:ext xmlns:c16="http://schemas.microsoft.com/office/drawing/2014/chart" uri="{C3380CC4-5D6E-409C-BE32-E72D297353CC}">
              <c16:uniqueId val="{00000000-334B-4E32-8A7A-67A682A10F80}"/>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334B-4E32-8A7A-67A682A10F80}"/>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0.39604832100021797</c:v>
                </c:pt>
                <c:pt idx="2">
                  <c:v>0</c:v>
                </c:pt>
              </c:numCache>
            </c:numRef>
          </c:val>
          <c:extLst>
            <c:ext xmlns:c16="http://schemas.microsoft.com/office/drawing/2014/chart" uri="{C3380CC4-5D6E-409C-BE32-E72D297353CC}">
              <c16:uniqueId val="{00000002-334B-4E32-8A7A-67A682A10F80}"/>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1.22004633065976E-3</c:v>
                </c:pt>
                <c:pt idx="1">
                  <c:v>5.8426055106892505E-4</c:v>
                </c:pt>
                <c:pt idx="2">
                  <c:v>9.1415987945278403E-4</c:v>
                </c:pt>
              </c:numCache>
            </c:numRef>
          </c:val>
          <c:extLst>
            <c:ext xmlns:c16="http://schemas.microsoft.com/office/drawing/2014/chart" uri="{C3380CC4-5D6E-409C-BE32-E72D297353CC}">
              <c16:uniqueId val="{00000003-334B-4E32-8A7A-67A682A10F80}"/>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0.16608646750480799</c:v>
                </c:pt>
                <c:pt idx="1">
                  <c:v>9.1381071826825505E-2</c:v>
                </c:pt>
                <c:pt idx="2">
                  <c:v>0</c:v>
                </c:pt>
              </c:numCache>
            </c:numRef>
          </c:val>
          <c:extLst>
            <c:ext xmlns:c16="http://schemas.microsoft.com/office/drawing/2014/chart" uri="{C3380CC4-5D6E-409C-BE32-E72D297353CC}">
              <c16:uniqueId val="{00000004-334B-4E32-8A7A-67A682A10F80}"/>
            </c:ext>
          </c:extLst>
        </c:ser>
        <c:dLbls>
          <c:showLegendKey val="0"/>
          <c:showVal val="0"/>
          <c:showCatName val="0"/>
          <c:showSerName val="0"/>
          <c:showPercent val="0"/>
          <c:showBubbleSize val="0"/>
        </c:dLbls>
        <c:gapWidth val="219"/>
        <c:overlap val="-27"/>
        <c:axId val="332062320"/>
        <c:axId val="332068224"/>
      </c:barChart>
      <c:catAx>
        <c:axId val="33206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068224"/>
        <c:crosses val="autoZero"/>
        <c:auto val="1"/>
        <c:lblAlgn val="ctr"/>
        <c:lblOffset val="100"/>
        <c:noMultiLvlLbl val="0"/>
      </c:catAx>
      <c:valAx>
        <c:axId val="33206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06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3.3590372707091899E-2</c:v>
                </c:pt>
                <c:pt idx="8">
                  <c:v>0</c:v>
                </c:pt>
                <c:pt idx="9">
                  <c:v>0</c:v>
                </c:pt>
                <c:pt idx="10">
                  <c:v>0</c:v>
                </c:pt>
                <c:pt idx="11">
                  <c:v>0</c:v>
                </c:pt>
                <c:pt idx="12">
                  <c:v>0</c:v>
                </c:pt>
                <c:pt idx="13">
                  <c:v>0</c:v>
                </c:pt>
                <c:pt idx="14">
                  <c:v>7.0101647388713606E-2</c:v>
                </c:pt>
                <c:pt idx="15">
                  <c:v>0</c:v>
                </c:pt>
                <c:pt idx="16">
                  <c:v>0</c:v>
                </c:pt>
                <c:pt idx="17">
                  <c:v>0</c:v>
                </c:pt>
                <c:pt idx="18">
                  <c:v>2.6872298165673599E-2</c:v>
                </c:pt>
                <c:pt idx="19">
                  <c:v>3.84585426646415E-2</c:v>
                </c:pt>
                <c:pt idx="20">
                  <c:v>6.8641196401448806E-2</c:v>
                </c:pt>
                <c:pt idx="21">
                  <c:v>2.4827666783502698E-2</c:v>
                </c:pt>
                <c:pt idx="22">
                  <c:v>0</c:v>
                </c:pt>
                <c:pt idx="23">
                  <c:v>0</c:v>
                </c:pt>
              </c:numCache>
            </c:numRef>
          </c:val>
          <c:smooth val="0"/>
          <c:extLst>
            <c:ext xmlns:c16="http://schemas.microsoft.com/office/drawing/2014/chart" uri="{C3380CC4-5D6E-409C-BE32-E72D297353CC}">
              <c16:uniqueId val="{00000000-846F-4447-802A-4423E79B4DF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846F-4447-802A-4423E79B4DF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0.30698762303868998</c:v>
                </c:pt>
                <c:pt idx="11">
                  <c:v>0.57499269077088</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46F-4447-802A-4423E79B4DF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5.0829253862133799E-4</c:v>
                </c:pt>
                <c:pt idx="10">
                  <c:v>1.0165850772426801E-4</c:v>
                </c:pt>
                <c:pt idx="11">
                  <c:v>0</c:v>
                </c:pt>
                <c:pt idx="12">
                  <c:v>7.1160955406987297E-4</c:v>
                </c:pt>
                <c:pt idx="13">
                  <c:v>0</c:v>
                </c:pt>
                <c:pt idx="14">
                  <c:v>9.1492656951840795E-4</c:v>
                </c:pt>
                <c:pt idx="15">
                  <c:v>0</c:v>
                </c:pt>
                <c:pt idx="16">
                  <c:v>6.3254182583988695E-4</c:v>
                </c:pt>
                <c:pt idx="17">
                  <c:v>1.52487761586401E-3</c:v>
                </c:pt>
                <c:pt idx="18">
                  <c:v>3.55804777034936E-4</c:v>
                </c:pt>
                <c:pt idx="19">
                  <c:v>0</c:v>
                </c:pt>
                <c:pt idx="20">
                  <c:v>0</c:v>
                </c:pt>
                <c:pt idx="21">
                  <c:v>0</c:v>
                </c:pt>
                <c:pt idx="22">
                  <c:v>0</c:v>
                </c:pt>
                <c:pt idx="23">
                  <c:v>0</c:v>
                </c:pt>
              </c:numCache>
            </c:numRef>
          </c:val>
          <c:smooth val="0"/>
          <c:extLst>
            <c:ext xmlns:c16="http://schemas.microsoft.com/office/drawing/2014/chart" uri="{C3380CC4-5D6E-409C-BE32-E72D297353CC}">
              <c16:uniqueId val="{00000003-846F-4447-802A-4423E79B4DF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2.90238317907704E-2</c:v>
                </c:pt>
                <c:pt idx="9">
                  <c:v>0</c:v>
                </c:pt>
                <c:pt idx="10">
                  <c:v>0</c:v>
                </c:pt>
                <c:pt idx="11">
                  <c:v>0</c:v>
                </c:pt>
                <c:pt idx="12">
                  <c:v>9.3521235770260294E-2</c:v>
                </c:pt>
                <c:pt idx="13">
                  <c:v>6.4497403979489804E-2</c:v>
                </c:pt>
                <c:pt idx="14">
                  <c:v>0.26873918324787399</c:v>
                </c:pt>
                <c:pt idx="15">
                  <c:v>0</c:v>
                </c:pt>
                <c:pt idx="16">
                  <c:v>4.6760617885130099E-2</c:v>
                </c:pt>
                <c:pt idx="17">
                  <c:v>6.1272533780515302E-2</c:v>
                </c:pt>
                <c:pt idx="18">
                  <c:v>6.8367248218259194E-2</c:v>
                </c:pt>
                <c:pt idx="19">
                  <c:v>0.15318133445128801</c:v>
                </c:pt>
                <c:pt idx="20">
                  <c:v>0.174142990744623</c:v>
                </c:pt>
                <c:pt idx="21">
                  <c:v>8.5459060272824003E-2</c:v>
                </c:pt>
                <c:pt idx="22">
                  <c:v>0</c:v>
                </c:pt>
                <c:pt idx="23">
                  <c:v>0</c:v>
                </c:pt>
              </c:numCache>
            </c:numRef>
          </c:val>
          <c:smooth val="0"/>
          <c:extLst>
            <c:ext xmlns:c16="http://schemas.microsoft.com/office/drawing/2014/chart" uri="{C3380CC4-5D6E-409C-BE32-E72D297353CC}">
              <c16:uniqueId val="{00000004-846F-4447-802A-4423E79B4DFE}"/>
            </c:ext>
          </c:extLst>
        </c:ser>
        <c:dLbls>
          <c:showLegendKey val="0"/>
          <c:showVal val="0"/>
          <c:showCatName val="0"/>
          <c:showSerName val="0"/>
          <c:showPercent val="0"/>
          <c:showBubbleSize val="0"/>
        </c:dLbls>
        <c:smooth val="0"/>
        <c:axId val="332070848"/>
        <c:axId val="332066912"/>
      </c:lineChart>
      <c:catAx>
        <c:axId val="33207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066912"/>
        <c:crosses val="autoZero"/>
        <c:auto val="1"/>
        <c:lblAlgn val="ctr"/>
        <c:lblOffset val="100"/>
        <c:noMultiLvlLbl val="0"/>
      </c:catAx>
      <c:valAx>
        <c:axId val="33206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07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719F-454B-B8B2-0E6FEA5DED6C}"/>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719F-454B-B8B2-0E6FEA5DED6C}"/>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719F-454B-B8B2-0E6FEA5DED6C}"/>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719F-454B-B8B2-0E6FEA5DED6C}"/>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719F-454B-B8B2-0E6FEA5DED6C}"/>
            </c:ext>
          </c:extLst>
        </c:ser>
        <c:dLbls>
          <c:showLegendKey val="0"/>
          <c:showVal val="0"/>
          <c:showCatName val="0"/>
          <c:showSerName val="0"/>
          <c:showPercent val="0"/>
          <c:showBubbleSize val="0"/>
        </c:dLbls>
        <c:smooth val="0"/>
        <c:axId val="524348248"/>
        <c:axId val="524349232"/>
      </c:lineChart>
      <c:dateAx>
        <c:axId val="524348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4349232"/>
        <c:crosses val="autoZero"/>
        <c:auto val="1"/>
        <c:lblOffset val="100"/>
        <c:baseTimeUnit val="days"/>
      </c:dateAx>
      <c:valAx>
        <c:axId val="52434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434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64582-06B4-4C89-B875-22118B3DAD01}"/>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4DEB4D91-18A7-4520-9C3B-3A4185A76F6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31225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9C334-CBA5-4DA4-9216-6C3F4D64FE6F}"/>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FF749544-7E68-4208-9F6B-B28364950F13}"/>
              </a:ext>
            </a:extLst>
          </p:cNvPr>
          <p:cNvGraphicFramePr>
            <a:graphicFrameLocks noGrp="1"/>
          </p:cNvGraphicFramePr>
          <p:nvPr>
            <p:ph type="tbl" sz="quarter" idx="13"/>
            <p:extLst>
              <p:ext uri="{D42A27DB-BD31-4B8C-83A1-F6EECF244321}">
                <p14:modId xmlns:p14="http://schemas.microsoft.com/office/powerpoint/2010/main" val="225708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78842728"/>
                    </a:ext>
                  </a:extLst>
                </a:gridCol>
                <a:gridCol w="740664">
                  <a:extLst>
                    <a:ext uri="{9D8B030D-6E8A-4147-A177-3AD203B41FA5}">
                      <a16:colId xmlns:a16="http://schemas.microsoft.com/office/drawing/2014/main" val="3378472731"/>
                    </a:ext>
                  </a:extLst>
                </a:gridCol>
                <a:gridCol w="740664">
                  <a:extLst>
                    <a:ext uri="{9D8B030D-6E8A-4147-A177-3AD203B41FA5}">
                      <a16:colId xmlns:a16="http://schemas.microsoft.com/office/drawing/2014/main" val="1980502759"/>
                    </a:ext>
                  </a:extLst>
                </a:gridCol>
                <a:gridCol w="740664">
                  <a:extLst>
                    <a:ext uri="{9D8B030D-6E8A-4147-A177-3AD203B41FA5}">
                      <a16:colId xmlns:a16="http://schemas.microsoft.com/office/drawing/2014/main" val="2857125421"/>
                    </a:ext>
                  </a:extLst>
                </a:gridCol>
                <a:gridCol w="740664">
                  <a:extLst>
                    <a:ext uri="{9D8B030D-6E8A-4147-A177-3AD203B41FA5}">
                      <a16:colId xmlns:a16="http://schemas.microsoft.com/office/drawing/2014/main" val="3997245272"/>
                    </a:ext>
                  </a:extLst>
                </a:gridCol>
                <a:gridCol w="740664">
                  <a:extLst>
                    <a:ext uri="{9D8B030D-6E8A-4147-A177-3AD203B41FA5}">
                      <a16:colId xmlns:a16="http://schemas.microsoft.com/office/drawing/2014/main" val="2227894248"/>
                    </a:ext>
                  </a:extLst>
                </a:gridCol>
                <a:gridCol w="740664">
                  <a:extLst>
                    <a:ext uri="{9D8B030D-6E8A-4147-A177-3AD203B41FA5}">
                      <a16:colId xmlns:a16="http://schemas.microsoft.com/office/drawing/2014/main" val="2317093945"/>
                    </a:ext>
                  </a:extLst>
                </a:gridCol>
                <a:gridCol w="740664">
                  <a:extLst>
                    <a:ext uri="{9D8B030D-6E8A-4147-A177-3AD203B41FA5}">
                      <a16:colId xmlns:a16="http://schemas.microsoft.com/office/drawing/2014/main" val="1156125992"/>
                    </a:ext>
                  </a:extLst>
                </a:gridCol>
                <a:gridCol w="740664">
                  <a:extLst>
                    <a:ext uri="{9D8B030D-6E8A-4147-A177-3AD203B41FA5}">
                      <a16:colId xmlns:a16="http://schemas.microsoft.com/office/drawing/2014/main" val="27615030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7043540"/>
                  </a:ext>
                </a:extLst>
              </a:tr>
              <a:tr h="370840">
                <a:tc>
                  <a:txBody>
                    <a:bodyPr/>
                    <a:lstStyle/>
                    <a:p>
                      <a:r>
                        <a:rPr lang="en-US" sz="1000"/>
                        <a:t>Specialized Bicycles</a:t>
                      </a:r>
                    </a:p>
                  </a:txBody>
                  <a:tcPr/>
                </a:tc>
                <a:tc>
                  <a:txBody>
                    <a:bodyPr/>
                    <a:lstStyle/>
                    <a:p>
                      <a:r>
                        <a:rPr lang="en-US" sz="1000"/>
                        <a:t>1971235</a:t>
                      </a:r>
                    </a:p>
                  </a:txBody>
                  <a:tcPr/>
                </a:tc>
                <a:tc>
                  <a:txBody>
                    <a:bodyPr/>
                    <a:lstStyle/>
                    <a:p>
                      <a:r>
                        <a:rPr lang="en-US" sz="1000"/>
                        <a:t>7803</a:t>
                      </a:r>
                    </a:p>
                  </a:txBody>
                  <a:tcPr/>
                </a:tc>
                <a:tc>
                  <a:txBody>
                    <a:bodyPr/>
                    <a:lstStyle/>
                    <a:p>
                      <a:r>
                        <a:rPr lang="en-US" sz="1000"/>
                        <a:t>18</a:t>
                      </a:r>
                    </a:p>
                  </a:txBody>
                  <a:tcPr/>
                </a:tc>
                <a:tc>
                  <a:txBody>
                    <a:bodyPr/>
                    <a:lstStyle/>
                    <a:p>
                      <a:r>
                        <a:rPr lang="en-US" sz="1000"/>
                        <a:t>209</a:t>
                      </a:r>
                    </a:p>
                  </a:txBody>
                  <a:tcPr/>
                </a:tc>
                <a:tc>
                  <a:txBody>
                    <a:bodyPr/>
                    <a:lstStyle/>
                    <a:p>
                      <a:r>
                        <a:rPr lang="en-US" sz="1000"/>
                        <a:t>5</a:t>
                      </a:r>
                    </a:p>
                  </a:txBody>
                  <a:tcPr/>
                </a:tc>
                <a:tc>
                  <a:txBody>
                    <a:bodyPr/>
                    <a:lstStyle/>
                    <a:p>
                      <a:r>
                        <a:rPr lang="en-US" sz="1000"/>
                        <a:t>37</a:t>
                      </a:r>
                    </a:p>
                  </a:txBody>
                  <a:tcPr/>
                </a:tc>
                <a:tc>
                  <a:txBody>
                    <a:bodyPr/>
                    <a:lstStyle/>
                    <a:p>
                      <a:r>
                        <a:rPr lang="en-US" sz="1000"/>
                        <a:t>0</a:t>
                      </a:r>
                    </a:p>
                  </a:txBody>
                  <a:tcPr/>
                </a:tc>
                <a:tc>
                  <a:txBody>
                    <a:bodyPr/>
                    <a:lstStyle/>
                    <a:p>
                      <a:r>
                        <a:rPr lang="en-US" sz="1000"/>
                        <a:t>0.0007 %</a:t>
                      </a:r>
                    </a:p>
                  </a:txBody>
                  <a:tcPr/>
                </a:tc>
                <a:extLst>
                  <a:ext uri="{0D108BD9-81ED-4DB2-BD59-A6C34878D82A}">
                    <a16:rowId xmlns:a16="http://schemas.microsoft.com/office/drawing/2014/main" val="2753175162"/>
                  </a:ext>
                </a:extLst>
              </a:tr>
              <a:tr h="370840">
                <a:tc>
                  <a:txBody>
                    <a:bodyPr/>
                    <a:lstStyle/>
                    <a:p>
                      <a:r>
                        <a:rPr lang="en-US" sz="1000"/>
                        <a:t>Scott Sports Argentina</a:t>
                      </a:r>
                    </a:p>
                  </a:txBody>
                  <a:tcPr/>
                </a:tc>
                <a:tc>
                  <a:txBody>
                    <a:bodyPr/>
                    <a:lstStyle/>
                    <a:p>
                      <a:r>
                        <a:rPr lang="en-US" sz="1000"/>
                        <a:t>69120</a:t>
                      </a:r>
                    </a:p>
                  </a:txBody>
                  <a:tcPr/>
                </a:tc>
                <a:tc>
                  <a:txBody>
                    <a:bodyPr/>
                    <a:lstStyle/>
                    <a:p>
                      <a:r>
                        <a:rPr lang="en-US" sz="1000"/>
                        <a:t>1299</a:t>
                      </a:r>
                    </a:p>
                  </a:txBody>
                  <a:tcPr/>
                </a:tc>
                <a:tc>
                  <a:txBody>
                    <a:bodyPr/>
                    <a:lstStyle/>
                    <a:p>
                      <a:r>
                        <a:rPr lang="en-US" sz="1000"/>
                        <a:t>23</a:t>
                      </a:r>
                    </a:p>
                  </a:txBody>
                  <a:tcPr/>
                </a:tc>
                <a:tc>
                  <a:txBody>
                    <a:bodyPr/>
                    <a:lstStyle/>
                    <a:p>
                      <a:r>
                        <a:rPr lang="en-US" sz="1000"/>
                        <a:t>623</a:t>
                      </a:r>
                    </a:p>
                  </a:txBody>
                  <a:tcPr/>
                </a:tc>
                <a:tc>
                  <a:txBody>
                    <a:bodyPr/>
                    <a:lstStyle/>
                    <a:p>
                      <a:r>
                        <a:rPr lang="en-US" sz="1000"/>
                        <a:t>35</a:t>
                      </a:r>
                    </a:p>
                  </a:txBody>
                  <a:tcPr/>
                </a:tc>
                <a:tc>
                  <a:txBody>
                    <a:bodyPr/>
                    <a:lstStyle/>
                    <a:p>
                      <a:r>
                        <a:rPr lang="en-US" sz="1000"/>
                        <a:t>11</a:t>
                      </a:r>
                    </a:p>
                  </a:txBody>
                  <a:tcPr/>
                </a:tc>
                <a:tc>
                  <a:txBody>
                    <a:bodyPr/>
                    <a:lstStyle/>
                    <a:p>
                      <a:r>
                        <a:rPr lang="en-US" sz="1000"/>
                        <a:t>0</a:t>
                      </a:r>
                    </a:p>
                  </a:txBody>
                  <a:tcPr/>
                </a:tc>
                <a:tc>
                  <a:txBody>
                    <a:bodyPr/>
                    <a:lstStyle/>
                    <a:p>
                      <a:r>
                        <a:rPr lang="en-US" sz="1000"/>
                        <a:t>0.0425 %</a:t>
                      </a:r>
                    </a:p>
                  </a:txBody>
                  <a:tcPr/>
                </a:tc>
                <a:extLst>
                  <a:ext uri="{0D108BD9-81ED-4DB2-BD59-A6C34878D82A}">
                    <a16:rowId xmlns:a16="http://schemas.microsoft.com/office/drawing/2014/main" val="2710245375"/>
                  </a:ext>
                </a:extLst>
              </a:tr>
              <a:tr h="370840">
                <a:tc>
                  <a:txBody>
                    <a:bodyPr/>
                    <a:lstStyle/>
                    <a:p>
                      <a:r>
                        <a:rPr lang="en-US" sz="1000"/>
                        <a:t>Trek Bicycle Argentina</a:t>
                      </a:r>
                    </a:p>
                  </a:txBody>
                  <a:tcPr/>
                </a:tc>
                <a:tc>
                  <a:txBody>
                    <a:bodyPr/>
                    <a:lstStyle/>
                    <a:p>
                      <a:r>
                        <a:rPr lang="en-US" sz="1000"/>
                        <a:t>31024</a:t>
                      </a:r>
                    </a:p>
                  </a:txBody>
                  <a:tcPr/>
                </a:tc>
                <a:tc>
                  <a:txBody>
                    <a:bodyPr/>
                    <a:lstStyle/>
                    <a:p>
                      <a:r>
                        <a:rPr lang="en-US" sz="1000"/>
                        <a:t>31</a:t>
                      </a:r>
                    </a:p>
                  </a:txBody>
                  <a:tcPr/>
                </a:tc>
                <a:tc>
                  <a:txBody>
                    <a:bodyPr/>
                    <a:lstStyle/>
                    <a:p>
                      <a:r>
                        <a:rPr lang="en-US" sz="1000"/>
                        <a:t>24</a:t>
                      </a:r>
                    </a:p>
                  </a:txBody>
                  <a:tcPr/>
                </a:tc>
                <a:tc>
                  <a:txBody>
                    <a:bodyPr/>
                    <a:lstStyle/>
                    <a:p>
                      <a:r>
                        <a:rPr lang="en-US" sz="1000"/>
                        <a:t>751</a:t>
                      </a:r>
                    </a:p>
                  </a:txBody>
                  <a:tcPr/>
                </a:tc>
                <a:tc>
                  <a:txBody>
                    <a:bodyPr/>
                    <a:lstStyle/>
                    <a:p>
                      <a:r>
                        <a:rPr lang="en-US" sz="1000"/>
                        <a:t>16</a:t>
                      </a:r>
                    </a:p>
                  </a:txBody>
                  <a:tcPr/>
                </a:tc>
                <a:tc>
                  <a:txBody>
                    <a:bodyPr/>
                    <a:lstStyle/>
                    <a:p>
                      <a:r>
                        <a:rPr lang="en-US" sz="1000"/>
                        <a:t>52</a:t>
                      </a:r>
                    </a:p>
                  </a:txBody>
                  <a:tcPr/>
                </a:tc>
                <a:tc>
                  <a:txBody>
                    <a:bodyPr/>
                    <a:lstStyle/>
                    <a:p>
                      <a:r>
                        <a:rPr lang="en-US" sz="1000"/>
                        <a:t>1</a:t>
                      </a:r>
                    </a:p>
                  </a:txBody>
                  <a:tcPr/>
                </a:tc>
                <a:tc>
                  <a:txBody>
                    <a:bodyPr/>
                    <a:lstStyle/>
                    <a:p>
                      <a:r>
                        <a:rPr lang="en-US" sz="1000"/>
                        <a:t>0.1101 %</a:t>
                      </a:r>
                    </a:p>
                  </a:txBody>
                  <a:tcPr/>
                </a:tc>
                <a:extLst>
                  <a:ext uri="{0D108BD9-81ED-4DB2-BD59-A6C34878D82A}">
                    <a16:rowId xmlns:a16="http://schemas.microsoft.com/office/drawing/2014/main" val="1508567890"/>
                  </a:ext>
                </a:extLst>
              </a:tr>
              <a:tr h="370840">
                <a:tc>
                  <a:txBody>
                    <a:bodyPr/>
                    <a:lstStyle/>
                    <a:p>
                      <a:r>
                        <a:rPr lang="en-US" sz="1000"/>
                        <a:t>Giant Bicycles Argentina</a:t>
                      </a:r>
                    </a:p>
                  </a:txBody>
                  <a:tcPr/>
                </a:tc>
                <a:tc>
                  <a:txBody>
                    <a:bodyPr/>
                    <a:lstStyle/>
                    <a:p>
                      <a:r>
                        <a:rPr lang="en-US" sz="1000"/>
                        <a:t>19619</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669632299"/>
                  </a:ext>
                </a:extLst>
              </a:tr>
              <a:tr h="370840">
                <a:tc>
                  <a:txBody>
                    <a:bodyPr/>
                    <a:lstStyle/>
                    <a:p>
                      <a:r>
                        <a:rPr lang="en-US" sz="1000"/>
                        <a:t>Cannondale Argentina</a:t>
                      </a:r>
                    </a:p>
                  </a:txBody>
                  <a:tcPr/>
                </a:tc>
                <a:tc>
                  <a:txBody>
                    <a:bodyPr/>
                    <a:lstStyle/>
                    <a:p>
                      <a:r>
                        <a:rPr lang="en-US" sz="1000"/>
                        <a:t>10285</a:t>
                      </a:r>
                    </a:p>
                  </a:txBody>
                  <a:tcPr/>
                </a:tc>
                <a:tc>
                  <a:txBody>
                    <a:bodyPr/>
                    <a:lstStyle/>
                    <a:p>
                      <a:r>
                        <a:rPr lang="en-US" sz="1000"/>
                        <a:t>48</a:t>
                      </a:r>
                    </a:p>
                  </a:txBody>
                  <a:tcPr/>
                </a:tc>
                <a:tc>
                  <a:txBody>
                    <a:bodyPr/>
                    <a:lstStyle/>
                    <a:p>
                      <a:r>
                        <a:rPr lang="en-US" sz="1000"/>
                        <a:t>3</a:t>
                      </a:r>
                    </a:p>
                  </a:txBody>
                  <a:tcPr/>
                </a:tc>
                <a:tc>
                  <a:txBody>
                    <a:bodyPr/>
                    <a:lstStyle/>
                    <a:p>
                      <a:r>
                        <a:rPr lang="en-US" sz="1000"/>
                        <a:t>117</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0.3963 %</a:t>
                      </a:r>
                    </a:p>
                  </a:txBody>
                  <a:tcPr/>
                </a:tc>
                <a:extLst>
                  <a:ext uri="{0D108BD9-81ED-4DB2-BD59-A6C34878D82A}">
                    <a16:rowId xmlns:a16="http://schemas.microsoft.com/office/drawing/2014/main" val="2846063015"/>
                  </a:ext>
                </a:extLst>
              </a:tr>
            </a:tbl>
          </a:graphicData>
        </a:graphic>
      </p:graphicFrame>
      <p:sp>
        <p:nvSpPr>
          <p:cNvPr id="4" name="Text Placeholder 3">
            <a:extLst>
              <a:ext uri="{FF2B5EF4-FFF2-40B4-BE49-F238E27FC236}">
                <a16:creationId xmlns:a16="http://schemas.microsoft.com/office/drawing/2014/main" id="{F7B4E96E-D8DB-494E-8E23-331B2CB8611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169497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07478-7DFF-4E54-80EA-F56928E9FCBB}"/>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7779E316-CB05-467A-A5F0-ACC89E198FCA}"/>
              </a:ext>
            </a:extLst>
          </p:cNvPr>
          <p:cNvGraphicFramePr>
            <a:graphicFrameLocks noGrp="1"/>
          </p:cNvGraphicFramePr>
          <p:nvPr>
            <p:ph type="chart" sz="quarter" idx="13"/>
            <p:extLst>
              <p:ext uri="{D42A27DB-BD31-4B8C-83A1-F6EECF244321}">
                <p14:modId xmlns:p14="http://schemas.microsoft.com/office/powerpoint/2010/main" val="3326953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28097E-2614-4DD2-ADF4-568C5D0B6F76}"/>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706C12B-6AEE-49D4-BE68-67F9AB235A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2074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BE864-3B7C-4F0F-9D21-4CB7CF8205DD}"/>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04D4F1C8-CD24-41E0-AE2E-9358C00C5578}"/>
              </a:ext>
            </a:extLst>
          </p:cNvPr>
          <p:cNvGraphicFramePr>
            <a:graphicFrameLocks noGrp="1"/>
          </p:cNvGraphicFramePr>
          <p:nvPr>
            <p:ph type="chart" sz="quarter" idx="13"/>
            <p:extLst>
              <p:ext uri="{D42A27DB-BD31-4B8C-83A1-F6EECF244321}">
                <p14:modId xmlns:p14="http://schemas.microsoft.com/office/powerpoint/2010/main" val="2209085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DC0579-A9DE-4C99-B113-8205141D85B9}"/>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B1343E5-144A-40D0-B353-86F6FEFFD9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1651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83CF9-42C0-425A-B4C9-0BDA4A75FF4B}"/>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3089E236-83E1-4DD4-911B-1CDD8EA68ED1}"/>
              </a:ext>
            </a:extLst>
          </p:cNvPr>
          <p:cNvGraphicFramePr>
            <a:graphicFrameLocks noGrp="1"/>
          </p:cNvGraphicFramePr>
          <p:nvPr>
            <p:ph type="chart" sz="quarter" idx="13"/>
            <p:extLst>
              <p:ext uri="{D42A27DB-BD31-4B8C-83A1-F6EECF244321}">
                <p14:modId xmlns:p14="http://schemas.microsoft.com/office/powerpoint/2010/main" val="1461302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594F50-852D-48A4-BE46-BC22D194A7A8}"/>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EC2856F-EA6F-47B6-A163-C7D99BB79B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9865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D8B75-AB90-4D40-9B48-23B5AAD6C9EB}"/>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3D4D3F9D-4CDA-422E-85F0-9635F99D3F47}"/>
              </a:ext>
            </a:extLst>
          </p:cNvPr>
          <p:cNvGraphicFramePr>
            <a:graphicFrameLocks noGrp="1"/>
          </p:cNvGraphicFramePr>
          <p:nvPr>
            <p:ph type="chart" sz="quarter" idx="13"/>
            <p:extLst>
              <p:ext uri="{D42A27DB-BD31-4B8C-83A1-F6EECF244321}">
                <p14:modId xmlns:p14="http://schemas.microsoft.com/office/powerpoint/2010/main" val="409794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6EF3B6-36F6-4A13-AA9D-D9B1AF03F57F}"/>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5E18ACD-68E3-47C9-846F-21AA3F7B22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4864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AFFED-44BA-4F55-AD69-6A50CBE8DF0F}"/>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B431EF01-1F02-44EC-BBE7-21C8084FD73E}"/>
              </a:ext>
            </a:extLst>
          </p:cNvPr>
          <p:cNvGraphicFramePr>
            <a:graphicFrameLocks noGrp="1"/>
          </p:cNvGraphicFramePr>
          <p:nvPr>
            <p:ph type="chart" sz="quarter" idx="13"/>
            <p:extLst>
              <p:ext uri="{D42A27DB-BD31-4B8C-83A1-F6EECF244321}">
                <p14:modId xmlns:p14="http://schemas.microsoft.com/office/powerpoint/2010/main" val="2849202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2EAA0C-4CFF-4C68-B315-C1CBDA873FF9}"/>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769E7D6F-D0E4-492D-BC85-A9C7C4F07F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911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022C7-5325-41E0-9214-DA95C2F04300}"/>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6A4AD910-14DA-4881-89B6-6DB6BDF193E5}"/>
              </a:ext>
            </a:extLst>
          </p:cNvPr>
          <p:cNvGraphicFramePr>
            <a:graphicFrameLocks noGrp="1"/>
          </p:cNvGraphicFramePr>
          <p:nvPr>
            <p:ph type="chart" sz="quarter" idx="13"/>
            <p:extLst>
              <p:ext uri="{D42A27DB-BD31-4B8C-83A1-F6EECF244321}">
                <p14:modId xmlns:p14="http://schemas.microsoft.com/office/powerpoint/2010/main" val="3649671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2F8404-C83A-444C-B61A-D9ADDFF40B41}"/>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9805B3D1-1D26-4E80-BA72-086FB8B124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4627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04B99-B235-4221-8ABF-E1EADE1618AA}"/>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878F408E-471E-48CE-A374-BD992BCEBACD}"/>
              </a:ext>
            </a:extLst>
          </p:cNvPr>
          <p:cNvGraphicFramePr>
            <a:graphicFrameLocks noGrp="1"/>
          </p:cNvGraphicFramePr>
          <p:nvPr>
            <p:ph type="chart" sz="quarter" idx="13"/>
            <p:extLst>
              <p:ext uri="{D42A27DB-BD31-4B8C-83A1-F6EECF244321}">
                <p14:modId xmlns:p14="http://schemas.microsoft.com/office/powerpoint/2010/main" val="1992390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CF130A-8614-4C59-9E89-2B92CD908887}"/>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ACFCC8E3-2D15-4A0F-9003-84E497BED1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857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54EC0-A20A-448F-9563-E2C4262BEFD6}"/>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B7499138-8CF9-4C1F-8BBB-4128F7E1D4D3}"/>
              </a:ext>
            </a:extLst>
          </p:cNvPr>
          <p:cNvGraphicFramePr>
            <a:graphicFrameLocks noGrp="1"/>
          </p:cNvGraphicFramePr>
          <p:nvPr>
            <p:ph type="chart" sz="quarter" idx="13"/>
            <p:extLst>
              <p:ext uri="{D42A27DB-BD31-4B8C-83A1-F6EECF244321}">
                <p14:modId xmlns:p14="http://schemas.microsoft.com/office/powerpoint/2010/main" val="3061670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774F93-8EC5-4EB6-B7C4-61A361427485}"/>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61B08601-2C5F-493E-88D0-B8DDB4031A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8015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35BD0-EA7B-4A88-AFFB-ECF5BFB7EEB0}"/>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93B63405-DAC9-4AD4-ACC4-58A8FB26DFCB}"/>
              </a:ext>
            </a:extLst>
          </p:cNvPr>
          <p:cNvGraphicFramePr>
            <a:graphicFrameLocks noGrp="1"/>
          </p:cNvGraphicFramePr>
          <p:nvPr>
            <p:ph type="chart" sz="quarter" idx="13"/>
            <p:extLst>
              <p:ext uri="{D42A27DB-BD31-4B8C-83A1-F6EECF244321}">
                <p14:modId xmlns:p14="http://schemas.microsoft.com/office/powerpoint/2010/main" val="778716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576DE5-4B40-46DB-9589-1EB8FCDA515F}"/>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E64CF39B-3A2A-41E8-B8FB-4D17493354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1056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EED28-4ED9-472D-B3F8-FEAC048909B5}"/>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707C6123-6469-48D2-AA35-BB74DB7BC4D4}"/>
              </a:ext>
            </a:extLst>
          </p:cNvPr>
          <p:cNvGraphicFramePr>
            <a:graphicFrameLocks noGrp="1"/>
          </p:cNvGraphicFramePr>
          <p:nvPr>
            <p:ph type="chart" sz="quarter" idx="13"/>
            <p:extLst>
              <p:ext uri="{D42A27DB-BD31-4B8C-83A1-F6EECF244321}">
                <p14:modId xmlns:p14="http://schemas.microsoft.com/office/powerpoint/2010/main" val="4138368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676BF6-E1CF-4028-9629-4EC624D795AB}"/>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DFCE1432-2508-4974-A689-BFDCCBA7DB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9245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AAACE-D545-487E-B90B-ECEFB0AF2D88}"/>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3287FF6D-9A96-427E-BFF3-0BE0454A07AD}"/>
              </a:ext>
            </a:extLst>
          </p:cNvPr>
          <p:cNvGraphicFramePr>
            <a:graphicFrameLocks noGrp="1"/>
          </p:cNvGraphicFramePr>
          <p:nvPr>
            <p:ph type="chart" sz="quarter" idx="13"/>
            <p:extLst>
              <p:ext uri="{D42A27DB-BD31-4B8C-83A1-F6EECF244321}">
                <p14:modId xmlns:p14="http://schemas.microsoft.com/office/powerpoint/2010/main" val="2228060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28C8F5-F564-4D07-8CF8-4A51EB28AC2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A253FE94-3440-444D-B724-E0448613CB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8397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4AD93-6BE8-4507-A8F2-474E20BE55C4}"/>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E151D3C4-5C62-4587-BA46-B71B899B534A}"/>
              </a:ext>
            </a:extLst>
          </p:cNvPr>
          <p:cNvGraphicFramePr>
            <a:graphicFrameLocks noGrp="1"/>
          </p:cNvGraphicFramePr>
          <p:nvPr>
            <p:ph type="chart" sz="quarter" idx="13"/>
            <p:extLst>
              <p:ext uri="{D42A27DB-BD31-4B8C-83A1-F6EECF244321}">
                <p14:modId xmlns:p14="http://schemas.microsoft.com/office/powerpoint/2010/main" val="889283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459881-7349-42BB-AEFD-2B44B06CB145}"/>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52A589D2-C1AA-4914-911A-F37DB25111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8629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74CBA-D484-4101-A6C1-476EE5F9A24A}"/>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667A8D50-976F-4F3E-BBF0-CBF9B299A4AC}"/>
              </a:ext>
            </a:extLst>
          </p:cNvPr>
          <p:cNvGraphicFramePr>
            <a:graphicFrameLocks noGrp="1"/>
          </p:cNvGraphicFramePr>
          <p:nvPr>
            <p:ph type="chart" sz="quarter" idx="13"/>
            <p:extLst>
              <p:ext uri="{D42A27DB-BD31-4B8C-83A1-F6EECF244321}">
                <p14:modId xmlns:p14="http://schemas.microsoft.com/office/powerpoint/2010/main" val="2365188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C5B06C-C463-4D89-8C55-C2DB4E7E7863}"/>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576E393D-0482-4860-84D9-78AD1245B4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0755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9D660-1830-4268-ADB4-F7057146B223}"/>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2A0E3F2C-C708-4F3C-81B4-9357D95426D2}"/>
              </a:ext>
            </a:extLst>
          </p:cNvPr>
          <p:cNvGraphicFramePr>
            <a:graphicFrameLocks noGrp="1"/>
          </p:cNvGraphicFramePr>
          <p:nvPr>
            <p:ph type="chart" sz="quarter" idx="13"/>
            <p:extLst>
              <p:ext uri="{D42A27DB-BD31-4B8C-83A1-F6EECF244321}">
                <p14:modId xmlns:p14="http://schemas.microsoft.com/office/powerpoint/2010/main" val="2438668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348C51-8DD7-40F1-B1FF-95789A9AED9D}"/>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D987BD7A-66B1-44E5-93E8-FF25EE4FC7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552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4DFE6-ABB0-4E57-89D4-68E85DCC97AA}"/>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9B431891-E77A-4B9E-BC49-06214A06196B}"/>
              </a:ext>
            </a:extLst>
          </p:cNvPr>
          <p:cNvGraphicFramePr>
            <a:graphicFrameLocks noGrp="1"/>
          </p:cNvGraphicFramePr>
          <p:nvPr>
            <p:ph type="chart" sz="quarter" idx="13"/>
            <p:extLst>
              <p:ext uri="{D42A27DB-BD31-4B8C-83A1-F6EECF244321}">
                <p14:modId xmlns:p14="http://schemas.microsoft.com/office/powerpoint/2010/main" val="1151547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349011-CCBC-4470-92D5-25ADE7BD7C39}"/>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5C4C1AA4-E49C-4325-AF64-B205FB4960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0064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3C412-C785-4270-A5DB-FC51F84793E2}"/>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613832D2-8838-485B-A605-E44D7F6FF62A}"/>
              </a:ext>
            </a:extLst>
          </p:cNvPr>
          <p:cNvGraphicFramePr>
            <a:graphicFrameLocks noGrp="1"/>
          </p:cNvGraphicFramePr>
          <p:nvPr>
            <p:ph type="chart" sz="quarter" idx="13"/>
            <p:extLst>
              <p:ext uri="{D42A27DB-BD31-4B8C-83A1-F6EECF244321}">
                <p14:modId xmlns:p14="http://schemas.microsoft.com/office/powerpoint/2010/main" val="1841263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56EABF-410E-4CDB-9BE0-A4A46A7411F7}"/>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014C9606-5FFF-40A4-8B22-3DA433B2EC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2960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6DCF8-A1D6-42CA-BF85-A15EB7E946CA}"/>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A916B847-9058-4D98-9402-DF967CF7D95A}"/>
              </a:ext>
            </a:extLst>
          </p:cNvPr>
          <p:cNvGraphicFramePr>
            <a:graphicFrameLocks noGrp="1"/>
          </p:cNvGraphicFramePr>
          <p:nvPr>
            <p:ph type="chart" sz="quarter" idx="13"/>
            <p:extLst>
              <p:ext uri="{D42A27DB-BD31-4B8C-83A1-F6EECF244321}">
                <p14:modId xmlns:p14="http://schemas.microsoft.com/office/powerpoint/2010/main" val="1599317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20ABD5-3734-473E-8BFA-B7E3747DFB27}"/>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5B5DF897-6DE5-4D0F-B251-2925C11BBE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7955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09FB5-A09B-4272-8881-199F995706C2}"/>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D575D654-5FE4-41D4-97D3-2519B411A424}"/>
              </a:ext>
            </a:extLst>
          </p:cNvPr>
          <p:cNvGraphicFramePr>
            <a:graphicFrameLocks noGrp="1"/>
          </p:cNvGraphicFramePr>
          <p:nvPr>
            <p:ph type="chart" sz="quarter" idx="13"/>
            <p:extLst>
              <p:ext uri="{D42A27DB-BD31-4B8C-83A1-F6EECF244321}">
                <p14:modId xmlns:p14="http://schemas.microsoft.com/office/powerpoint/2010/main" val="852105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71D1AC-2887-441F-A00B-DF2F746DF76A}"/>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8A9F1C20-594F-4E56-BDC8-F4F1CBAB62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6475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7C987-5991-4430-80AF-147F6D64DD67}"/>
              </a:ext>
            </a:extLst>
          </p:cNvPr>
          <p:cNvSpPr>
            <a:spLocks noGrp="1"/>
          </p:cNvSpPr>
          <p:nvPr>
            <p:ph type="title"/>
          </p:nvPr>
        </p:nvSpPr>
        <p:spPr/>
        <p:txBody>
          <a:bodyPr/>
          <a:lstStyle/>
          <a:p>
            <a:r>
              <a:rPr lang="en-US"/>
              <a:t>Facebook Hashtag Detection | Scott - 1 of 3</a:t>
            </a:r>
          </a:p>
        </p:txBody>
      </p:sp>
      <p:graphicFrame>
        <p:nvGraphicFramePr>
          <p:cNvPr id="5" name="Table Placeholder 4">
            <a:extLst>
              <a:ext uri="{FF2B5EF4-FFF2-40B4-BE49-F238E27FC236}">
                <a16:creationId xmlns:a16="http://schemas.microsoft.com/office/drawing/2014/main" id="{DE17E246-4A0D-4FCE-8361-3F2960B17870}"/>
              </a:ext>
            </a:extLst>
          </p:cNvPr>
          <p:cNvGraphicFramePr>
            <a:graphicFrameLocks noGrp="1"/>
          </p:cNvGraphicFramePr>
          <p:nvPr>
            <p:ph type="tbl" sz="quarter" idx="13"/>
            <p:extLst>
              <p:ext uri="{D42A27DB-BD31-4B8C-83A1-F6EECF244321}">
                <p14:modId xmlns:p14="http://schemas.microsoft.com/office/powerpoint/2010/main" val="3987157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9417818"/>
                    </a:ext>
                  </a:extLst>
                </a:gridCol>
                <a:gridCol w="1152144">
                  <a:extLst>
                    <a:ext uri="{9D8B030D-6E8A-4147-A177-3AD203B41FA5}">
                      <a16:colId xmlns:a16="http://schemas.microsoft.com/office/drawing/2014/main" val="2371324884"/>
                    </a:ext>
                  </a:extLst>
                </a:gridCol>
                <a:gridCol w="1152144">
                  <a:extLst>
                    <a:ext uri="{9D8B030D-6E8A-4147-A177-3AD203B41FA5}">
                      <a16:colId xmlns:a16="http://schemas.microsoft.com/office/drawing/2014/main" val="327993705"/>
                    </a:ext>
                  </a:extLst>
                </a:gridCol>
                <a:gridCol w="1152144">
                  <a:extLst>
                    <a:ext uri="{9D8B030D-6E8A-4147-A177-3AD203B41FA5}">
                      <a16:colId xmlns:a16="http://schemas.microsoft.com/office/drawing/2014/main" val="2891180074"/>
                    </a:ext>
                  </a:extLst>
                </a:gridCol>
                <a:gridCol w="1152144">
                  <a:extLst>
                    <a:ext uri="{9D8B030D-6E8A-4147-A177-3AD203B41FA5}">
                      <a16:colId xmlns:a16="http://schemas.microsoft.com/office/drawing/2014/main" val="3463112553"/>
                    </a:ext>
                  </a:extLst>
                </a:gridCol>
                <a:gridCol w="1152144">
                  <a:extLst>
                    <a:ext uri="{9D8B030D-6E8A-4147-A177-3AD203B41FA5}">
                      <a16:colId xmlns:a16="http://schemas.microsoft.com/office/drawing/2014/main" val="4123712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727731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0.84210526315789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2.3421052631579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35.657894736842</a:t>
                      </a:r>
                    </a:p>
                  </a:txBody>
                  <a:tcPr/>
                </a:tc>
                <a:extLst>
                  <a:ext uri="{0D108BD9-81ED-4DB2-BD59-A6C34878D82A}">
                    <a16:rowId xmlns:a16="http://schemas.microsoft.com/office/drawing/2014/main" val="343597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28.545454545455</a:t>
                      </a:r>
                    </a:p>
                  </a:txBody>
                  <a:tcPr/>
                </a:tc>
                <a:extLst>
                  <a:ext uri="{0D108BD9-81ED-4DB2-BD59-A6C34878D82A}">
                    <a16:rowId xmlns:a16="http://schemas.microsoft.com/office/drawing/2014/main" val="3638364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0.76190476190476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35.666666666667</a:t>
                      </a:r>
                    </a:p>
                  </a:txBody>
                  <a:tcPr/>
                </a:tc>
                <a:extLst>
                  <a:ext uri="{0D108BD9-81ED-4DB2-BD59-A6C34878D82A}">
                    <a16:rowId xmlns:a16="http://schemas.microsoft.com/office/drawing/2014/main" val="365480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0.76190476190476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35.666666666667</a:t>
                      </a:r>
                    </a:p>
                  </a:txBody>
                  <a:tcPr/>
                </a:tc>
                <a:extLst>
                  <a:ext uri="{0D108BD9-81ED-4DB2-BD59-A6C34878D82A}">
                    <a16:rowId xmlns:a16="http://schemas.microsoft.com/office/drawing/2014/main" val="1509558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0.76190476190476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35.619047619048</a:t>
                      </a:r>
                    </a:p>
                  </a:txBody>
                  <a:tcPr/>
                </a:tc>
                <a:extLst>
                  <a:ext uri="{0D108BD9-81ED-4DB2-BD59-A6C34878D82A}">
                    <a16:rowId xmlns:a16="http://schemas.microsoft.com/office/drawing/2014/main" val="3953185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36.45</a:t>
                      </a:r>
                    </a:p>
                  </a:txBody>
                  <a:tcPr/>
                </a:tc>
                <a:extLst>
                  <a:ext uri="{0D108BD9-81ED-4DB2-BD59-A6C34878D82A}">
                    <a16:rowId xmlns:a16="http://schemas.microsoft.com/office/drawing/2014/main" val="2353171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30.947368421053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0.84210526315789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34.052631578947</a:t>
                      </a:r>
                    </a:p>
                  </a:txBody>
                  <a:tcPr/>
                </a:tc>
                <a:extLst>
                  <a:ext uri="{0D108BD9-81ED-4DB2-BD59-A6C34878D82A}">
                    <a16:rowId xmlns:a16="http://schemas.microsoft.com/office/drawing/2014/main" val="329986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1.7368421052632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0.57894736842105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28.789473684211</a:t>
                      </a:r>
                    </a:p>
                  </a:txBody>
                  <a:tcPr/>
                </a:tc>
                <a:extLst>
                  <a:ext uri="{0D108BD9-81ED-4DB2-BD59-A6C34878D82A}">
                    <a16:rowId xmlns:a16="http://schemas.microsoft.com/office/drawing/2014/main" val="4151295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13.846153846154</a:t>
                      </a:r>
                    </a:p>
                  </a:txBody>
                  <a:tcPr/>
                </a:tc>
                <a:extLst>
                  <a:ext uri="{0D108BD9-81ED-4DB2-BD59-A6C34878D82A}">
                    <a16:rowId xmlns:a16="http://schemas.microsoft.com/office/drawing/2014/main" val="436889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extLst>
                  <a:ext uri="{0D108BD9-81ED-4DB2-BD59-A6C34878D82A}">
                    <a16:rowId xmlns:a16="http://schemas.microsoft.com/office/drawing/2014/main" val="1371034439"/>
                  </a:ext>
                </a:extLst>
              </a:tr>
            </a:tbl>
          </a:graphicData>
        </a:graphic>
      </p:graphicFrame>
      <p:sp>
        <p:nvSpPr>
          <p:cNvPr id="4" name="Text Placeholder 3">
            <a:extLst>
              <a:ext uri="{FF2B5EF4-FFF2-40B4-BE49-F238E27FC236}">
                <a16:creationId xmlns:a16="http://schemas.microsoft.com/office/drawing/2014/main" id="{A2E247DD-5D56-4E99-9F93-9EEB80FDFDA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084495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742F2-EC22-4CC3-BE4E-977D61801664}"/>
              </a:ext>
            </a:extLst>
          </p:cNvPr>
          <p:cNvSpPr>
            <a:spLocks noGrp="1"/>
          </p:cNvSpPr>
          <p:nvPr>
            <p:ph type="title"/>
          </p:nvPr>
        </p:nvSpPr>
        <p:spPr/>
        <p:txBody>
          <a:bodyPr/>
          <a:lstStyle/>
          <a:p>
            <a:r>
              <a:rPr lang="en-US"/>
              <a:t>Facebook Hashtag Detection | Scott - 2 of 3</a:t>
            </a:r>
          </a:p>
        </p:txBody>
      </p:sp>
      <p:graphicFrame>
        <p:nvGraphicFramePr>
          <p:cNvPr id="5" name="Table Placeholder 4">
            <a:extLst>
              <a:ext uri="{FF2B5EF4-FFF2-40B4-BE49-F238E27FC236}">
                <a16:creationId xmlns:a16="http://schemas.microsoft.com/office/drawing/2014/main" id="{8FDABCD0-A9A2-443E-8574-E7A495A9787F}"/>
              </a:ext>
            </a:extLst>
          </p:cNvPr>
          <p:cNvGraphicFramePr>
            <a:graphicFrameLocks noGrp="1"/>
          </p:cNvGraphicFramePr>
          <p:nvPr>
            <p:ph type="tbl" sz="quarter" idx="13"/>
            <p:extLst>
              <p:ext uri="{D42A27DB-BD31-4B8C-83A1-F6EECF244321}">
                <p14:modId xmlns:p14="http://schemas.microsoft.com/office/powerpoint/2010/main" val="3885837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82859823"/>
                    </a:ext>
                  </a:extLst>
                </a:gridCol>
                <a:gridCol w="1152144">
                  <a:extLst>
                    <a:ext uri="{9D8B030D-6E8A-4147-A177-3AD203B41FA5}">
                      <a16:colId xmlns:a16="http://schemas.microsoft.com/office/drawing/2014/main" val="3367488460"/>
                    </a:ext>
                  </a:extLst>
                </a:gridCol>
                <a:gridCol w="1152144">
                  <a:extLst>
                    <a:ext uri="{9D8B030D-6E8A-4147-A177-3AD203B41FA5}">
                      <a16:colId xmlns:a16="http://schemas.microsoft.com/office/drawing/2014/main" val="2639059505"/>
                    </a:ext>
                  </a:extLst>
                </a:gridCol>
                <a:gridCol w="1152144">
                  <a:extLst>
                    <a:ext uri="{9D8B030D-6E8A-4147-A177-3AD203B41FA5}">
                      <a16:colId xmlns:a16="http://schemas.microsoft.com/office/drawing/2014/main" val="2631467022"/>
                    </a:ext>
                  </a:extLst>
                </a:gridCol>
                <a:gridCol w="1152144">
                  <a:extLst>
                    <a:ext uri="{9D8B030D-6E8A-4147-A177-3AD203B41FA5}">
                      <a16:colId xmlns:a16="http://schemas.microsoft.com/office/drawing/2014/main" val="3063574121"/>
                    </a:ext>
                  </a:extLst>
                </a:gridCol>
                <a:gridCol w="1152144">
                  <a:extLst>
                    <a:ext uri="{9D8B030D-6E8A-4147-A177-3AD203B41FA5}">
                      <a16:colId xmlns:a16="http://schemas.microsoft.com/office/drawing/2014/main" val="591151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519709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65.833333333333</a:t>
                      </a:r>
                    </a:p>
                  </a:txBody>
                  <a:tcPr/>
                </a:tc>
                <a:extLst>
                  <a:ext uri="{0D108BD9-81ED-4DB2-BD59-A6C34878D82A}">
                    <a16:rowId xmlns:a16="http://schemas.microsoft.com/office/drawing/2014/main" val="1506812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extLst>
                  <a:ext uri="{0D108BD9-81ED-4DB2-BD59-A6C34878D82A}">
                    <a16:rowId xmlns:a16="http://schemas.microsoft.com/office/drawing/2014/main" val="1990707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extLst>
                  <a:ext uri="{0D108BD9-81ED-4DB2-BD59-A6C34878D82A}">
                    <a16:rowId xmlns:a16="http://schemas.microsoft.com/office/drawing/2014/main" val="4053529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#GarantíaIncondicionalBontrager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034959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#reemplazoporaccidente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169695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#nosotrostecuidamos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713976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#garantiatrek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24189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#ModoTurbo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2998072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3635914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74.25</a:t>
                      </a:r>
                    </a:p>
                  </a:txBody>
                  <a:tcPr/>
                </a:tc>
                <a:extLst>
                  <a:ext uri="{0D108BD9-81ED-4DB2-BD59-A6C34878D82A}">
                    <a16:rowId xmlns:a16="http://schemas.microsoft.com/office/drawing/2014/main" val="1052186898"/>
                  </a:ext>
                </a:extLst>
              </a:tr>
            </a:tbl>
          </a:graphicData>
        </a:graphic>
      </p:graphicFrame>
      <p:sp>
        <p:nvSpPr>
          <p:cNvPr id="4" name="Text Placeholder 3">
            <a:extLst>
              <a:ext uri="{FF2B5EF4-FFF2-40B4-BE49-F238E27FC236}">
                <a16:creationId xmlns:a16="http://schemas.microsoft.com/office/drawing/2014/main" id="{06A8404A-7DB9-4177-9D9D-3D2B75E1168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928791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14F21-480C-4815-A978-8A221340294B}"/>
              </a:ext>
            </a:extLst>
          </p:cNvPr>
          <p:cNvSpPr>
            <a:spLocks noGrp="1"/>
          </p:cNvSpPr>
          <p:nvPr>
            <p:ph type="title"/>
          </p:nvPr>
        </p:nvSpPr>
        <p:spPr/>
        <p:txBody>
          <a:bodyPr/>
          <a:lstStyle/>
          <a:p>
            <a:r>
              <a:rPr lang="en-US"/>
              <a:t>Facebook Hashtag Detection | Scott - 3 of 3</a:t>
            </a:r>
          </a:p>
        </p:txBody>
      </p:sp>
      <p:graphicFrame>
        <p:nvGraphicFramePr>
          <p:cNvPr id="5" name="Table Placeholder 4">
            <a:extLst>
              <a:ext uri="{FF2B5EF4-FFF2-40B4-BE49-F238E27FC236}">
                <a16:creationId xmlns:a16="http://schemas.microsoft.com/office/drawing/2014/main" id="{4A7E1001-B78D-487B-9C30-1856DFF050FA}"/>
              </a:ext>
            </a:extLst>
          </p:cNvPr>
          <p:cNvGraphicFramePr>
            <a:graphicFrameLocks noGrp="1"/>
          </p:cNvGraphicFramePr>
          <p:nvPr>
            <p:ph type="tbl" sz="quarter" idx="13"/>
            <p:extLst>
              <p:ext uri="{D42A27DB-BD31-4B8C-83A1-F6EECF244321}">
                <p14:modId xmlns:p14="http://schemas.microsoft.com/office/powerpoint/2010/main" val="1039252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7528352"/>
                    </a:ext>
                  </a:extLst>
                </a:gridCol>
                <a:gridCol w="1152144">
                  <a:extLst>
                    <a:ext uri="{9D8B030D-6E8A-4147-A177-3AD203B41FA5}">
                      <a16:colId xmlns:a16="http://schemas.microsoft.com/office/drawing/2014/main" val="869149126"/>
                    </a:ext>
                  </a:extLst>
                </a:gridCol>
                <a:gridCol w="1152144">
                  <a:extLst>
                    <a:ext uri="{9D8B030D-6E8A-4147-A177-3AD203B41FA5}">
                      <a16:colId xmlns:a16="http://schemas.microsoft.com/office/drawing/2014/main" val="2128044222"/>
                    </a:ext>
                  </a:extLst>
                </a:gridCol>
                <a:gridCol w="1152144">
                  <a:extLst>
                    <a:ext uri="{9D8B030D-6E8A-4147-A177-3AD203B41FA5}">
                      <a16:colId xmlns:a16="http://schemas.microsoft.com/office/drawing/2014/main" val="1082816788"/>
                    </a:ext>
                  </a:extLst>
                </a:gridCol>
                <a:gridCol w="1152144">
                  <a:extLst>
                    <a:ext uri="{9D8B030D-6E8A-4147-A177-3AD203B41FA5}">
                      <a16:colId xmlns:a16="http://schemas.microsoft.com/office/drawing/2014/main" val="2671369238"/>
                    </a:ext>
                  </a:extLst>
                </a:gridCol>
                <a:gridCol w="1152144">
                  <a:extLst>
                    <a:ext uri="{9D8B030D-6E8A-4147-A177-3AD203B41FA5}">
                      <a16:colId xmlns:a16="http://schemas.microsoft.com/office/drawing/2014/main" val="3859743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7680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40.666666666667</a:t>
                      </a:r>
                    </a:p>
                  </a:txBody>
                  <a:tcPr/>
                </a:tc>
                <a:extLst>
                  <a:ext uri="{0D108BD9-81ED-4DB2-BD59-A6C34878D82A}">
                    <a16:rowId xmlns:a16="http://schemas.microsoft.com/office/drawing/2014/main" val="2664864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78143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372068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#PedaleoAsistido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61269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349183804"/>
                  </a:ext>
                </a:extLst>
              </a:tr>
            </a:tbl>
          </a:graphicData>
        </a:graphic>
      </p:graphicFrame>
      <p:sp>
        <p:nvSpPr>
          <p:cNvPr id="4" name="Text Placeholder 3">
            <a:extLst>
              <a:ext uri="{FF2B5EF4-FFF2-40B4-BE49-F238E27FC236}">
                <a16:creationId xmlns:a16="http://schemas.microsoft.com/office/drawing/2014/main" id="{AE77A5AD-4C84-4623-A37F-98CC9CA84E4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747573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15C02-283F-4CF9-B5D9-040230A27FDA}"/>
              </a:ext>
            </a:extLst>
          </p:cNvPr>
          <p:cNvSpPr>
            <a:spLocks noGrp="1"/>
          </p:cNvSpPr>
          <p:nvPr>
            <p:ph type="title"/>
          </p:nvPr>
        </p:nvSpPr>
        <p:spPr/>
        <p:txBody>
          <a:bodyPr/>
          <a:lstStyle/>
          <a:p>
            <a:r>
              <a:rPr lang="en-US"/>
              <a:t>Facebook Post Table + Reactions | Scott - 1 of 21</a:t>
            </a:r>
          </a:p>
        </p:txBody>
      </p:sp>
      <p:graphicFrame>
        <p:nvGraphicFramePr>
          <p:cNvPr id="5" name="Table Placeholder 4">
            <a:extLst>
              <a:ext uri="{FF2B5EF4-FFF2-40B4-BE49-F238E27FC236}">
                <a16:creationId xmlns:a16="http://schemas.microsoft.com/office/drawing/2014/main" id="{F5328551-D8AC-4D19-A81F-E4F58521B87A}"/>
              </a:ext>
            </a:extLst>
          </p:cNvPr>
          <p:cNvGraphicFramePr>
            <a:graphicFrameLocks noGrp="1"/>
          </p:cNvGraphicFramePr>
          <p:nvPr>
            <p:ph type="tbl" sz="quarter" idx="13"/>
            <p:extLst>
              <p:ext uri="{D42A27DB-BD31-4B8C-83A1-F6EECF244321}">
                <p14:modId xmlns:p14="http://schemas.microsoft.com/office/powerpoint/2010/main" val="1592120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0035468"/>
                    </a:ext>
                  </a:extLst>
                </a:gridCol>
                <a:gridCol w="493776">
                  <a:extLst>
                    <a:ext uri="{9D8B030D-6E8A-4147-A177-3AD203B41FA5}">
                      <a16:colId xmlns:a16="http://schemas.microsoft.com/office/drawing/2014/main" val="1782781437"/>
                    </a:ext>
                  </a:extLst>
                </a:gridCol>
                <a:gridCol w="493776">
                  <a:extLst>
                    <a:ext uri="{9D8B030D-6E8A-4147-A177-3AD203B41FA5}">
                      <a16:colId xmlns:a16="http://schemas.microsoft.com/office/drawing/2014/main" val="3698368990"/>
                    </a:ext>
                  </a:extLst>
                </a:gridCol>
                <a:gridCol w="493776">
                  <a:extLst>
                    <a:ext uri="{9D8B030D-6E8A-4147-A177-3AD203B41FA5}">
                      <a16:colId xmlns:a16="http://schemas.microsoft.com/office/drawing/2014/main" val="956369749"/>
                    </a:ext>
                  </a:extLst>
                </a:gridCol>
                <a:gridCol w="493776">
                  <a:extLst>
                    <a:ext uri="{9D8B030D-6E8A-4147-A177-3AD203B41FA5}">
                      <a16:colId xmlns:a16="http://schemas.microsoft.com/office/drawing/2014/main" val="4222023910"/>
                    </a:ext>
                  </a:extLst>
                </a:gridCol>
                <a:gridCol w="493776">
                  <a:extLst>
                    <a:ext uri="{9D8B030D-6E8A-4147-A177-3AD203B41FA5}">
                      <a16:colId xmlns:a16="http://schemas.microsoft.com/office/drawing/2014/main" val="2355430947"/>
                    </a:ext>
                  </a:extLst>
                </a:gridCol>
                <a:gridCol w="493776">
                  <a:extLst>
                    <a:ext uri="{9D8B030D-6E8A-4147-A177-3AD203B41FA5}">
                      <a16:colId xmlns:a16="http://schemas.microsoft.com/office/drawing/2014/main" val="333167923"/>
                    </a:ext>
                  </a:extLst>
                </a:gridCol>
                <a:gridCol w="493776">
                  <a:extLst>
                    <a:ext uri="{9D8B030D-6E8A-4147-A177-3AD203B41FA5}">
                      <a16:colId xmlns:a16="http://schemas.microsoft.com/office/drawing/2014/main" val="1836779499"/>
                    </a:ext>
                  </a:extLst>
                </a:gridCol>
                <a:gridCol w="493776">
                  <a:extLst>
                    <a:ext uri="{9D8B030D-6E8A-4147-A177-3AD203B41FA5}">
                      <a16:colId xmlns:a16="http://schemas.microsoft.com/office/drawing/2014/main" val="768315333"/>
                    </a:ext>
                  </a:extLst>
                </a:gridCol>
                <a:gridCol w="493776">
                  <a:extLst>
                    <a:ext uri="{9D8B030D-6E8A-4147-A177-3AD203B41FA5}">
                      <a16:colId xmlns:a16="http://schemas.microsoft.com/office/drawing/2014/main" val="1863516029"/>
                    </a:ext>
                  </a:extLst>
                </a:gridCol>
                <a:gridCol w="493776">
                  <a:extLst>
                    <a:ext uri="{9D8B030D-6E8A-4147-A177-3AD203B41FA5}">
                      <a16:colId xmlns:a16="http://schemas.microsoft.com/office/drawing/2014/main" val="236255745"/>
                    </a:ext>
                  </a:extLst>
                </a:gridCol>
                <a:gridCol w="493776">
                  <a:extLst>
                    <a:ext uri="{9D8B030D-6E8A-4147-A177-3AD203B41FA5}">
                      <a16:colId xmlns:a16="http://schemas.microsoft.com/office/drawing/2014/main" val="3772337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2296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- 2021-04-01 14:41:30</a:t>
                      </a:r>
                      <a:r>
                        <a:rPr kumimoji="0" lang="es-ES" sz="1000" b="0" i="0" u="none" strike="noStrike" kern="1200" cap="none" spc="0" normalizeH="0" baseline="0" noProof="0">
                          <a:ln>
                            <a:noFill/>
                          </a:ln>
                          <a:solidFill>
                            <a:prstClr val="black"/>
                          </a:solidFill>
                          <a:effectLst/>
                          <a:uLnTx/>
                          <a:uFillTx/>
                          <a:latin typeface="+mn-lt"/>
                          <a:ea typeface="+mn-ea"/>
                          <a:cs typeface="+mn-cs"/>
                        </a:rPr>
                        <a:t>
 ¡No hay nada igual! Por segundo año consecutivo la bici ganadora de @vueltaaltascumbres #SuperCaliber se convierte en la bici del año por los lectores de @bikerevista.
¡No importa el continente, ni el país; todo el mundo está seguro que es genial! 
@trekbikes  @trekbicycleargentina @bontragerargentina #trekbikes #trekargentina #bontragerargentina #supercaliber #procaliber #wavecell #racedtowin #gooutside #creemosenlasbicis #racedtowin #Gobybike #TeamTrekBontrager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3926644"/>
                  </a:ext>
                </a:extLst>
              </a:tr>
            </a:tbl>
          </a:graphicData>
        </a:graphic>
      </p:graphicFrame>
      <p:sp>
        <p:nvSpPr>
          <p:cNvPr id="4" name="Text Placeholder 3">
            <a:extLst>
              <a:ext uri="{FF2B5EF4-FFF2-40B4-BE49-F238E27FC236}">
                <a16:creationId xmlns:a16="http://schemas.microsoft.com/office/drawing/2014/main" id="{9FCC4192-B0C9-470B-898D-47A53F4C841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17578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2D198-E249-44C0-A169-7AC1C1C33CE5}"/>
              </a:ext>
            </a:extLst>
          </p:cNvPr>
          <p:cNvSpPr>
            <a:spLocks noGrp="1"/>
          </p:cNvSpPr>
          <p:nvPr>
            <p:ph type="title"/>
          </p:nvPr>
        </p:nvSpPr>
        <p:spPr/>
        <p:txBody>
          <a:bodyPr/>
          <a:lstStyle/>
          <a:p>
            <a:r>
              <a:rPr lang="en-US"/>
              <a:t>Facebook Post Table + Reactions | Scott - 2 of 21</a:t>
            </a:r>
          </a:p>
        </p:txBody>
      </p:sp>
      <p:graphicFrame>
        <p:nvGraphicFramePr>
          <p:cNvPr id="5" name="Table Placeholder 4">
            <a:extLst>
              <a:ext uri="{FF2B5EF4-FFF2-40B4-BE49-F238E27FC236}">
                <a16:creationId xmlns:a16="http://schemas.microsoft.com/office/drawing/2014/main" id="{503E1061-74A3-413C-8522-17B5B52833E4}"/>
              </a:ext>
            </a:extLst>
          </p:cNvPr>
          <p:cNvGraphicFramePr>
            <a:graphicFrameLocks noGrp="1"/>
          </p:cNvGraphicFramePr>
          <p:nvPr>
            <p:ph type="tbl" sz="quarter" idx="13"/>
            <p:extLst>
              <p:ext uri="{D42A27DB-BD31-4B8C-83A1-F6EECF244321}">
                <p14:modId xmlns:p14="http://schemas.microsoft.com/office/powerpoint/2010/main" val="82023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5953024"/>
                    </a:ext>
                  </a:extLst>
                </a:gridCol>
                <a:gridCol w="493776">
                  <a:extLst>
                    <a:ext uri="{9D8B030D-6E8A-4147-A177-3AD203B41FA5}">
                      <a16:colId xmlns:a16="http://schemas.microsoft.com/office/drawing/2014/main" val="2771669707"/>
                    </a:ext>
                  </a:extLst>
                </a:gridCol>
                <a:gridCol w="493776">
                  <a:extLst>
                    <a:ext uri="{9D8B030D-6E8A-4147-A177-3AD203B41FA5}">
                      <a16:colId xmlns:a16="http://schemas.microsoft.com/office/drawing/2014/main" val="1065945282"/>
                    </a:ext>
                  </a:extLst>
                </a:gridCol>
                <a:gridCol w="493776">
                  <a:extLst>
                    <a:ext uri="{9D8B030D-6E8A-4147-A177-3AD203B41FA5}">
                      <a16:colId xmlns:a16="http://schemas.microsoft.com/office/drawing/2014/main" val="1173896694"/>
                    </a:ext>
                  </a:extLst>
                </a:gridCol>
                <a:gridCol w="493776">
                  <a:extLst>
                    <a:ext uri="{9D8B030D-6E8A-4147-A177-3AD203B41FA5}">
                      <a16:colId xmlns:a16="http://schemas.microsoft.com/office/drawing/2014/main" val="2801127291"/>
                    </a:ext>
                  </a:extLst>
                </a:gridCol>
                <a:gridCol w="493776">
                  <a:extLst>
                    <a:ext uri="{9D8B030D-6E8A-4147-A177-3AD203B41FA5}">
                      <a16:colId xmlns:a16="http://schemas.microsoft.com/office/drawing/2014/main" val="1897506771"/>
                    </a:ext>
                  </a:extLst>
                </a:gridCol>
                <a:gridCol w="493776">
                  <a:extLst>
                    <a:ext uri="{9D8B030D-6E8A-4147-A177-3AD203B41FA5}">
                      <a16:colId xmlns:a16="http://schemas.microsoft.com/office/drawing/2014/main" val="289880106"/>
                    </a:ext>
                  </a:extLst>
                </a:gridCol>
                <a:gridCol w="493776">
                  <a:extLst>
                    <a:ext uri="{9D8B030D-6E8A-4147-A177-3AD203B41FA5}">
                      <a16:colId xmlns:a16="http://schemas.microsoft.com/office/drawing/2014/main" val="1142519506"/>
                    </a:ext>
                  </a:extLst>
                </a:gridCol>
                <a:gridCol w="493776">
                  <a:extLst>
                    <a:ext uri="{9D8B030D-6E8A-4147-A177-3AD203B41FA5}">
                      <a16:colId xmlns:a16="http://schemas.microsoft.com/office/drawing/2014/main" val="1177503213"/>
                    </a:ext>
                  </a:extLst>
                </a:gridCol>
                <a:gridCol w="493776">
                  <a:extLst>
                    <a:ext uri="{9D8B030D-6E8A-4147-A177-3AD203B41FA5}">
                      <a16:colId xmlns:a16="http://schemas.microsoft.com/office/drawing/2014/main" val="2641096083"/>
                    </a:ext>
                  </a:extLst>
                </a:gridCol>
                <a:gridCol w="493776">
                  <a:extLst>
                    <a:ext uri="{9D8B030D-6E8A-4147-A177-3AD203B41FA5}">
                      <a16:colId xmlns:a16="http://schemas.microsoft.com/office/drawing/2014/main" val="1743667972"/>
                    </a:ext>
                  </a:extLst>
                </a:gridCol>
                <a:gridCol w="493776">
                  <a:extLst>
                    <a:ext uri="{9D8B030D-6E8A-4147-A177-3AD203B41FA5}">
                      <a16:colId xmlns:a16="http://schemas.microsoft.com/office/drawing/2014/main" val="3933072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264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- 2021-04-22 20:21:14</a:t>
                      </a:r>
                      <a:r>
                        <a:rPr kumimoji="0" lang="es-ES" sz="1000" b="0" i="0" u="none" strike="noStrike" kern="1200" cap="none" spc="0" normalizeH="0" baseline="0" noProof="0">
                          <a:ln>
                            <a:noFill/>
                          </a:ln>
                          <a:solidFill>
                            <a:prstClr val="black"/>
                          </a:solidFill>
                          <a:effectLst/>
                          <a:uLnTx/>
                          <a:uFillTx/>
                          <a:latin typeface="+mn-lt"/>
                          <a:ea typeface="+mn-ea"/>
                          <a:cs typeface="+mn-cs"/>
                        </a:rPr>
                        <a:t>
 #TBT  En 2017 SCOTT presenta la nueva Genius. 
Con 2.249 g, este modelo montaba el cuadro más ligero de su categoría (incluidos amortiguador y piezas de montaje). SCOTT sigue siendo la referencia en bicicletas de trail ligeras y potentes.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968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- 2021-04-15 14:22:39</a:t>
                      </a:r>
                      <a:r>
                        <a:rPr kumimoji="0" lang="en-US" sz="1000" b="0" i="0" u="none" strike="noStrike" kern="1200" cap="none" spc="0" normalizeH="0" baseline="0" noProof="0">
                          <a:ln>
                            <a:noFill/>
                          </a:ln>
                          <a:solidFill>
                            <a:prstClr val="black"/>
                          </a:solidFill>
                          <a:effectLst/>
                          <a:uLnTx/>
                          <a:uFillTx/>
                          <a:latin typeface="+mn-lt"/>
                          <a:ea typeface="+mn-ea"/>
                          <a:cs typeface="+mn-cs"/>
                        </a:rPr>
                        <a:t>
 ¡Feliz día Internacional del Ciclista! 
@trekbikes @trekbicycleargentina @bontragerargentina @opticacentralstore @pave_sportswear #trekbikes #trekargentina  #procaliber #topfuel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10484368"/>
                  </a:ext>
                </a:extLst>
              </a:tr>
            </a:tbl>
          </a:graphicData>
        </a:graphic>
      </p:graphicFrame>
      <p:sp>
        <p:nvSpPr>
          <p:cNvPr id="4" name="Text Placeholder 3">
            <a:extLst>
              <a:ext uri="{FF2B5EF4-FFF2-40B4-BE49-F238E27FC236}">
                <a16:creationId xmlns:a16="http://schemas.microsoft.com/office/drawing/2014/main" id="{1B2AE113-9A44-45E9-859B-FCE39304878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8540825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15BC1-EB6E-458F-82C3-40A6A7243804}"/>
              </a:ext>
            </a:extLst>
          </p:cNvPr>
          <p:cNvSpPr>
            <a:spLocks noGrp="1"/>
          </p:cNvSpPr>
          <p:nvPr>
            <p:ph type="title"/>
          </p:nvPr>
        </p:nvSpPr>
        <p:spPr/>
        <p:txBody>
          <a:bodyPr/>
          <a:lstStyle/>
          <a:p>
            <a:r>
              <a:rPr lang="en-US"/>
              <a:t>Facebook Post Table + Reactions | Scott - 3 of 21</a:t>
            </a:r>
          </a:p>
        </p:txBody>
      </p:sp>
      <p:graphicFrame>
        <p:nvGraphicFramePr>
          <p:cNvPr id="5" name="Table Placeholder 4">
            <a:extLst>
              <a:ext uri="{FF2B5EF4-FFF2-40B4-BE49-F238E27FC236}">
                <a16:creationId xmlns:a16="http://schemas.microsoft.com/office/drawing/2014/main" id="{2C970237-4D7E-4E02-ABF5-F10DCF4B0AFF}"/>
              </a:ext>
            </a:extLst>
          </p:cNvPr>
          <p:cNvGraphicFramePr>
            <a:graphicFrameLocks noGrp="1"/>
          </p:cNvGraphicFramePr>
          <p:nvPr>
            <p:ph type="tbl" sz="quarter" idx="13"/>
            <p:extLst>
              <p:ext uri="{D42A27DB-BD31-4B8C-83A1-F6EECF244321}">
                <p14:modId xmlns:p14="http://schemas.microsoft.com/office/powerpoint/2010/main" val="392966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6228235"/>
                    </a:ext>
                  </a:extLst>
                </a:gridCol>
                <a:gridCol w="493776">
                  <a:extLst>
                    <a:ext uri="{9D8B030D-6E8A-4147-A177-3AD203B41FA5}">
                      <a16:colId xmlns:a16="http://schemas.microsoft.com/office/drawing/2014/main" val="1658606485"/>
                    </a:ext>
                  </a:extLst>
                </a:gridCol>
                <a:gridCol w="493776">
                  <a:extLst>
                    <a:ext uri="{9D8B030D-6E8A-4147-A177-3AD203B41FA5}">
                      <a16:colId xmlns:a16="http://schemas.microsoft.com/office/drawing/2014/main" val="2583209195"/>
                    </a:ext>
                  </a:extLst>
                </a:gridCol>
                <a:gridCol w="493776">
                  <a:extLst>
                    <a:ext uri="{9D8B030D-6E8A-4147-A177-3AD203B41FA5}">
                      <a16:colId xmlns:a16="http://schemas.microsoft.com/office/drawing/2014/main" val="2742900585"/>
                    </a:ext>
                  </a:extLst>
                </a:gridCol>
                <a:gridCol w="493776">
                  <a:extLst>
                    <a:ext uri="{9D8B030D-6E8A-4147-A177-3AD203B41FA5}">
                      <a16:colId xmlns:a16="http://schemas.microsoft.com/office/drawing/2014/main" val="1008631285"/>
                    </a:ext>
                  </a:extLst>
                </a:gridCol>
                <a:gridCol w="493776">
                  <a:extLst>
                    <a:ext uri="{9D8B030D-6E8A-4147-A177-3AD203B41FA5}">
                      <a16:colId xmlns:a16="http://schemas.microsoft.com/office/drawing/2014/main" val="1176857947"/>
                    </a:ext>
                  </a:extLst>
                </a:gridCol>
                <a:gridCol w="493776">
                  <a:extLst>
                    <a:ext uri="{9D8B030D-6E8A-4147-A177-3AD203B41FA5}">
                      <a16:colId xmlns:a16="http://schemas.microsoft.com/office/drawing/2014/main" val="640759388"/>
                    </a:ext>
                  </a:extLst>
                </a:gridCol>
                <a:gridCol w="493776">
                  <a:extLst>
                    <a:ext uri="{9D8B030D-6E8A-4147-A177-3AD203B41FA5}">
                      <a16:colId xmlns:a16="http://schemas.microsoft.com/office/drawing/2014/main" val="1704213431"/>
                    </a:ext>
                  </a:extLst>
                </a:gridCol>
                <a:gridCol w="493776">
                  <a:extLst>
                    <a:ext uri="{9D8B030D-6E8A-4147-A177-3AD203B41FA5}">
                      <a16:colId xmlns:a16="http://schemas.microsoft.com/office/drawing/2014/main" val="593897144"/>
                    </a:ext>
                  </a:extLst>
                </a:gridCol>
                <a:gridCol w="493776">
                  <a:extLst>
                    <a:ext uri="{9D8B030D-6E8A-4147-A177-3AD203B41FA5}">
                      <a16:colId xmlns:a16="http://schemas.microsoft.com/office/drawing/2014/main" val="269635082"/>
                    </a:ext>
                  </a:extLst>
                </a:gridCol>
                <a:gridCol w="493776">
                  <a:extLst>
                    <a:ext uri="{9D8B030D-6E8A-4147-A177-3AD203B41FA5}">
                      <a16:colId xmlns:a16="http://schemas.microsoft.com/office/drawing/2014/main" val="4191622756"/>
                    </a:ext>
                  </a:extLst>
                </a:gridCol>
                <a:gridCol w="493776">
                  <a:extLst>
                    <a:ext uri="{9D8B030D-6E8A-4147-A177-3AD203B41FA5}">
                      <a16:colId xmlns:a16="http://schemas.microsoft.com/office/drawing/2014/main" val="2886693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0693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- 2021-04-17 20:30:42</a:t>
                      </a:r>
                      <a:r>
                        <a:rPr kumimoji="0" lang="en-US" sz="1000" b="0" i="0" u="none" strike="noStrike" kern="1200" cap="none" spc="0" normalizeH="0" baseline="0" noProof="0">
                          <a:ln>
                            <a:noFill/>
                          </a:ln>
                          <a:solidFill>
                            <a:prstClr val="black"/>
                          </a:solidFill>
                          <a:effectLst/>
                          <a:uLnTx/>
                          <a:uFillTx/>
                          <a:latin typeface="+mn-lt"/>
                          <a:ea typeface="+mn-ea"/>
                          <a:cs typeface="+mn-cs"/>
                        </a:rPr>
                        <a:t>
 ¡Fin de semana al mejor estilo del #TeamTrekBontrager! 
@hernanjais y @alvaritomacias nos dejan estas postales increíbles.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55334151"/>
                  </a:ext>
                </a:extLst>
              </a:tr>
            </a:tbl>
          </a:graphicData>
        </a:graphic>
      </p:graphicFrame>
      <p:sp>
        <p:nvSpPr>
          <p:cNvPr id="4" name="Text Placeholder 3">
            <a:extLst>
              <a:ext uri="{FF2B5EF4-FFF2-40B4-BE49-F238E27FC236}">
                <a16:creationId xmlns:a16="http://schemas.microsoft.com/office/drawing/2014/main" id="{81D23AB4-0384-40C3-8B12-154AD2CE127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504118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33764-9978-4F33-A8F9-C89EFDF85E2F}"/>
              </a:ext>
            </a:extLst>
          </p:cNvPr>
          <p:cNvSpPr>
            <a:spLocks noGrp="1"/>
          </p:cNvSpPr>
          <p:nvPr>
            <p:ph type="title"/>
          </p:nvPr>
        </p:nvSpPr>
        <p:spPr/>
        <p:txBody>
          <a:bodyPr/>
          <a:lstStyle/>
          <a:p>
            <a:r>
              <a:rPr lang="en-US"/>
              <a:t>Facebook Post Table + Reactions | Scott - 4 of 21</a:t>
            </a:r>
          </a:p>
        </p:txBody>
      </p:sp>
      <p:graphicFrame>
        <p:nvGraphicFramePr>
          <p:cNvPr id="5" name="Table Placeholder 4">
            <a:extLst>
              <a:ext uri="{FF2B5EF4-FFF2-40B4-BE49-F238E27FC236}">
                <a16:creationId xmlns:a16="http://schemas.microsoft.com/office/drawing/2014/main" id="{75F109A6-9397-47AB-9337-731970349AD1}"/>
              </a:ext>
            </a:extLst>
          </p:cNvPr>
          <p:cNvGraphicFramePr>
            <a:graphicFrameLocks noGrp="1"/>
          </p:cNvGraphicFramePr>
          <p:nvPr>
            <p:ph type="tbl" sz="quarter" idx="13"/>
            <p:extLst>
              <p:ext uri="{D42A27DB-BD31-4B8C-83A1-F6EECF244321}">
                <p14:modId xmlns:p14="http://schemas.microsoft.com/office/powerpoint/2010/main" val="1149897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3341135"/>
                    </a:ext>
                  </a:extLst>
                </a:gridCol>
                <a:gridCol w="493776">
                  <a:extLst>
                    <a:ext uri="{9D8B030D-6E8A-4147-A177-3AD203B41FA5}">
                      <a16:colId xmlns:a16="http://schemas.microsoft.com/office/drawing/2014/main" val="3970763089"/>
                    </a:ext>
                  </a:extLst>
                </a:gridCol>
                <a:gridCol w="493776">
                  <a:extLst>
                    <a:ext uri="{9D8B030D-6E8A-4147-A177-3AD203B41FA5}">
                      <a16:colId xmlns:a16="http://schemas.microsoft.com/office/drawing/2014/main" val="4057391198"/>
                    </a:ext>
                  </a:extLst>
                </a:gridCol>
                <a:gridCol w="493776">
                  <a:extLst>
                    <a:ext uri="{9D8B030D-6E8A-4147-A177-3AD203B41FA5}">
                      <a16:colId xmlns:a16="http://schemas.microsoft.com/office/drawing/2014/main" val="1109659217"/>
                    </a:ext>
                  </a:extLst>
                </a:gridCol>
                <a:gridCol w="493776">
                  <a:extLst>
                    <a:ext uri="{9D8B030D-6E8A-4147-A177-3AD203B41FA5}">
                      <a16:colId xmlns:a16="http://schemas.microsoft.com/office/drawing/2014/main" val="2945960176"/>
                    </a:ext>
                  </a:extLst>
                </a:gridCol>
                <a:gridCol w="493776">
                  <a:extLst>
                    <a:ext uri="{9D8B030D-6E8A-4147-A177-3AD203B41FA5}">
                      <a16:colId xmlns:a16="http://schemas.microsoft.com/office/drawing/2014/main" val="2078906438"/>
                    </a:ext>
                  </a:extLst>
                </a:gridCol>
                <a:gridCol w="493776">
                  <a:extLst>
                    <a:ext uri="{9D8B030D-6E8A-4147-A177-3AD203B41FA5}">
                      <a16:colId xmlns:a16="http://schemas.microsoft.com/office/drawing/2014/main" val="3426255195"/>
                    </a:ext>
                  </a:extLst>
                </a:gridCol>
                <a:gridCol w="493776">
                  <a:extLst>
                    <a:ext uri="{9D8B030D-6E8A-4147-A177-3AD203B41FA5}">
                      <a16:colId xmlns:a16="http://schemas.microsoft.com/office/drawing/2014/main" val="3943410083"/>
                    </a:ext>
                  </a:extLst>
                </a:gridCol>
                <a:gridCol w="493776">
                  <a:extLst>
                    <a:ext uri="{9D8B030D-6E8A-4147-A177-3AD203B41FA5}">
                      <a16:colId xmlns:a16="http://schemas.microsoft.com/office/drawing/2014/main" val="3332565588"/>
                    </a:ext>
                  </a:extLst>
                </a:gridCol>
                <a:gridCol w="493776">
                  <a:extLst>
                    <a:ext uri="{9D8B030D-6E8A-4147-A177-3AD203B41FA5}">
                      <a16:colId xmlns:a16="http://schemas.microsoft.com/office/drawing/2014/main" val="2182074596"/>
                    </a:ext>
                  </a:extLst>
                </a:gridCol>
                <a:gridCol w="493776">
                  <a:extLst>
                    <a:ext uri="{9D8B030D-6E8A-4147-A177-3AD203B41FA5}">
                      <a16:colId xmlns:a16="http://schemas.microsoft.com/office/drawing/2014/main" val="1958480398"/>
                    </a:ext>
                  </a:extLst>
                </a:gridCol>
                <a:gridCol w="493776">
                  <a:extLst>
                    <a:ext uri="{9D8B030D-6E8A-4147-A177-3AD203B41FA5}">
                      <a16:colId xmlns:a16="http://schemas.microsoft.com/office/drawing/2014/main" val="2724068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1542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- 2021-04-14 18:42:06</a:t>
                      </a:r>
                      <a:r>
                        <a:rPr kumimoji="0" lang="es-ES" sz="1000" b="0" i="0" u="none" strike="noStrike" kern="1200" cap="none" spc="0" normalizeH="0" baseline="0" noProof="0">
                          <a:ln>
                            <a:noFill/>
                          </a:ln>
                          <a:solidFill>
                            <a:prstClr val="black"/>
                          </a:solidFill>
                          <a:effectLst/>
                          <a:uLnTx/>
                          <a:uFillTx/>
                          <a:latin typeface="+mn-lt"/>
                          <a:ea typeface="+mn-ea"/>
                          <a:cs typeface="+mn-cs"/>
                        </a:rPr>
                        <a:t>
 La X-Caliber es una rígida diseñada para proporcionar velocidad, eficacia de pedaleo y un manejo rápido en senderos, singletrack o en las calles de la ciudad. Es perfecta para los ciclistas novatos, para corredores de cross country y para todo aquel que quiera rodar más kilómetros en menos tiempo.
Toda la información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38564265"/>
                  </a:ext>
                </a:extLst>
              </a:tr>
            </a:tbl>
          </a:graphicData>
        </a:graphic>
      </p:graphicFrame>
      <p:sp>
        <p:nvSpPr>
          <p:cNvPr id="4" name="Text Placeholder 3">
            <a:extLst>
              <a:ext uri="{FF2B5EF4-FFF2-40B4-BE49-F238E27FC236}">
                <a16:creationId xmlns:a16="http://schemas.microsoft.com/office/drawing/2014/main" id="{6D1C42A6-333F-4A79-825D-EDA6A5FD74A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9880378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C6282-9E4E-4190-89AD-9150DBF0AC24}"/>
              </a:ext>
            </a:extLst>
          </p:cNvPr>
          <p:cNvSpPr>
            <a:spLocks noGrp="1"/>
          </p:cNvSpPr>
          <p:nvPr>
            <p:ph type="title"/>
          </p:nvPr>
        </p:nvSpPr>
        <p:spPr/>
        <p:txBody>
          <a:bodyPr/>
          <a:lstStyle/>
          <a:p>
            <a:r>
              <a:rPr lang="en-US"/>
              <a:t>Facebook Post Table + Reactions | Scott - 5 of 21</a:t>
            </a:r>
          </a:p>
        </p:txBody>
      </p:sp>
      <p:graphicFrame>
        <p:nvGraphicFramePr>
          <p:cNvPr id="5" name="Table Placeholder 4">
            <a:extLst>
              <a:ext uri="{FF2B5EF4-FFF2-40B4-BE49-F238E27FC236}">
                <a16:creationId xmlns:a16="http://schemas.microsoft.com/office/drawing/2014/main" id="{EA08DACD-55A3-4199-BB62-D476A84600D0}"/>
              </a:ext>
            </a:extLst>
          </p:cNvPr>
          <p:cNvGraphicFramePr>
            <a:graphicFrameLocks noGrp="1"/>
          </p:cNvGraphicFramePr>
          <p:nvPr>
            <p:ph type="tbl" sz="quarter" idx="13"/>
            <p:extLst>
              <p:ext uri="{D42A27DB-BD31-4B8C-83A1-F6EECF244321}">
                <p14:modId xmlns:p14="http://schemas.microsoft.com/office/powerpoint/2010/main" val="495304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5996787"/>
                    </a:ext>
                  </a:extLst>
                </a:gridCol>
                <a:gridCol w="493776">
                  <a:extLst>
                    <a:ext uri="{9D8B030D-6E8A-4147-A177-3AD203B41FA5}">
                      <a16:colId xmlns:a16="http://schemas.microsoft.com/office/drawing/2014/main" val="593498825"/>
                    </a:ext>
                  </a:extLst>
                </a:gridCol>
                <a:gridCol w="493776">
                  <a:extLst>
                    <a:ext uri="{9D8B030D-6E8A-4147-A177-3AD203B41FA5}">
                      <a16:colId xmlns:a16="http://schemas.microsoft.com/office/drawing/2014/main" val="2293141904"/>
                    </a:ext>
                  </a:extLst>
                </a:gridCol>
                <a:gridCol w="493776">
                  <a:extLst>
                    <a:ext uri="{9D8B030D-6E8A-4147-A177-3AD203B41FA5}">
                      <a16:colId xmlns:a16="http://schemas.microsoft.com/office/drawing/2014/main" val="201262505"/>
                    </a:ext>
                  </a:extLst>
                </a:gridCol>
                <a:gridCol w="493776">
                  <a:extLst>
                    <a:ext uri="{9D8B030D-6E8A-4147-A177-3AD203B41FA5}">
                      <a16:colId xmlns:a16="http://schemas.microsoft.com/office/drawing/2014/main" val="2869774904"/>
                    </a:ext>
                  </a:extLst>
                </a:gridCol>
                <a:gridCol w="493776">
                  <a:extLst>
                    <a:ext uri="{9D8B030D-6E8A-4147-A177-3AD203B41FA5}">
                      <a16:colId xmlns:a16="http://schemas.microsoft.com/office/drawing/2014/main" val="2003527963"/>
                    </a:ext>
                  </a:extLst>
                </a:gridCol>
                <a:gridCol w="493776">
                  <a:extLst>
                    <a:ext uri="{9D8B030D-6E8A-4147-A177-3AD203B41FA5}">
                      <a16:colId xmlns:a16="http://schemas.microsoft.com/office/drawing/2014/main" val="1220842758"/>
                    </a:ext>
                  </a:extLst>
                </a:gridCol>
                <a:gridCol w="493776">
                  <a:extLst>
                    <a:ext uri="{9D8B030D-6E8A-4147-A177-3AD203B41FA5}">
                      <a16:colId xmlns:a16="http://schemas.microsoft.com/office/drawing/2014/main" val="3492059672"/>
                    </a:ext>
                  </a:extLst>
                </a:gridCol>
                <a:gridCol w="493776">
                  <a:extLst>
                    <a:ext uri="{9D8B030D-6E8A-4147-A177-3AD203B41FA5}">
                      <a16:colId xmlns:a16="http://schemas.microsoft.com/office/drawing/2014/main" val="3401873704"/>
                    </a:ext>
                  </a:extLst>
                </a:gridCol>
                <a:gridCol w="493776">
                  <a:extLst>
                    <a:ext uri="{9D8B030D-6E8A-4147-A177-3AD203B41FA5}">
                      <a16:colId xmlns:a16="http://schemas.microsoft.com/office/drawing/2014/main" val="1154398651"/>
                    </a:ext>
                  </a:extLst>
                </a:gridCol>
                <a:gridCol w="493776">
                  <a:extLst>
                    <a:ext uri="{9D8B030D-6E8A-4147-A177-3AD203B41FA5}">
                      <a16:colId xmlns:a16="http://schemas.microsoft.com/office/drawing/2014/main" val="3742743715"/>
                    </a:ext>
                  </a:extLst>
                </a:gridCol>
                <a:gridCol w="493776">
                  <a:extLst>
                    <a:ext uri="{9D8B030D-6E8A-4147-A177-3AD203B41FA5}">
                      <a16:colId xmlns:a16="http://schemas.microsoft.com/office/drawing/2014/main" val="2228661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3159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- 2021-04-07 11:58:39</a:t>
                      </a:r>
                      <a:r>
                        <a:rPr kumimoji="0" lang="es-ES" sz="1000" b="0" i="0" u="none" strike="noStrike" kern="1200" cap="none" spc="0" normalizeH="0" baseline="0" noProof="0">
                          <a:ln>
                            <a:noFill/>
                          </a:ln>
                          <a:solidFill>
                            <a:prstClr val="black"/>
                          </a:solidFill>
                          <a:effectLst/>
                          <a:uLnTx/>
                          <a:uFillTx/>
                          <a:latin typeface="+mn-lt"/>
                          <a:ea typeface="+mn-ea"/>
                          <a:cs typeface="+mn-cs"/>
                        </a:rPr>
                        <a:t>
 🚵‍♂️ Los mejores accesorios by Cannondale encontralos en nuestras tiendas autorizadas. Hacé click en https://bit.ly/DealersOficialesCannondale y buscá la tienda más cercana. 🙌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75590085"/>
                  </a:ext>
                </a:extLst>
              </a:tr>
            </a:tbl>
          </a:graphicData>
        </a:graphic>
      </p:graphicFrame>
      <p:sp>
        <p:nvSpPr>
          <p:cNvPr id="4" name="Text Placeholder 3">
            <a:extLst>
              <a:ext uri="{FF2B5EF4-FFF2-40B4-BE49-F238E27FC236}">
                <a16:creationId xmlns:a16="http://schemas.microsoft.com/office/drawing/2014/main" id="{74E21C63-B22B-402C-98DD-BC51F01F741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0418547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12402-1248-4756-A8C7-979756CD4C8A}"/>
              </a:ext>
            </a:extLst>
          </p:cNvPr>
          <p:cNvSpPr>
            <a:spLocks noGrp="1"/>
          </p:cNvSpPr>
          <p:nvPr>
            <p:ph type="title"/>
          </p:nvPr>
        </p:nvSpPr>
        <p:spPr/>
        <p:txBody>
          <a:bodyPr/>
          <a:lstStyle/>
          <a:p>
            <a:r>
              <a:rPr lang="en-US"/>
              <a:t>Facebook Post Table + Reactions | Scott - 6 of 21</a:t>
            </a:r>
          </a:p>
        </p:txBody>
      </p:sp>
      <p:graphicFrame>
        <p:nvGraphicFramePr>
          <p:cNvPr id="5" name="Table Placeholder 4">
            <a:extLst>
              <a:ext uri="{FF2B5EF4-FFF2-40B4-BE49-F238E27FC236}">
                <a16:creationId xmlns:a16="http://schemas.microsoft.com/office/drawing/2014/main" id="{DB37A4C0-93A9-4C98-B83A-BD001FEBD24F}"/>
              </a:ext>
            </a:extLst>
          </p:cNvPr>
          <p:cNvGraphicFramePr>
            <a:graphicFrameLocks noGrp="1"/>
          </p:cNvGraphicFramePr>
          <p:nvPr>
            <p:ph type="tbl" sz="quarter" idx="13"/>
            <p:extLst>
              <p:ext uri="{D42A27DB-BD31-4B8C-83A1-F6EECF244321}">
                <p14:modId xmlns:p14="http://schemas.microsoft.com/office/powerpoint/2010/main" val="624087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9125966"/>
                    </a:ext>
                  </a:extLst>
                </a:gridCol>
                <a:gridCol w="493776">
                  <a:extLst>
                    <a:ext uri="{9D8B030D-6E8A-4147-A177-3AD203B41FA5}">
                      <a16:colId xmlns:a16="http://schemas.microsoft.com/office/drawing/2014/main" val="1717685160"/>
                    </a:ext>
                  </a:extLst>
                </a:gridCol>
                <a:gridCol w="493776">
                  <a:extLst>
                    <a:ext uri="{9D8B030D-6E8A-4147-A177-3AD203B41FA5}">
                      <a16:colId xmlns:a16="http://schemas.microsoft.com/office/drawing/2014/main" val="3257756723"/>
                    </a:ext>
                  </a:extLst>
                </a:gridCol>
                <a:gridCol w="493776">
                  <a:extLst>
                    <a:ext uri="{9D8B030D-6E8A-4147-A177-3AD203B41FA5}">
                      <a16:colId xmlns:a16="http://schemas.microsoft.com/office/drawing/2014/main" val="2361817541"/>
                    </a:ext>
                  </a:extLst>
                </a:gridCol>
                <a:gridCol w="493776">
                  <a:extLst>
                    <a:ext uri="{9D8B030D-6E8A-4147-A177-3AD203B41FA5}">
                      <a16:colId xmlns:a16="http://schemas.microsoft.com/office/drawing/2014/main" val="21252681"/>
                    </a:ext>
                  </a:extLst>
                </a:gridCol>
                <a:gridCol w="493776">
                  <a:extLst>
                    <a:ext uri="{9D8B030D-6E8A-4147-A177-3AD203B41FA5}">
                      <a16:colId xmlns:a16="http://schemas.microsoft.com/office/drawing/2014/main" val="1967652511"/>
                    </a:ext>
                  </a:extLst>
                </a:gridCol>
                <a:gridCol w="493776">
                  <a:extLst>
                    <a:ext uri="{9D8B030D-6E8A-4147-A177-3AD203B41FA5}">
                      <a16:colId xmlns:a16="http://schemas.microsoft.com/office/drawing/2014/main" val="473439725"/>
                    </a:ext>
                  </a:extLst>
                </a:gridCol>
                <a:gridCol w="493776">
                  <a:extLst>
                    <a:ext uri="{9D8B030D-6E8A-4147-A177-3AD203B41FA5}">
                      <a16:colId xmlns:a16="http://schemas.microsoft.com/office/drawing/2014/main" val="2813197620"/>
                    </a:ext>
                  </a:extLst>
                </a:gridCol>
                <a:gridCol w="493776">
                  <a:extLst>
                    <a:ext uri="{9D8B030D-6E8A-4147-A177-3AD203B41FA5}">
                      <a16:colId xmlns:a16="http://schemas.microsoft.com/office/drawing/2014/main" val="3543019991"/>
                    </a:ext>
                  </a:extLst>
                </a:gridCol>
                <a:gridCol w="493776">
                  <a:extLst>
                    <a:ext uri="{9D8B030D-6E8A-4147-A177-3AD203B41FA5}">
                      <a16:colId xmlns:a16="http://schemas.microsoft.com/office/drawing/2014/main" val="2051505067"/>
                    </a:ext>
                  </a:extLst>
                </a:gridCol>
                <a:gridCol w="493776">
                  <a:extLst>
                    <a:ext uri="{9D8B030D-6E8A-4147-A177-3AD203B41FA5}">
                      <a16:colId xmlns:a16="http://schemas.microsoft.com/office/drawing/2014/main" val="2458853176"/>
                    </a:ext>
                  </a:extLst>
                </a:gridCol>
                <a:gridCol w="493776">
                  <a:extLst>
                    <a:ext uri="{9D8B030D-6E8A-4147-A177-3AD203B41FA5}">
                      <a16:colId xmlns:a16="http://schemas.microsoft.com/office/drawing/2014/main" val="1065759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5859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- 2021-04-16 19:09:11</a:t>
                      </a:r>
                      <a:r>
                        <a:rPr kumimoji="0" lang="es-ES" sz="1000" b="0" i="0" u="none" strike="noStrike" kern="1200" cap="none" spc="0" normalizeH="0" baseline="0" noProof="0">
                          <a:ln>
                            <a:noFill/>
                          </a:ln>
                          <a:solidFill>
                            <a:prstClr val="black"/>
                          </a:solidFill>
                          <a:effectLst/>
                          <a:uLnTx/>
                          <a:uFillTx/>
                          <a:latin typeface="+mn-lt"/>
                          <a:ea typeface="+mn-ea"/>
                          <a:cs typeface="+mn-cs"/>
                        </a:rPr>
                        <a:t>
 ¡La X-caliber 8 es ideal para vos! 
Diseñada para disfrutar los senderos más rápidos y los recorridos largos. Se ha fabricado prestando especial atención a la calidad, al precio y a los componentes que marcan realmente una diferencia en el rendimiento. Una transmisión monoplato SRAM, una horquilla RockShox y unos frenos de disco hidráulicos la convierten en una excelente elección para los nuevos ciclistas de montaña y corredores de cross country. 
Encontrá la info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93770854"/>
                  </a:ext>
                </a:extLst>
              </a:tr>
            </a:tbl>
          </a:graphicData>
        </a:graphic>
      </p:graphicFrame>
      <p:sp>
        <p:nvSpPr>
          <p:cNvPr id="4" name="Text Placeholder 3">
            <a:extLst>
              <a:ext uri="{FF2B5EF4-FFF2-40B4-BE49-F238E27FC236}">
                <a16:creationId xmlns:a16="http://schemas.microsoft.com/office/drawing/2014/main" id="{BC40B652-3604-489A-BA68-342BC4DA491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305141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847BC-C3DD-4619-BB91-5AF9B6BAD117}"/>
              </a:ext>
            </a:extLst>
          </p:cNvPr>
          <p:cNvSpPr>
            <a:spLocks noGrp="1"/>
          </p:cNvSpPr>
          <p:nvPr>
            <p:ph type="title"/>
          </p:nvPr>
        </p:nvSpPr>
        <p:spPr/>
        <p:txBody>
          <a:bodyPr/>
          <a:lstStyle/>
          <a:p>
            <a:r>
              <a:rPr lang="en-US"/>
              <a:t>Facebook Post Table + Reactions | Scott - 7 of 21</a:t>
            </a:r>
          </a:p>
        </p:txBody>
      </p:sp>
      <p:graphicFrame>
        <p:nvGraphicFramePr>
          <p:cNvPr id="5" name="Table Placeholder 4">
            <a:extLst>
              <a:ext uri="{FF2B5EF4-FFF2-40B4-BE49-F238E27FC236}">
                <a16:creationId xmlns:a16="http://schemas.microsoft.com/office/drawing/2014/main" id="{E6BDB8CD-FE70-494E-BE87-7F98CF7C990F}"/>
              </a:ext>
            </a:extLst>
          </p:cNvPr>
          <p:cNvGraphicFramePr>
            <a:graphicFrameLocks noGrp="1"/>
          </p:cNvGraphicFramePr>
          <p:nvPr>
            <p:ph type="tbl" sz="quarter" idx="13"/>
            <p:extLst>
              <p:ext uri="{D42A27DB-BD31-4B8C-83A1-F6EECF244321}">
                <p14:modId xmlns:p14="http://schemas.microsoft.com/office/powerpoint/2010/main" val="3247614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1160917"/>
                    </a:ext>
                  </a:extLst>
                </a:gridCol>
                <a:gridCol w="493776">
                  <a:extLst>
                    <a:ext uri="{9D8B030D-6E8A-4147-A177-3AD203B41FA5}">
                      <a16:colId xmlns:a16="http://schemas.microsoft.com/office/drawing/2014/main" val="4256658949"/>
                    </a:ext>
                  </a:extLst>
                </a:gridCol>
                <a:gridCol w="493776">
                  <a:extLst>
                    <a:ext uri="{9D8B030D-6E8A-4147-A177-3AD203B41FA5}">
                      <a16:colId xmlns:a16="http://schemas.microsoft.com/office/drawing/2014/main" val="2617501857"/>
                    </a:ext>
                  </a:extLst>
                </a:gridCol>
                <a:gridCol w="493776">
                  <a:extLst>
                    <a:ext uri="{9D8B030D-6E8A-4147-A177-3AD203B41FA5}">
                      <a16:colId xmlns:a16="http://schemas.microsoft.com/office/drawing/2014/main" val="4012113842"/>
                    </a:ext>
                  </a:extLst>
                </a:gridCol>
                <a:gridCol w="493776">
                  <a:extLst>
                    <a:ext uri="{9D8B030D-6E8A-4147-A177-3AD203B41FA5}">
                      <a16:colId xmlns:a16="http://schemas.microsoft.com/office/drawing/2014/main" val="4219432720"/>
                    </a:ext>
                  </a:extLst>
                </a:gridCol>
                <a:gridCol w="493776">
                  <a:extLst>
                    <a:ext uri="{9D8B030D-6E8A-4147-A177-3AD203B41FA5}">
                      <a16:colId xmlns:a16="http://schemas.microsoft.com/office/drawing/2014/main" val="1206361249"/>
                    </a:ext>
                  </a:extLst>
                </a:gridCol>
                <a:gridCol w="493776">
                  <a:extLst>
                    <a:ext uri="{9D8B030D-6E8A-4147-A177-3AD203B41FA5}">
                      <a16:colId xmlns:a16="http://schemas.microsoft.com/office/drawing/2014/main" val="3817831340"/>
                    </a:ext>
                  </a:extLst>
                </a:gridCol>
                <a:gridCol w="493776">
                  <a:extLst>
                    <a:ext uri="{9D8B030D-6E8A-4147-A177-3AD203B41FA5}">
                      <a16:colId xmlns:a16="http://schemas.microsoft.com/office/drawing/2014/main" val="3814916692"/>
                    </a:ext>
                  </a:extLst>
                </a:gridCol>
                <a:gridCol w="493776">
                  <a:extLst>
                    <a:ext uri="{9D8B030D-6E8A-4147-A177-3AD203B41FA5}">
                      <a16:colId xmlns:a16="http://schemas.microsoft.com/office/drawing/2014/main" val="1566032512"/>
                    </a:ext>
                  </a:extLst>
                </a:gridCol>
                <a:gridCol w="493776">
                  <a:extLst>
                    <a:ext uri="{9D8B030D-6E8A-4147-A177-3AD203B41FA5}">
                      <a16:colId xmlns:a16="http://schemas.microsoft.com/office/drawing/2014/main" val="2847270755"/>
                    </a:ext>
                  </a:extLst>
                </a:gridCol>
                <a:gridCol w="493776">
                  <a:extLst>
                    <a:ext uri="{9D8B030D-6E8A-4147-A177-3AD203B41FA5}">
                      <a16:colId xmlns:a16="http://schemas.microsoft.com/office/drawing/2014/main" val="3680065251"/>
                    </a:ext>
                  </a:extLst>
                </a:gridCol>
                <a:gridCol w="493776">
                  <a:extLst>
                    <a:ext uri="{9D8B030D-6E8A-4147-A177-3AD203B41FA5}">
                      <a16:colId xmlns:a16="http://schemas.microsoft.com/office/drawing/2014/main" val="2876648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5950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- 2021-04-03 14:11:36</a:t>
                      </a:r>
                      <a:r>
                        <a:rPr kumimoji="0" lang="es-ES" sz="1000" b="0" i="0" u="none" strike="noStrike" kern="1200" cap="none" spc="0" normalizeH="0" baseline="0" noProof="0">
                          <a:ln>
                            <a:noFill/>
                          </a:ln>
                          <a:solidFill>
                            <a:prstClr val="black"/>
                          </a:solidFill>
                          <a:effectLst/>
                          <a:uLnTx/>
                          <a:uFillTx/>
                          <a:latin typeface="+mn-lt"/>
                          <a:ea typeface="+mn-ea"/>
                          <a:cs typeface="+mn-cs"/>
                        </a:rPr>
                        <a:t>
 Los equipos masculinos y femeninos del @teamdsm_ siguen en acción.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9883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Cannondale Argentina - 2021-04-28 10:37:58</a:t>
                      </a:r>
                      <a:r>
                        <a:rPr kumimoji="0" lang="it-IT" sz="1000" b="0" i="0" u="none" strike="noStrike" kern="1200" cap="none" spc="0" normalizeH="0" baseline="0" noProof="0">
                          <a:ln>
                            <a:noFill/>
                          </a:ln>
                          <a:solidFill>
                            <a:prstClr val="black"/>
                          </a:solidFill>
                          <a:effectLst/>
                          <a:uLnTx/>
                          <a:uFillTx/>
                          <a:latin typeface="+mn-lt"/>
                          <a:ea typeface="+mn-ea"/>
                          <a:cs typeface="+mn-cs"/>
                        </a:rPr>
                        <a:t>
 Cuando solo podés pensar en tu Cannondale. 🤩 #RideCannondale 
📷: @jmrojas04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7220729"/>
                  </a:ext>
                </a:extLst>
              </a:tr>
            </a:tbl>
          </a:graphicData>
        </a:graphic>
      </p:graphicFrame>
      <p:sp>
        <p:nvSpPr>
          <p:cNvPr id="4" name="Text Placeholder 3">
            <a:extLst>
              <a:ext uri="{FF2B5EF4-FFF2-40B4-BE49-F238E27FC236}">
                <a16:creationId xmlns:a16="http://schemas.microsoft.com/office/drawing/2014/main" id="{3C759A05-CB92-4D65-8264-54E8F955891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767208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DB8DB-59E8-4B8E-BC2E-6D54F348D373}"/>
              </a:ext>
            </a:extLst>
          </p:cNvPr>
          <p:cNvSpPr>
            <a:spLocks noGrp="1"/>
          </p:cNvSpPr>
          <p:nvPr>
            <p:ph type="title"/>
          </p:nvPr>
        </p:nvSpPr>
        <p:spPr/>
        <p:txBody>
          <a:bodyPr/>
          <a:lstStyle/>
          <a:p>
            <a:r>
              <a:rPr lang="en-US"/>
              <a:t>Facebook Post Table + Reactions | Scott - 8 of 21</a:t>
            </a:r>
          </a:p>
        </p:txBody>
      </p:sp>
      <p:graphicFrame>
        <p:nvGraphicFramePr>
          <p:cNvPr id="5" name="Table Placeholder 4">
            <a:extLst>
              <a:ext uri="{FF2B5EF4-FFF2-40B4-BE49-F238E27FC236}">
                <a16:creationId xmlns:a16="http://schemas.microsoft.com/office/drawing/2014/main" id="{027FEFE2-998F-438C-ADE2-7F6DE241EFB0}"/>
              </a:ext>
            </a:extLst>
          </p:cNvPr>
          <p:cNvGraphicFramePr>
            <a:graphicFrameLocks noGrp="1"/>
          </p:cNvGraphicFramePr>
          <p:nvPr>
            <p:ph type="tbl" sz="quarter" idx="13"/>
            <p:extLst>
              <p:ext uri="{D42A27DB-BD31-4B8C-83A1-F6EECF244321}">
                <p14:modId xmlns:p14="http://schemas.microsoft.com/office/powerpoint/2010/main" val="1778920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1708453"/>
                    </a:ext>
                  </a:extLst>
                </a:gridCol>
                <a:gridCol w="493776">
                  <a:extLst>
                    <a:ext uri="{9D8B030D-6E8A-4147-A177-3AD203B41FA5}">
                      <a16:colId xmlns:a16="http://schemas.microsoft.com/office/drawing/2014/main" val="1078978369"/>
                    </a:ext>
                  </a:extLst>
                </a:gridCol>
                <a:gridCol w="493776">
                  <a:extLst>
                    <a:ext uri="{9D8B030D-6E8A-4147-A177-3AD203B41FA5}">
                      <a16:colId xmlns:a16="http://schemas.microsoft.com/office/drawing/2014/main" val="4275085657"/>
                    </a:ext>
                  </a:extLst>
                </a:gridCol>
                <a:gridCol w="493776">
                  <a:extLst>
                    <a:ext uri="{9D8B030D-6E8A-4147-A177-3AD203B41FA5}">
                      <a16:colId xmlns:a16="http://schemas.microsoft.com/office/drawing/2014/main" val="3434070141"/>
                    </a:ext>
                  </a:extLst>
                </a:gridCol>
                <a:gridCol w="493776">
                  <a:extLst>
                    <a:ext uri="{9D8B030D-6E8A-4147-A177-3AD203B41FA5}">
                      <a16:colId xmlns:a16="http://schemas.microsoft.com/office/drawing/2014/main" val="134457873"/>
                    </a:ext>
                  </a:extLst>
                </a:gridCol>
                <a:gridCol w="493776">
                  <a:extLst>
                    <a:ext uri="{9D8B030D-6E8A-4147-A177-3AD203B41FA5}">
                      <a16:colId xmlns:a16="http://schemas.microsoft.com/office/drawing/2014/main" val="2169102198"/>
                    </a:ext>
                  </a:extLst>
                </a:gridCol>
                <a:gridCol w="493776">
                  <a:extLst>
                    <a:ext uri="{9D8B030D-6E8A-4147-A177-3AD203B41FA5}">
                      <a16:colId xmlns:a16="http://schemas.microsoft.com/office/drawing/2014/main" val="3801954859"/>
                    </a:ext>
                  </a:extLst>
                </a:gridCol>
                <a:gridCol w="493776">
                  <a:extLst>
                    <a:ext uri="{9D8B030D-6E8A-4147-A177-3AD203B41FA5}">
                      <a16:colId xmlns:a16="http://schemas.microsoft.com/office/drawing/2014/main" val="4220168359"/>
                    </a:ext>
                  </a:extLst>
                </a:gridCol>
                <a:gridCol w="493776">
                  <a:extLst>
                    <a:ext uri="{9D8B030D-6E8A-4147-A177-3AD203B41FA5}">
                      <a16:colId xmlns:a16="http://schemas.microsoft.com/office/drawing/2014/main" val="597363568"/>
                    </a:ext>
                  </a:extLst>
                </a:gridCol>
                <a:gridCol w="493776">
                  <a:extLst>
                    <a:ext uri="{9D8B030D-6E8A-4147-A177-3AD203B41FA5}">
                      <a16:colId xmlns:a16="http://schemas.microsoft.com/office/drawing/2014/main" val="155888411"/>
                    </a:ext>
                  </a:extLst>
                </a:gridCol>
                <a:gridCol w="493776">
                  <a:extLst>
                    <a:ext uri="{9D8B030D-6E8A-4147-A177-3AD203B41FA5}">
                      <a16:colId xmlns:a16="http://schemas.microsoft.com/office/drawing/2014/main" val="1102188622"/>
                    </a:ext>
                  </a:extLst>
                </a:gridCol>
                <a:gridCol w="493776">
                  <a:extLst>
                    <a:ext uri="{9D8B030D-6E8A-4147-A177-3AD203B41FA5}">
                      <a16:colId xmlns:a16="http://schemas.microsoft.com/office/drawing/2014/main" val="1643665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288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- 2021-04-12 20:37:56</a:t>
                      </a:r>
                      <a:r>
                        <a:rPr kumimoji="0" lang="en-US" sz="1000" b="0" i="0" u="none" strike="noStrike" kern="1200" cap="none" spc="0" normalizeH="0" baseline="0" noProof="0">
                          <a:ln>
                            <a:noFill/>
                          </a:ln>
                          <a:solidFill>
                            <a:prstClr val="black"/>
                          </a:solidFill>
                          <a:effectLst/>
                          <a:uLnTx/>
                          <a:uFillTx/>
                          <a:latin typeface="+mn-lt"/>
                          <a:ea typeface="+mn-ea"/>
                          <a:cs typeface="+mn-cs"/>
                        </a:rPr>
                        <a:t>
 ¡Impresionante fin de semana para el #TeamTrekBontrager!
@facundoperezc en Córdoba se coronó con la general de Candonga Race en la Supercaliber.
En la primera fecha de XCO Tucumano el juvenil  @facu_cayata logró el tercer lugar en la general.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35063768"/>
                  </a:ext>
                </a:extLst>
              </a:tr>
            </a:tbl>
          </a:graphicData>
        </a:graphic>
      </p:graphicFrame>
      <p:sp>
        <p:nvSpPr>
          <p:cNvPr id="4" name="Text Placeholder 3">
            <a:extLst>
              <a:ext uri="{FF2B5EF4-FFF2-40B4-BE49-F238E27FC236}">
                <a16:creationId xmlns:a16="http://schemas.microsoft.com/office/drawing/2014/main" id="{685A5DE6-6BE7-4180-B87B-19EB8949C1B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942301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0F1AF-72F0-44E5-B101-640FFBC6C250}"/>
              </a:ext>
            </a:extLst>
          </p:cNvPr>
          <p:cNvSpPr>
            <a:spLocks noGrp="1"/>
          </p:cNvSpPr>
          <p:nvPr>
            <p:ph type="title"/>
          </p:nvPr>
        </p:nvSpPr>
        <p:spPr/>
        <p:txBody>
          <a:bodyPr/>
          <a:lstStyle/>
          <a:p>
            <a:r>
              <a:rPr lang="en-US"/>
              <a:t>Facebook Post Table + Reactions | Scott - 9 of 21</a:t>
            </a:r>
          </a:p>
        </p:txBody>
      </p:sp>
      <p:graphicFrame>
        <p:nvGraphicFramePr>
          <p:cNvPr id="5" name="Table Placeholder 4">
            <a:extLst>
              <a:ext uri="{FF2B5EF4-FFF2-40B4-BE49-F238E27FC236}">
                <a16:creationId xmlns:a16="http://schemas.microsoft.com/office/drawing/2014/main" id="{FE3AA16D-B8FF-4866-AC04-8CDA17E15919}"/>
              </a:ext>
            </a:extLst>
          </p:cNvPr>
          <p:cNvGraphicFramePr>
            <a:graphicFrameLocks noGrp="1"/>
          </p:cNvGraphicFramePr>
          <p:nvPr>
            <p:ph type="tbl" sz="quarter" idx="13"/>
            <p:extLst>
              <p:ext uri="{D42A27DB-BD31-4B8C-83A1-F6EECF244321}">
                <p14:modId xmlns:p14="http://schemas.microsoft.com/office/powerpoint/2010/main" val="2408258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0405032"/>
                    </a:ext>
                  </a:extLst>
                </a:gridCol>
                <a:gridCol w="493776">
                  <a:extLst>
                    <a:ext uri="{9D8B030D-6E8A-4147-A177-3AD203B41FA5}">
                      <a16:colId xmlns:a16="http://schemas.microsoft.com/office/drawing/2014/main" val="3829244672"/>
                    </a:ext>
                  </a:extLst>
                </a:gridCol>
                <a:gridCol w="493776">
                  <a:extLst>
                    <a:ext uri="{9D8B030D-6E8A-4147-A177-3AD203B41FA5}">
                      <a16:colId xmlns:a16="http://schemas.microsoft.com/office/drawing/2014/main" val="2051276743"/>
                    </a:ext>
                  </a:extLst>
                </a:gridCol>
                <a:gridCol w="493776">
                  <a:extLst>
                    <a:ext uri="{9D8B030D-6E8A-4147-A177-3AD203B41FA5}">
                      <a16:colId xmlns:a16="http://schemas.microsoft.com/office/drawing/2014/main" val="3182440422"/>
                    </a:ext>
                  </a:extLst>
                </a:gridCol>
                <a:gridCol w="493776">
                  <a:extLst>
                    <a:ext uri="{9D8B030D-6E8A-4147-A177-3AD203B41FA5}">
                      <a16:colId xmlns:a16="http://schemas.microsoft.com/office/drawing/2014/main" val="2385999894"/>
                    </a:ext>
                  </a:extLst>
                </a:gridCol>
                <a:gridCol w="493776">
                  <a:extLst>
                    <a:ext uri="{9D8B030D-6E8A-4147-A177-3AD203B41FA5}">
                      <a16:colId xmlns:a16="http://schemas.microsoft.com/office/drawing/2014/main" val="3591792664"/>
                    </a:ext>
                  </a:extLst>
                </a:gridCol>
                <a:gridCol w="493776">
                  <a:extLst>
                    <a:ext uri="{9D8B030D-6E8A-4147-A177-3AD203B41FA5}">
                      <a16:colId xmlns:a16="http://schemas.microsoft.com/office/drawing/2014/main" val="4121779123"/>
                    </a:ext>
                  </a:extLst>
                </a:gridCol>
                <a:gridCol w="493776">
                  <a:extLst>
                    <a:ext uri="{9D8B030D-6E8A-4147-A177-3AD203B41FA5}">
                      <a16:colId xmlns:a16="http://schemas.microsoft.com/office/drawing/2014/main" val="3023417880"/>
                    </a:ext>
                  </a:extLst>
                </a:gridCol>
                <a:gridCol w="493776">
                  <a:extLst>
                    <a:ext uri="{9D8B030D-6E8A-4147-A177-3AD203B41FA5}">
                      <a16:colId xmlns:a16="http://schemas.microsoft.com/office/drawing/2014/main" val="4208815944"/>
                    </a:ext>
                  </a:extLst>
                </a:gridCol>
                <a:gridCol w="493776">
                  <a:extLst>
                    <a:ext uri="{9D8B030D-6E8A-4147-A177-3AD203B41FA5}">
                      <a16:colId xmlns:a16="http://schemas.microsoft.com/office/drawing/2014/main" val="663791455"/>
                    </a:ext>
                  </a:extLst>
                </a:gridCol>
                <a:gridCol w="493776">
                  <a:extLst>
                    <a:ext uri="{9D8B030D-6E8A-4147-A177-3AD203B41FA5}">
                      <a16:colId xmlns:a16="http://schemas.microsoft.com/office/drawing/2014/main" val="2521769351"/>
                    </a:ext>
                  </a:extLst>
                </a:gridCol>
                <a:gridCol w="493776">
                  <a:extLst>
                    <a:ext uri="{9D8B030D-6E8A-4147-A177-3AD203B41FA5}">
                      <a16:colId xmlns:a16="http://schemas.microsoft.com/office/drawing/2014/main" val="507588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6049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- 2021-04-12 20:24:10</a:t>
                      </a:r>
                      <a:r>
                        <a:rPr kumimoji="0" lang="en-US" sz="1000" b="0" i="0" u="none" strike="noStrike" kern="1200" cap="none" spc="0" normalizeH="0" baseline="0" noProof="0">
                          <a:ln>
                            <a:noFill/>
                          </a:ln>
                          <a:solidFill>
                            <a:prstClr val="black"/>
                          </a:solidFill>
                          <a:effectLst/>
                          <a:uLnTx/>
                          <a:uFillTx/>
                          <a:latin typeface="+mn-lt"/>
                          <a:ea typeface="+mn-ea"/>
                          <a:cs typeface="+mn-cs"/>
                        </a:rPr>
                        <a:t>
 SCOTT Spark RC 900 Team ISSUE AXS PRZ. El cuadro más rápido del mercado para que tu performance cambie para siempre.
✅ Cuadro Spark RC de carbono HMF
✅ RockShox SID Select RL3 110 mm
✅ FOX Nude EVOL, TwinLoc, 100 mm
✅ SRAM X01 AXS Eagle, 12 velocidades
✅ Frenos de disco Shimano XT
✅ Ruedas Syncros Silverton 2.0 TR
✅ Cubiertas Maxxis Rekon Race Folding
✅ Componentes de carbono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36634210"/>
                  </a:ext>
                </a:extLst>
              </a:tr>
            </a:tbl>
          </a:graphicData>
        </a:graphic>
      </p:graphicFrame>
      <p:sp>
        <p:nvSpPr>
          <p:cNvPr id="4" name="Text Placeholder 3">
            <a:extLst>
              <a:ext uri="{FF2B5EF4-FFF2-40B4-BE49-F238E27FC236}">
                <a16:creationId xmlns:a16="http://schemas.microsoft.com/office/drawing/2014/main" id="{25B0C4F4-0434-48C6-BA6D-FDA9B75CECA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705883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1593-AAEF-4DD3-99D7-0963815880B6}"/>
              </a:ext>
            </a:extLst>
          </p:cNvPr>
          <p:cNvSpPr>
            <a:spLocks noGrp="1"/>
          </p:cNvSpPr>
          <p:nvPr>
            <p:ph type="title"/>
          </p:nvPr>
        </p:nvSpPr>
        <p:spPr/>
        <p:txBody>
          <a:bodyPr/>
          <a:lstStyle/>
          <a:p>
            <a:r>
              <a:rPr lang="en-US"/>
              <a:t>Facebook Post Table + Reactions | Scott - 10 of 21</a:t>
            </a:r>
          </a:p>
        </p:txBody>
      </p:sp>
      <p:graphicFrame>
        <p:nvGraphicFramePr>
          <p:cNvPr id="5" name="Table Placeholder 4">
            <a:extLst>
              <a:ext uri="{FF2B5EF4-FFF2-40B4-BE49-F238E27FC236}">
                <a16:creationId xmlns:a16="http://schemas.microsoft.com/office/drawing/2014/main" id="{7BB5A5B4-E74B-462C-9929-406648D6AFFB}"/>
              </a:ext>
            </a:extLst>
          </p:cNvPr>
          <p:cNvGraphicFramePr>
            <a:graphicFrameLocks noGrp="1"/>
          </p:cNvGraphicFramePr>
          <p:nvPr>
            <p:ph type="tbl" sz="quarter" idx="13"/>
            <p:extLst>
              <p:ext uri="{D42A27DB-BD31-4B8C-83A1-F6EECF244321}">
                <p14:modId xmlns:p14="http://schemas.microsoft.com/office/powerpoint/2010/main" val="2183325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81856507"/>
                    </a:ext>
                  </a:extLst>
                </a:gridCol>
                <a:gridCol w="493776">
                  <a:extLst>
                    <a:ext uri="{9D8B030D-6E8A-4147-A177-3AD203B41FA5}">
                      <a16:colId xmlns:a16="http://schemas.microsoft.com/office/drawing/2014/main" val="3428056708"/>
                    </a:ext>
                  </a:extLst>
                </a:gridCol>
                <a:gridCol w="493776">
                  <a:extLst>
                    <a:ext uri="{9D8B030D-6E8A-4147-A177-3AD203B41FA5}">
                      <a16:colId xmlns:a16="http://schemas.microsoft.com/office/drawing/2014/main" val="4063365542"/>
                    </a:ext>
                  </a:extLst>
                </a:gridCol>
                <a:gridCol w="493776">
                  <a:extLst>
                    <a:ext uri="{9D8B030D-6E8A-4147-A177-3AD203B41FA5}">
                      <a16:colId xmlns:a16="http://schemas.microsoft.com/office/drawing/2014/main" val="3570632651"/>
                    </a:ext>
                  </a:extLst>
                </a:gridCol>
                <a:gridCol w="493776">
                  <a:extLst>
                    <a:ext uri="{9D8B030D-6E8A-4147-A177-3AD203B41FA5}">
                      <a16:colId xmlns:a16="http://schemas.microsoft.com/office/drawing/2014/main" val="1585688633"/>
                    </a:ext>
                  </a:extLst>
                </a:gridCol>
                <a:gridCol w="493776">
                  <a:extLst>
                    <a:ext uri="{9D8B030D-6E8A-4147-A177-3AD203B41FA5}">
                      <a16:colId xmlns:a16="http://schemas.microsoft.com/office/drawing/2014/main" val="2833171811"/>
                    </a:ext>
                  </a:extLst>
                </a:gridCol>
                <a:gridCol w="493776">
                  <a:extLst>
                    <a:ext uri="{9D8B030D-6E8A-4147-A177-3AD203B41FA5}">
                      <a16:colId xmlns:a16="http://schemas.microsoft.com/office/drawing/2014/main" val="1626336044"/>
                    </a:ext>
                  </a:extLst>
                </a:gridCol>
                <a:gridCol w="493776">
                  <a:extLst>
                    <a:ext uri="{9D8B030D-6E8A-4147-A177-3AD203B41FA5}">
                      <a16:colId xmlns:a16="http://schemas.microsoft.com/office/drawing/2014/main" val="3255317989"/>
                    </a:ext>
                  </a:extLst>
                </a:gridCol>
                <a:gridCol w="493776">
                  <a:extLst>
                    <a:ext uri="{9D8B030D-6E8A-4147-A177-3AD203B41FA5}">
                      <a16:colId xmlns:a16="http://schemas.microsoft.com/office/drawing/2014/main" val="2265161913"/>
                    </a:ext>
                  </a:extLst>
                </a:gridCol>
                <a:gridCol w="493776">
                  <a:extLst>
                    <a:ext uri="{9D8B030D-6E8A-4147-A177-3AD203B41FA5}">
                      <a16:colId xmlns:a16="http://schemas.microsoft.com/office/drawing/2014/main" val="1656896101"/>
                    </a:ext>
                  </a:extLst>
                </a:gridCol>
                <a:gridCol w="493776">
                  <a:extLst>
                    <a:ext uri="{9D8B030D-6E8A-4147-A177-3AD203B41FA5}">
                      <a16:colId xmlns:a16="http://schemas.microsoft.com/office/drawing/2014/main" val="1744041961"/>
                    </a:ext>
                  </a:extLst>
                </a:gridCol>
                <a:gridCol w="493776">
                  <a:extLst>
                    <a:ext uri="{9D8B030D-6E8A-4147-A177-3AD203B41FA5}">
                      <a16:colId xmlns:a16="http://schemas.microsoft.com/office/drawing/2014/main" val="763888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6825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- 2021-04-30 20:05:35</a:t>
                      </a:r>
                      <a:r>
                        <a:rPr kumimoji="0" lang="en-US" sz="1000" b="0" i="0" u="none" strike="noStrike" kern="1200" cap="none" spc="0" normalizeH="0" baseline="0" noProof="0">
                          <a:ln>
                            <a:noFill/>
                          </a:ln>
                          <a:solidFill>
                            <a:prstClr val="black"/>
                          </a:solidFill>
                          <a:effectLst/>
                          <a:uLnTx/>
                          <a:uFillTx/>
                          <a:latin typeface="+mn-lt"/>
                          <a:ea typeface="+mn-ea"/>
                          <a:cs typeface="+mn-cs"/>
                        </a:rPr>
                        <a:t>
 #ProduccionNacional
Scale 970 Red detalle x detalle, producida en Argentina bajo los mismos estándares suizos:
✅ Cuadro Boost QR de aleación 6061 Scale
✅ RockShox Judy 100 mm
✅ Control remoto RideLoc con 2 posiciones
✅ SRAM SX, 12 velocidades
✅ Frenos de disco Shimano
✅ Llantas Syncros
✅ Cubiertas Maxxis Rekon Race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425536"/>
                  </a:ext>
                </a:extLst>
              </a:tr>
            </a:tbl>
          </a:graphicData>
        </a:graphic>
      </p:graphicFrame>
      <p:sp>
        <p:nvSpPr>
          <p:cNvPr id="4" name="Text Placeholder 3">
            <a:extLst>
              <a:ext uri="{FF2B5EF4-FFF2-40B4-BE49-F238E27FC236}">
                <a16:creationId xmlns:a16="http://schemas.microsoft.com/office/drawing/2014/main" id="{95A10ECC-E38D-4F95-9E5C-A48ABAA64BC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551976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50233-3494-431D-A785-638ED63B9354}"/>
              </a:ext>
            </a:extLst>
          </p:cNvPr>
          <p:cNvSpPr>
            <a:spLocks noGrp="1"/>
          </p:cNvSpPr>
          <p:nvPr>
            <p:ph type="title"/>
          </p:nvPr>
        </p:nvSpPr>
        <p:spPr/>
        <p:txBody>
          <a:bodyPr/>
          <a:lstStyle/>
          <a:p>
            <a:r>
              <a:rPr lang="en-US"/>
              <a:t>Facebook Post Table + Reactions | Scott - 11 of 21</a:t>
            </a:r>
          </a:p>
        </p:txBody>
      </p:sp>
      <p:graphicFrame>
        <p:nvGraphicFramePr>
          <p:cNvPr id="5" name="Table Placeholder 4">
            <a:extLst>
              <a:ext uri="{FF2B5EF4-FFF2-40B4-BE49-F238E27FC236}">
                <a16:creationId xmlns:a16="http://schemas.microsoft.com/office/drawing/2014/main" id="{FB991A52-7727-48A9-9CF9-3F3077AFAEDB}"/>
              </a:ext>
            </a:extLst>
          </p:cNvPr>
          <p:cNvGraphicFramePr>
            <a:graphicFrameLocks noGrp="1"/>
          </p:cNvGraphicFramePr>
          <p:nvPr>
            <p:ph type="tbl" sz="quarter" idx="13"/>
            <p:extLst>
              <p:ext uri="{D42A27DB-BD31-4B8C-83A1-F6EECF244321}">
                <p14:modId xmlns:p14="http://schemas.microsoft.com/office/powerpoint/2010/main" val="3552702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16341091"/>
                    </a:ext>
                  </a:extLst>
                </a:gridCol>
                <a:gridCol w="493776">
                  <a:extLst>
                    <a:ext uri="{9D8B030D-6E8A-4147-A177-3AD203B41FA5}">
                      <a16:colId xmlns:a16="http://schemas.microsoft.com/office/drawing/2014/main" val="3217654583"/>
                    </a:ext>
                  </a:extLst>
                </a:gridCol>
                <a:gridCol w="493776">
                  <a:extLst>
                    <a:ext uri="{9D8B030D-6E8A-4147-A177-3AD203B41FA5}">
                      <a16:colId xmlns:a16="http://schemas.microsoft.com/office/drawing/2014/main" val="841406286"/>
                    </a:ext>
                  </a:extLst>
                </a:gridCol>
                <a:gridCol w="493776">
                  <a:extLst>
                    <a:ext uri="{9D8B030D-6E8A-4147-A177-3AD203B41FA5}">
                      <a16:colId xmlns:a16="http://schemas.microsoft.com/office/drawing/2014/main" val="600727609"/>
                    </a:ext>
                  </a:extLst>
                </a:gridCol>
                <a:gridCol w="493776">
                  <a:extLst>
                    <a:ext uri="{9D8B030D-6E8A-4147-A177-3AD203B41FA5}">
                      <a16:colId xmlns:a16="http://schemas.microsoft.com/office/drawing/2014/main" val="3313443362"/>
                    </a:ext>
                  </a:extLst>
                </a:gridCol>
                <a:gridCol w="493776">
                  <a:extLst>
                    <a:ext uri="{9D8B030D-6E8A-4147-A177-3AD203B41FA5}">
                      <a16:colId xmlns:a16="http://schemas.microsoft.com/office/drawing/2014/main" val="2218033828"/>
                    </a:ext>
                  </a:extLst>
                </a:gridCol>
                <a:gridCol w="493776">
                  <a:extLst>
                    <a:ext uri="{9D8B030D-6E8A-4147-A177-3AD203B41FA5}">
                      <a16:colId xmlns:a16="http://schemas.microsoft.com/office/drawing/2014/main" val="1445587619"/>
                    </a:ext>
                  </a:extLst>
                </a:gridCol>
                <a:gridCol w="493776">
                  <a:extLst>
                    <a:ext uri="{9D8B030D-6E8A-4147-A177-3AD203B41FA5}">
                      <a16:colId xmlns:a16="http://schemas.microsoft.com/office/drawing/2014/main" val="1985576757"/>
                    </a:ext>
                  </a:extLst>
                </a:gridCol>
                <a:gridCol w="493776">
                  <a:extLst>
                    <a:ext uri="{9D8B030D-6E8A-4147-A177-3AD203B41FA5}">
                      <a16:colId xmlns:a16="http://schemas.microsoft.com/office/drawing/2014/main" val="4199634138"/>
                    </a:ext>
                  </a:extLst>
                </a:gridCol>
                <a:gridCol w="493776">
                  <a:extLst>
                    <a:ext uri="{9D8B030D-6E8A-4147-A177-3AD203B41FA5}">
                      <a16:colId xmlns:a16="http://schemas.microsoft.com/office/drawing/2014/main" val="3871824855"/>
                    </a:ext>
                  </a:extLst>
                </a:gridCol>
                <a:gridCol w="493776">
                  <a:extLst>
                    <a:ext uri="{9D8B030D-6E8A-4147-A177-3AD203B41FA5}">
                      <a16:colId xmlns:a16="http://schemas.microsoft.com/office/drawing/2014/main" val="4017144205"/>
                    </a:ext>
                  </a:extLst>
                </a:gridCol>
                <a:gridCol w="493776">
                  <a:extLst>
                    <a:ext uri="{9D8B030D-6E8A-4147-A177-3AD203B41FA5}">
                      <a16:colId xmlns:a16="http://schemas.microsoft.com/office/drawing/2014/main" val="40283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4249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- 2021-04-18 21:18:59</a:t>
                      </a:r>
                      <a:r>
                        <a:rPr kumimoji="0" lang="es-ES" sz="1000" b="0" i="0" u="none" strike="noStrike" kern="1200" cap="none" spc="0" normalizeH="0" baseline="0" noProof="0">
                          <a:ln>
                            <a:noFill/>
                          </a:ln>
                          <a:solidFill>
                            <a:prstClr val="black"/>
                          </a:solidFill>
                          <a:effectLst/>
                          <a:uLnTx/>
                          <a:uFillTx/>
                          <a:latin typeface="+mn-lt"/>
                          <a:ea typeface="+mn-ea"/>
                          <a:cs typeface="+mn-cs"/>
                        </a:rPr>
                        <a:t>
 ¡ X-Caliber 9 preparada para competir! 
La horquilla RockShox Judy Silver con bloqueo remoto, transmisión Shimano XT/SLX 1x12 y con una amplia relación de cambios la convierten en una gran opción para los ciclistas que buscan rodar a toda velocidad por los singletracks y que quieren una gran bici preparada para competir desde el primer momento.
Encontrá la info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78557081"/>
                  </a:ext>
                </a:extLst>
              </a:tr>
            </a:tbl>
          </a:graphicData>
        </a:graphic>
      </p:graphicFrame>
      <p:sp>
        <p:nvSpPr>
          <p:cNvPr id="4" name="Text Placeholder 3">
            <a:extLst>
              <a:ext uri="{FF2B5EF4-FFF2-40B4-BE49-F238E27FC236}">
                <a16:creationId xmlns:a16="http://schemas.microsoft.com/office/drawing/2014/main" id="{ABDAA7C3-53E3-4C33-B41B-130F24C73A2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290245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6FFF3-F0B1-4DC2-BA77-C5D9B03E9EB7}"/>
              </a:ext>
            </a:extLst>
          </p:cNvPr>
          <p:cNvSpPr>
            <a:spLocks noGrp="1"/>
          </p:cNvSpPr>
          <p:nvPr>
            <p:ph type="title"/>
          </p:nvPr>
        </p:nvSpPr>
        <p:spPr/>
        <p:txBody>
          <a:bodyPr/>
          <a:lstStyle/>
          <a:p>
            <a:r>
              <a:rPr lang="en-US"/>
              <a:t>Facebook Post Table + Reactions | Scott - 12 of 21</a:t>
            </a:r>
          </a:p>
        </p:txBody>
      </p:sp>
      <p:graphicFrame>
        <p:nvGraphicFramePr>
          <p:cNvPr id="5" name="Table Placeholder 4">
            <a:extLst>
              <a:ext uri="{FF2B5EF4-FFF2-40B4-BE49-F238E27FC236}">
                <a16:creationId xmlns:a16="http://schemas.microsoft.com/office/drawing/2014/main" id="{0825DEAD-AEE8-4EA1-A087-1DBB6B5097E5}"/>
              </a:ext>
            </a:extLst>
          </p:cNvPr>
          <p:cNvGraphicFramePr>
            <a:graphicFrameLocks noGrp="1"/>
          </p:cNvGraphicFramePr>
          <p:nvPr>
            <p:ph type="tbl" sz="quarter" idx="13"/>
            <p:extLst>
              <p:ext uri="{D42A27DB-BD31-4B8C-83A1-F6EECF244321}">
                <p14:modId xmlns:p14="http://schemas.microsoft.com/office/powerpoint/2010/main" val="2026745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622870"/>
                    </a:ext>
                  </a:extLst>
                </a:gridCol>
                <a:gridCol w="493776">
                  <a:extLst>
                    <a:ext uri="{9D8B030D-6E8A-4147-A177-3AD203B41FA5}">
                      <a16:colId xmlns:a16="http://schemas.microsoft.com/office/drawing/2014/main" val="2327555214"/>
                    </a:ext>
                  </a:extLst>
                </a:gridCol>
                <a:gridCol w="493776">
                  <a:extLst>
                    <a:ext uri="{9D8B030D-6E8A-4147-A177-3AD203B41FA5}">
                      <a16:colId xmlns:a16="http://schemas.microsoft.com/office/drawing/2014/main" val="1730664786"/>
                    </a:ext>
                  </a:extLst>
                </a:gridCol>
                <a:gridCol w="493776">
                  <a:extLst>
                    <a:ext uri="{9D8B030D-6E8A-4147-A177-3AD203B41FA5}">
                      <a16:colId xmlns:a16="http://schemas.microsoft.com/office/drawing/2014/main" val="2430699435"/>
                    </a:ext>
                  </a:extLst>
                </a:gridCol>
                <a:gridCol w="493776">
                  <a:extLst>
                    <a:ext uri="{9D8B030D-6E8A-4147-A177-3AD203B41FA5}">
                      <a16:colId xmlns:a16="http://schemas.microsoft.com/office/drawing/2014/main" val="2022935651"/>
                    </a:ext>
                  </a:extLst>
                </a:gridCol>
                <a:gridCol w="493776">
                  <a:extLst>
                    <a:ext uri="{9D8B030D-6E8A-4147-A177-3AD203B41FA5}">
                      <a16:colId xmlns:a16="http://schemas.microsoft.com/office/drawing/2014/main" val="654983993"/>
                    </a:ext>
                  </a:extLst>
                </a:gridCol>
                <a:gridCol w="493776">
                  <a:extLst>
                    <a:ext uri="{9D8B030D-6E8A-4147-A177-3AD203B41FA5}">
                      <a16:colId xmlns:a16="http://schemas.microsoft.com/office/drawing/2014/main" val="105582836"/>
                    </a:ext>
                  </a:extLst>
                </a:gridCol>
                <a:gridCol w="493776">
                  <a:extLst>
                    <a:ext uri="{9D8B030D-6E8A-4147-A177-3AD203B41FA5}">
                      <a16:colId xmlns:a16="http://schemas.microsoft.com/office/drawing/2014/main" val="1913907638"/>
                    </a:ext>
                  </a:extLst>
                </a:gridCol>
                <a:gridCol w="493776">
                  <a:extLst>
                    <a:ext uri="{9D8B030D-6E8A-4147-A177-3AD203B41FA5}">
                      <a16:colId xmlns:a16="http://schemas.microsoft.com/office/drawing/2014/main" val="3308197606"/>
                    </a:ext>
                  </a:extLst>
                </a:gridCol>
                <a:gridCol w="493776">
                  <a:extLst>
                    <a:ext uri="{9D8B030D-6E8A-4147-A177-3AD203B41FA5}">
                      <a16:colId xmlns:a16="http://schemas.microsoft.com/office/drawing/2014/main" val="950655900"/>
                    </a:ext>
                  </a:extLst>
                </a:gridCol>
                <a:gridCol w="493776">
                  <a:extLst>
                    <a:ext uri="{9D8B030D-6E8A-4147-A177-3AD203B41FA5}">
                      <a16:colId xmlns:a16="http://schemas.microsoft.com/office/drawing/2014/main" val="2138586442"/>
                    </a:ext>
                  </a:extLst>
                </a:gridCol>
                <a:gridCol w="493776">
                  <a:extLst>
                    <a:ext uri="{9D8B030D-6E8A-4147-A177-3AD203B41FA5}">
                      <a16:colId xmlns:a16="http://schemas.microsoft.com/office/drawing/2014/main" val="1257616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2270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- 2021-04-12 17:45:12</a:t>
                      </a:r>
                      <a:r>
                        <a:rPr kumimoji="0" lang="es-ES" sz="1000" b="0" i="0" u="none" strike="noStrike" kern="1200" cap="none" spc="0" normalizeH="0" baseline="0" noProof="0">
                          <a:ln>
                            <a:noFill/>
                          </a:ln>
                          <a:solidFill>
                            <a:prstClr val="black"/>
                          </a:solidFill>
                          <a:effectLst/>
                          <a:uLnTx/>
                          <a:uFillTx/>
                          <a:latin typeface="+mn-lt"/>
                          <a:ea typeface="+mn-ea"/>
                          <a:cs typeface="+mn-cs"/>
                        </a:rPr>
                        <a:t>
 Ya no tenés que elegir entre aerodinámica y bajo peso o entre confort y velocidad.
La nueva Tarmac te lo da T O D O🙌
Es la bicicleta de ruta más liviana que permite la UCI para que puedas enfrentar los ascensos más picantes y la más rápida para que puedas volar en los descensos.
#AeroIsEverything 
🔺 Encontrá la línea #Tarmac en nuestras tiendas autorizadas🔺
#SpecializedTarmac #TarmacSL7 #IamSpecialized #SpecializedArgentina
📸  @billy_lebelge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80837003"/>
                  </a:ext>
                </a:extLst>
              </a:tr>
            </a:tbl>
          </a:graphicData>
        </a:graphic>
      </p:graphicFrame>
      <p:sp>
        <p:nvSpPr>
          <p:cNvPr id="4" name="Text Placeholder 3">
            <a:extLst>
              <a:ext uri="{FF2B5EF4-FFF2-40B4-BE49-F238E27FC236}">
                <a16:creationId xmlns:a16="http://schemas.microsoft.com/office/drawing/2014/main" id="{0219DFF9-7E54-4798-845A-FCD2FFFFE3C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1829689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E0F0A-E45A-449F-955B-CF164937A2D2}"/>
              </a:ext>
            </a:extLst>
          </p:cNvPr>
          <p:cNvSpPr>
            <a:spLocks noGrp="1"/>
          </p:cNvSpPr>
          <p:nvPr>
            <p:ph type="title"/>
          </p:nvPr>
        </p:nvSpPr>
        <p:spPr/>
        <p:txBody>
          <a:bodyPr/>
          <a:lstStyle/>
          <a:p>
            <a:r>
              <a:rPr lang="en-US"/>
              <a:t>Facebook Post Table + Reactions | Scott - 13 of 21</a:t>
            </a:r>
          </a:p>
        </p:txBody>
      </p:sp>
      <p:graphicFrame>
        <p:nvGraphicFramePr>
          <p:cNvPr id="5" name="Table Placeholder 4">
            <a:extLst>
              <a:ext uri="{FF2B5EF4-FFF2-40B4-BE49-F238E27FC236}">
                <a16:creationId xmlns:a16="http://schemas.microsoft.com/office/drawing/2014/main" id="{0DD3EB8C-1CEA-484E-902D-3C831FAA5C17}"/>
              </a:ext>
            </a:extLst>
          </p:cNvPr>
          <p:cNvGraphicFramePr>
            <a:graphicFrameLocks noGrp="1"/>
          </p:cNvGraphicFramePr>
          <p:nvPr>
            <p:ph type="tbl" sz="quarter" idx="13"/>
            <p:extLst>
              <p:ext uri="{D42A27DB-BD31-4B8C-83A1-F6EECF244321}">
                <p14:modId xmlns:p14="http://schemas.microsoft.com/office/powerpoint/2010/main" val="2082858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9745507"/>
                    </a:ext>
                  </a:extLst>
                </a:gridCol>
                <a:gridCol w="493776">
                  <a:extLst>
                    <a:ext uri="{9D8B030D-6E8A-4147-A177-3AD203B41FA5}">
                      <a16:colId xmlns:a16="http://schemas.microsoft.com/office/drawing/2014/main" val="454982808"/>
                    </a:ext>
                  </a:extLst>
                </a:gridCol>
                <a:gridCol w="493776">
                  <a:extLst>
                    <a:ext uri="{9D8B030D-6E8A-4147-A177-3AD203B41FA5}">
                      <a16:colId xmlns:a16="http://schemas.microsoft.com/office/drawing/2014/main" val="133524321"/>
                    </a:ext>
                  </a:extLst>
                </a:gridCol>
                <a:gridCol w="493776">
                  <a:extLst>
                    <a:ext uri="{9D8B030D-6E8A-4147-A177-3AD203B41FA5}">
                      <a16:colId xmlns:a16="http://schemas.microsoft.com/office/drawing/2014/main" val="3113831963"/>
                    </a:ext>
                  </a:extLst>
                </a:gridCol>
                <a:gridCol w="493776">
                  <a:extLst>
                    <a:ext uri="{9D8B030D-6E8A-4147-A177-3AD203B41FA5}">
                      <a16:colId xmlns:a16="http://schemas.microsoft.com/office/drawing/2014/main" val="100821389"/>
                    </a:ext>
                  </a:extLst>
                </a:gridCol>
                <a:gridCol w="493776">
                  <a:extLst>
                    <a:ext uri="{9D8B030D-6E8A-4147-A177-3AD203B41FA5}">
                      <a16:colId xmlns:a16="http://schemas.microsoft.com/office/drawing/2014/main" val="2432489780"/>
                    </a:ext>
                  </a:extLst>
                </a:gridCol>
                <a:gridCol w="493776">
                  <a:extLst>
                    <a:ext uri="{9D8B030D-6E8A-4147-A177-3AD203B41FA5}">
                      <a16:colId xmlns:a16="http://schemas.microsoft.com/office/drawing/2014/main" val="504470233"/>
                    </a:ext>
                  </a:extLst>
                </a:gridCol>
                <a:gridCol w="493776">
                  <a:extLst>
                    <a:ext uri="{9D8B030D-6E8A-4147-A177-3AD203B41FA5}">
                      <a16:colId xmlns:a16="http://schemas.microsoft.com/office/drawing/2014/main" val="1424259960"/>
                    </a:ext>
                  </a:extLst>
                </a:gridCol>
                <a:gridCol w="493776">
                  <a:extLst>
                    <a:ext uri="{9D8B030D-6E8A-4147-A177-3AD203B41FA5}">
                      <a16:colId xmlns:a16="http://schemas.microsoft.com/office/drawing/2014/main" val="3300304932"/>
                    </a:ext>
                  </a:extLst>
                </a:gridCol>
                <a:gridCol w="493776">
                  <a:extLst>
                    <a:ext uri="{9D8B030D-6E8A-4147-A177-3AD203B41FA5}">
                      <a16:colId xmlns:a16="http://schemas.microsoft.com/office/drawing/2014/main" val="1236517589"/>
                    </a:ext>
                  </a:extLst>
                </a:gridCol>
                <a:gridCol w="493776">
                  <a:extLst>
                    <a:ext uri="{9D8B030D-6E8A-4147-A177-3AD203B41FA5}">
                      <a16:colId xmlns:a16="http://schemas.microsoft.com/office/drawing/2014/main" val="3212724377"/>
                    </a:ext>
                  </a:extLst>
                </a:gridCol>
                <a:gridCol w="493776">
                  <a:extLst>
                    <a:ext uri="{9D8B030D-6E8A-4147-A177-3AD203B41FA5}">
                      <a16:colId xmlns:a16="http://schemas.microsoft.com/office/drawing/2014/main" val="305173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668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- 2021-04-10 20:02:23</a:t>
                      </a:r>
                      <a:r>
                        <a:rPr kumimoji="0" lang="es-ES" sz="1000" b="0" i="0" u="none" strike="noStrike" kern="1200" cap="none" spc="0" normalizeH="0" baseline="0" noProof="0">
                          <a:ln>
                            <a:noFill/>
                          </a:ln>
                          <a:solidFill>
                            <a:prstClr val="black"/>
                          </a:solidFill>
                          <a:effectLst/>
                          <a:uLnTx/>
                          <a:uFillTx/>
                          <a:latin typeface="+mn-lt"/>
                          <a:ea typeface="+mn-ea"/>
                          <a:cs typeface="+mn-cs"/>
                        </a:rPr>
                        <a:t>
 Otro segundo puesto para @nschurter en el @internazionaliditaliaseries con el @scottmtbracing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84533016"/>
                  </a:ext>
                </a:extLst>
              </a:tr>
            </a:tbl>
          </a:graphicData>
        </a:graphic>
      </p:graphicFrame>
      <p:sp>
        <p:nvSpPr>
          <p:cNvPr id="4" name="Text Placeholder 3">
            <a:extLst>
              <a:ext uri="{FF2B5EF4-FFF2-40B4-BE49-F238E27FC236}">
                <a16:creationId xmlns:a16="http://schemas.microsoft.com/office/drawing/2014/main" id="{696AAEBF-B39F-4C2B-B9D8-5C603947DCA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22814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66B16-02A1-4944-A303-27D3D074ACB7}"/>
              </a:ext>
            </a:extLst>
          </p:cNvPr>
          <p:cNvSpPr>
            <a:spLocks noGrp="1"/>
          </p:cNvSpPr>
          <p:nvPr>
            <p:ph type="title"/>
          </p:nvPr>
        </p:nvSpPr>
        <p:spPr/>
        <p:txBody>
          <a:bodyPr/>
          <a:lstStyle/>
          <a:p>
            <a:r>
              <a:rPr lang="en-US"/>
              <a:t>Facebook Post Table + Reactions | Scott - 14 of 21</a:t>
            </a:r>
          </a:p>
        </p:txBody>
      </p:sp>
      <p:graphicFrame>
        <p:nvGraphicFramePr>
          <p:cNvPr id="5" name="Table Placeholder 4">
            <a:extLst>
              <a:ext uri="{FF2B5EF4-FFF2-40B4-BE49-F238E27FC236}">
                <a16:creationId xmlns:a16="http://schemas.microsoft.com/office/drawing/2014/main" id="{EC4FCA45-45DF-45C1-B9BF-396DB9085CE0}"/>
              </a:ext>
            </a:extLst>
          </p:cNvPr>
          <p:cNvGraphicFramePr>
            <a:graphicFrameLocks noGrp="1"/>
          </p:cNvGraphicFramePr>
          <p:nvPr>
            <p:ph type="tbl" sz="quarter" idx="13"/>
            <p:extLst>
              <p:ext uri="{D42A27DB-BD31-4B8C-83A1-F6EECF244321}">
                <p14:modId xmlns:p14="http://schemas.microsoft.com/office/powerpoint/2010/main" val="1669304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1478672"/>
                    </a:ext>
                  </a:extLst>
                </a:gridCol>
                <a:gridCol w="493776">
                  <a:extLst>
                    <a:ext uri="{9D8B030D-6E8A-4147-A177-3AD203B41FA5}">
                      <a16:colId xmlns:a16="http://schemas.microsoft.com/office/drawing/2014/main" val="266050713"/>
                    </a:ext>
                  </a:extLst>
                </a:gridCol>
                <a:gridCol w="493776">
                  <a:extLst>
                    <a:ext uri="{9D8B030D-6E8A-4147-A177-3AD203B41FA5}">
                      <a16:colId xmlns:a16="http://schemas.microsoft.com/office/drawing/2014/main" val="4147822766"/>
                    </a:ext>
                  </a:extLst>
                </a:gridCol>
                <a:gridCol w="493776">
                  <a:extLst>
                    <a:ext uri="{9D8B030D-6E8A-4147-A177-3AD203B41FA5}">
                      <a16:colId xmlns:a16="http://schemas.microsoft.com/office/drawing/2014/main" val="263253191"/>
                    </a:ext>
                  </a:extLst>
                </a:gridCol>
                <a:gridCol w="493776">
                  <a:extLst>
                    <a:ext uri="{9D8B030D-6E8A-4147-A177-3AD203B41FA5}">
                      <a16:colId xmlns:a16="http://schemas.microsoft.com/office/drawing/2014/main" val="2990489005"/>
                    </a:ext>
                  </a:extLst>
                </a:gridCol>
                <a:gridCol w="493776">
                  <a:extLst>
                    <a:ext uri="{9D8B030D-6E8A-4147-A177-3AD203B41FA5}">
                      <a16:colId xmlns:a16="http://schemas.microsoft.com/office/drawing/2014/main" val="2969173853"/>
                    </a:ext>
                  </a:extLst>
                </a:gridCol>
                <a:gridCol w="493776">
                  <a:extLst>
                    <a:ext uri="{9D8B030D-6E8A-4147-A177-3AD203B41FA5}">
                      <a16:colId xmlns:a16="http://schemas.microsoft.com/office/drawing/2014/main" val="131865279"/>
                    </a:ext>
                  </a:extLst>
                </a:gridCol>
                <a:gridCol w="493776">
                  <a:extLst>
                    <a:ext uri="{9D8B030D-6E8A-4147-A177-3AD203B41FA5}">
                      <a16:colId xmlns:a16="http://schemas.microsoft.com/office/drawing/2014/main" val="3019265184"/>
                    </a:ext>
                  </a:extLst>
                </a:gridCol>
                <a:gridCol w="493776">
                  <a:extLst>
                    <a:ext uri="{9D8B030D-6E8A-4147-A177-3AD203B41FA5}">
                      <a16:colId xmlns:a16="http://schemas.microsoft.com/office/drawing/2014/main" val="1226776797"/>
                    </a:ext>
                  </a:extLst>
                </a:gridCol>
                <a:gridCol w="493776">
                  <a:extLst>
                    <a:ext uri="{9D8B030D-6E8A-4147-A177-3AD203B41FA5}">
                      <a16:colId xmlns:a16="http://schemas.microsoft.com/office/drawing/2014/main" val="3820913625"/>
                    </a:ext>
                  </a:extLst>
                </a:gridCol>
                <a:gridCol w="493776">
                  <a:extLst>
                    <a:ext uri="{9D8B030D-6E8A-4147-A177-3AD203B41FA5}">
                      <a16:colId xmlns:a16="http://schemas.microsoft.com/office/drawing/2014/main" val="4087704763"/>
                    </a:ext>
                  </a:extLst>
                </a:gridCol>
                <a:gridCol w="493776">
                  <a:extLst>
                    <a:ext uri="{9D8B030D-6E8A-4147-A177-3AD203B41FA5}">
                      <a16:colId xmlns:a16="http://schemas.microsoft.com/office/drawing/2014/main" val="328180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6495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- 2021-04-21 19:17:17</a:t>
                      </a:r>
                      <a:r>
                        <a:rPr kumimoji="0" lang="en-US" sz="1000" b="0" i="0" u="none" strike="noStrike" kern="1200" cap="none" spc="0" normalizeH="0" baseline="0" noProof="0">
                          <a:ln>
                            <a:noFill/>
                          </a:ln>
                          <a:solidFill>
                            <a:prstClr val="black"/>
                          </a:solidFill>
                          <a:effectLst/>
                          <a:uLnTx/>
                          <a:uFillTx/>
                          <a:latin typeface="+mn-lt"/>
                          <a:ea typeface="+mn-ea"/>
                          <a:cs typeface="+mn-cs"/>
                        </a:rPr>
                        <a:t>
 Una #MTB con #HardTail lista para llevarte a otro nivel en los circuitos.
Así es la Scale 925.
✅ Cuadro Scale en carbono HMF
✅ FOX 32 Float Rhythm 100 mm
✅ Control remoto RideLoc con 3 posiciones
✅ Shimano XT/SLX, 12 velocidades
✅ Frenos de disco Shimano
✅ Llantas Syncros X-25 TR
✅ Cubiertas Schwalbe Racing Kevlar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2015215"/>
                  </a:ext>
                </a:extLst>
              </a:tr>
            </a:tbl>
          </a:graphicData>
        </a:graphic>
      </p:graphicFrame>
      <p:sp>
        <p:nvSpPr>
          <p:cNvPr id="4" name="Text Placeholder 3">
            <a:extLst>
              <a:ext uri="{FF2B5EF4-FFF2-40B4-BE49-F238E27FC236}">
                <a16:creationId xmlns:a16="http://schemas.microsoft.com/office/drawing/2014/main" id="{4E6E0637-8874-4826-8BFF-A2274320976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2632079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FB665-CBAD-43C7-9B38-4FEA643D2850}"/>
              </a:ext>
            </a:extLst>
          </p:cNvPr>
          <p:cNvSpPr>
            <a:spLocks noGrp="1"/>
          </p:cNvSpPr>
          <p:nvPr>
            <p:ph type="title"/>
          </p:nvPr>
        </p:nvSpPr>
        <p:spPr/>
        <p:txBody>
          <a:bodyPr/>
          <a:lstStyle/>
          <a:p>
            <a:r>
              <a:rPr lang="en-US"/>
              <a:t>Facebook Post Table + Reactions | Scott - 15 of 21</a:t>
            </a:r>
          </a:p>
        </p:txBody>
      </p:sp>
      <p:graphicFrame>
        <p:nvGraphicFramePr>
          <p:cNvPr id="5" name="Table Placeholder 4">
            <a:extLst>
              <a:ext uri="{FF2B5EF4-FFF2-40B4-BE49-F238E27FC236}">
                <a16:creationId xmlns:a16="http://schemas.microsoft.com/office/drawing/2014/main" id="{9826247B-7C0D-4FA4-882C-C80AC164AD96}"/>
              </a:ext>
            </a:extLst>
          </p:cNvPr>
          <p:cNvGraphicFramePr>
            <a:graphicFrameLocks noGrp="1"/>
          </p:cNvGraphicFramePr>
          <p:nvPr>
            <p:ph type="tbl" sz="quarter" idx="13"/>
            <p:extLst>
              <p:ext uri="{D42A27DB-BD31-4B8C-83A1-F6EECF244321}">
                <p14:modId xmlns:p14="http://schemas.microsoft.com/office/powerpoint/2010/main" val="2392223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0552813"/>
                    </a:ext>
                  </a:extLst>
                </a:gridCol>
                <a:gridCol w="493776">
                  <a:extLst>
                    <a:ext uri="{9D8B030D-6E8A-4147-A177-3AD203B41FA5}">
                      <a16:colId xmlns:a16="http://schemas.microsoft.com/office/drawing/2014/main" val="2569530570"/>
                    </a:ext>
                  </a:extLst>
                </a:gridCol>
                <a:gridCol w="493776">
                  <a:extLst>
                    <a:ext uri="{9D8B030D-6E8A-4147-A177-3AD203B41FA5}">
                      <a16:colId xmlns:a16="http://schemas.microsoft.com/office/drawing/2014/main" val="2929358807"/>
                    </a:ext>
                  </a:extLst>
                </a:gridCol>
                <a:gridCol w="493776">
                  <a:extLst>
                    <a:ext uri="{9D8B030D-6E8A-4147-A177-3AD203B41FA5}">
                      <a16:colId xmlns:a16="http://schemas.microsoft.com/office/drawing/2014/main" val="997355920"/>
                    </a:ext>
                  </a:extLst>
                </a:gridCol>
                <a:gridCol w="493776">
                  <a:extLst>
                    <a:ext uri="{9D8B030D-6E8A-4147-A177-3AD203B41FA5}">
                      <a16:colId xmlns:a16="http://schemas.microsoft.com/office/drawing/2014/main" val="3757861185"/>
                    </a:ext>
                  </a:extLst>
                </a:gridCol>
                <a:gridCol w="493776">
                  <a:extLst>
                    <a:ext uri="{9D8B030D-6E8A-4147-A177-3AD203B41FA5}">
                      <a16:colId xmlns:a16="http://schemas.microsoft.com/office/drawing/2014/main" val="4009543254"/>
                    </a:ext>
                  </a:extLst>
                </a:gridCol>
                <a:gridCol w="493776">
                  <a:extLst>
                    <a:ext uri="{9D8B030D-6E8A-4147-A177-3AD203B41FA5}">
                      <a16:colId xmlns:a16="http://schemas.microsoft.com/office/drawing/2014/main" val="220313566"/>
                    </a:ext>
                  </a:extLst>
                </a:gridCol>
                <a:gridCol w="493776">
                  <a:extLst>
                    <a:ext uri="{9D8B030D-6E8A-4147-A177-3AD203B41FA5}">
                      <a16:colId xmlns:a16="http://schemas.microsoft.com/office/drawing/2014/main" val="679201662"/>
                    </a:ext>
                  </a:extLst>
                </a:gridCol>
                <a:gridCol w="493776">
                  <a:extLst>
                    <a:ext uri="{9D8B030D-6E8A-4147-A177-3AD203B41FA5}">
                      <a16:colId xmlns:a16="http://schemas.microsoft.com/office/drawing/2014/main" val="3638888585"/>
                    </a:ext>
                  </a:extLst>
                </a:gridCol>
                <a:gridCol w="493776">
                  <a:extLst>
                    <a:ext uri="{9D8B030D-6E8A-4147-A177-3AD203B41FA5}">
                      <a16:colId xmlns:a16="http://schemas.microsoft.com/office/drawing/2014/main" val="269461946"/>
                    </a:ext>
                  </a:extLst>
                </a:gridCol>
                <a:gridCol w="493776">
                  <a:extLst>
                    <a:ext uri="{9D8B030D-6E8A-4147-A177-3AD203B41FA5}">
                      <a16:colId xmlns:a16="http://schemas.microsoft.com/office/drawing/2014/main" val="2894250765"/>
                    </a:ext>
                  </a:extLst>
                </a:gridCol>
                <a:gridCol w="493776">
                  <a:extLst>
                    <a:ext uri="{9D8B030D-6E8A-4147-A177-3AD203B41FA5}">
                      <a16:colId xmlns:a16="http://schemas.microsoft.com/office/drawing/2014/main" val="3254652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091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- 2021-04-21 19:12:17</a:t>
                      </a:r>
                      <a:r>
                        <a:rPr kumimoji="0" lang="en-US" sz="1000" b="0" i="0" u="none" strike="noStrike" kern="1200" cap="none" spc="0" normalizeH="0" baseline="0" noProof="0">
                          <a:ln>
                            <a:noFill/>
                          </a:ln>
                          <a:solidFill>
                            <a:prstClr val="black"/>
                          </a:solidFill>
                          <a:effectLst/>
                          <a:uLnTx/>
                          <a:uFillTx/>
                          <a:latin typeface="+mn-lt"/>
                          <a:ea typeface="+mn-ea"/>
                          <a:cs typeface="+mn-cs"/>
                        </a:rPr>
                        <a:t>
 ¡Émonda por el @treksegafredo! 
Nuestra gama de ruta más ligera es aun mejor. 
@trekbicycleargentina @bontragerargentina @ridebontrager @santini_arg 
#Trekbikes #trekemonda #trekdomane #GoOutside #treksegafredo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1118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- 2021-04-01 19:53:12</a:t>
                      </a:r>
                      <a:r>
                        <a:rPr kumimoji="0" lang="es-ES" sz="1000" b="0" i="0" u="none" strike="noStrike" kern="1200" cap="none" spc="0" normalizeH="0" baseline="0" noProof="0">
                          <a:ln>
                            <a:noFill/>
                          </a:ln>
                          <a:solidFill>
                            <a:prstClr val="black"/>
                          </a:solidFill>
                          <a:effectLst/>
                          <a:uLnTx/>
                          <a:uFillTx/>
                          <a:latin typeface="+mn-lt"/>
                          <a:ea typeface="+mn-ea"/>
                          <a:cs typeface="+mn-cs"/>
                        </a:rPr>
                        <a:t>
 El SCOTT Fuga Plus incluye el sistema de protección encefálica MIPS®, el ajuste HALO 3D, la mejor ventilación de su categoría y una visera desmontable para alternar entre carretera y MTB.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1878590"/>
                  </a:ext>
                </a:extLst>
              </a:tr>
            </a:tbl>
          </a:graphicData>
        </a:graphic>
      </p:graphicFrame>
      <p:sp>
        <p:nvSpPr>
          <p:cNvPr id="4" name="Text Placeholder 3">
            <a:extLst>
              <a:ext uri="{FF2B5EF4-FFF2-40B4-BE49-F238E27FC236}">
                <a16:creationId xmlns:a16="http://schemas.microsoft.com/office/drawing/2014/main" id="{8A4A6058-E176-4F22-9B26-60F218D6D84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264182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DCC3E-5892-4953-954E-7374FA7F845A}"/>
              </a:ext>
            </a:extLst>
          </p:cNvPr>
          <p:cNvSpPr>
            <a:spLocks noGrp="1"/>
          </p:cNvSpPr>
          <p:nvPr>
            <p:ph type="title"/>
          </p:nvPr>
        </p:nvSpPr>
        <p:spPr/>
        <p:txBody>
          <a:bodyPr/>
          <a:lstStyle/>
          <a:p>
            <a:r>
              <a:rPr lang="en-US"/>
              <a:t>Facebook Post Table + Reactions | Scott - 16 of 21</a:t>
            </a:r>
          </a:p>
        </p:txBody>
      </p:sp>
      <p:graphicFrame>
        <p:nvGraphicFramePr>
          <p:cNvPr id="5" name="Table Placeholder 4">
            <a:extLst>
              <a:ext uri="{FF2B5EF4-FFF2-40B4-BE49-F238E27FC236}">
                <a16:creationId xmlns:a16="http://schemas.microsoft.com/office/drawing/2014/main" id="{70BED9D6-CF74-490D-9B5A-CC78DCD48E64}"/>
              </a:ext>
            </a:extLst>
          </p:cNvPr>
          <p:cNvGraphicFramePr>
            <a:graphicFrameLocks noGrp="1"/>
          </p:cNvGraphicFramePr>
          <p:nvPr>
            <p:ph type="tbl" sz="quarter" idx="13"/>
            <p:extLst>
              <p:ext uri="{D42A27DB-BD31-4B8C-83A1-F6EECF244321}">
                <p14:modId xmlns:p14="http://schemas.microsoft.com/office/powerpoint/2010/main" val="608788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42719147"/>
                    </a:ext>
                  </a:extLst>
                </a:gridCol>
                <a:gridCol w="493776">
                  <a:extLst>
                    <a:ext uri="{9D8B030D-6E8A-4147-A177-3AD203B41FA5}">
                      <a16:colId xmlns:a16="http://schemas.microsoft.com/office/drawing/2014/main" val="2351870022"/>
                    </a:ext>
                  </a:extLst>
                </a:gridCol>
                <a:gridCol w="493776">
                  <a:extLst>
                    <a:ext uri="{9D8B030D-6E8A-4147-A177-3AD203B41FA5}">
                      <a16:colId xmlns:a16="http://schemas.microsoft.com/office/drawing/2014/main" val="1602148281"/>
                    </a:ext>
                  </a:extLst>
                </a:gridCol>
                <a:gridCol w="493776">
                  <a:extLst>
                    <a:ext uri="{9D8B030D-6E8A-4147-A177-3AD203B41FA5}">
                      <a16:colId xmlns:a16="http://schemas.microsoft.com/office/drawing/2014/main" val="348597089"/>
                    </a:ext>
                  </a:extLst>
                </a:gridCol>
                <a:gridCol w="493776">
                  <a:extLst>
                    <a:ext uri="{9D8B030D-6E8A-4147-A177-3AD203B41FA5}">
                      <a16:colId xmlns:a16="http://schemas.microsoft.com/office/drawing/2014/main" val="1968166358"/>
                    </a:ext>
                  </a:extLst>
                </a:gridCol>
                <a:gridCol w="493776">
                  <a:extLst>
                    <a:ext uri="{9D8B030D-6E8A-4147-A177-3AD203B41FA5}">
                      <a16:colId xmlns:a16="http://schemas.microsoft.com/office/drawing/2014/main" val="632922575"/>
                    </a:ext>
                  </a:extLst>
                </a:gridCol>
                <a:gridCol w="493776">
                  <a:extLst>
                    <a:ext uri="{9D8B030D-6E8A-4147-A177-3AD203B41FA5}">
                      <a16:colId xmlns:a16="http://schemas.microsoft.com/office/drawing/2014/main" val="3057607030"/>
                    </a:ext>
                  </a:extLst>
                </a:gridCol>
                <a:gridCol w="493776">
                  <a:extLst>
                    <a:ext uri="{9D8B030D-6E8A-4147-A177-3AD203B41FA5}">
                      <a16:colId xmlns:a16="http://schemas.microsoft.com/office/drawing/2014/main" val="1837525986"/>
                    </a:ext>
                  </a:extLst>
                </a:gridCol>
                <a:gridCol w="493776">
                  <a:extLst>
                    <a:ext uri="{9D8B030D-6E8A-4147-A177-3AD203B41FA5}">
                      <a16:colId xmlns:a16="http://schemas.microsoft.com/office/drawing/2014/main" val="141089833"/>
                    </a:ext>
                  </a:extLst>
                </a:gridCol>
                <a:gridCol w="493776">
                  <a:extLst>
                    <a:ext uri="{9D8B030D-6E8A-4147-A177-3AD203B41FA5}">
                      <a16:colId xmlns:a16="http://schemas.microsoft.com/office/drawing/2014/main" val="4250784641"/>
                    </a:ext>
                  </a:extLst>
                </a:gridCol>
                <a:gridCol w="493776">
                  <a:extLst>
                    <a:ext uri="{9D8B030D-6E8A-4147-A177-3AD203B41FA5}">
                      <a16:colId xmlns:a16="http://schemas.microsoft.com/office/drawing/2014/main" val="7464568"/>
                    </a:ext>
                  </a:extLst>
                </a:gridCol>
                <a:gridCol w="493776">
                  <a:extLst>
                    <a:ext uri="{9D8B030D-6E8A-4147-A177-3AD203B41FA5}">
                      <a16:colId xmlns:a16="http://schemas.microsoft.com/office/drawing/2014/main" val="3753350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9344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- 2021-04-08 19:07:24</a:t>
                      </a:r>
                      <a:r>
                        <a:rPr kumimoji="0" lang="es-ES" sz="1000" b="0" i="0" u="none" strike="noStrike" kern="1200" cap="none" spc="0" normalizeH="0" baseline="0" noProof="0">
                          <a:ln>
                            <a:noFill/>
                          </a:ln>
                          <a:solidFill>
                            <a:prstClr val="black"/>
                          </a:solidFill>
                          <a:effectLst/>
                          <a:uLnTx/>
                          <a:uFillTx/>
                          <a:latin typeface="+mn-lt"/>
                          <a:ea typeface="+mn-ea"/>
                          <a:cs typeface="+mn-cs"/>
                        </a:rPr>
                        <a:t>
 #TBT  
En 2012, SCOTT es la primera marca en lanzar una línea de éxito con ruedas de 27,5” con los modelos Scale 700 y Genius 700. 
El campeón mundial Nino Schurter domina todos los circuitos de competición a bordo de su Scale 700 RC, un modelo que revolucionó el mundo del ciclismo.
#SCOTTargentina  
#SCOTTbikes  
@nschurter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9406208"/>
                  </a:ext>
                </a:extLst>
              </a:tr>
            </a:tbl>
          </a:graphicData>
        </a:graphic>
      </p:graphicFrame>
      <p:sp>
        <p:nvSpPr>
          <p:cNvPr id="4" name="Text Placeholder 3">
            <a:extLst>
              <a:ext uri="{FF2B5EF4-FFF2-40B4-BE49-F238E27FC236}">
                <a16:creationId xmlns:a16="http://schemas.microsoft.com/office/drawing/2014/main" id="{987BF352-C0B5-4E2D-A298-C8AA803EEA5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9753574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F1D68-965C-4773-A164-70A6BF4C5628}"/>
              </a:ext>
            </a:extLst>
          </p:cNvPr>
          <p:cNvSpPr>
            <a:spLocks noGrp="1"/>
          </p:cNvSpPr>
          <p:nvPr>
            <p:ph type="title"/>
          </p:nvPr>
        </p:nvSpPr>
        <p:spPr/>
        <p:txBody>
          <a:bodyPr/>
          <a:lstStyle/>
          <a:p>
            <a:r>
              <a:rPr lang="en-US"/>
              <a:t>Facebook Post Table + Reactions | Scott - 17 of 21</a:t>
            </a:r>
          </a:p>
        </p:txBody>
      </p:sp>
      <p:graphicFrame>
        <p:nvGraphicFramePr>
          <p:cNvPr id="5" name="Table Placeholder 4">
            <a:extLst>
              <a:ext uri="{FF2B5EF4-FFF2-40B4-BE49-F238E27FC236}">
                <a16:creationId xmlns:a16="http://schemas.microsoft.com/office/drawing/2014/main" id="{DDE7C94D-D44B-4DF8-A9A3-AAD27C3093EB}"/>
              </a:ext>
            </a:extLst>
          </p:cNvPr>
          <p:cNvGraphicFramePr>
            <a:graphicFrameLocks noGrp="1"/>
          </p:cNvGraphicFramePr>
          <p:nvPr>
            <p:ph type="tbl" sz="quarter" idx="13"/>
            <p:extLst>
              <p:ext uri="{D42A27DB-BD31-4B8C-83A1-F6EECF244321}">
                <p14:modId xmlns:p14="http://schemas.microsoft.com/office/powerpoint/2010/main" val="2949552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8046073"/>
                    </a:ext>
                  </a:extLst>
                </a:gridCol>
                <a:gridCol w="493776">
                  <a:extLst>
                    <a:ext uri="{9D8B030D-6E8A-4147-A177-3AD203B41FA5}">
                      <a16:colId xmlns:a16="http://schemas.microsoft.com/office/drawing/2014/main" val="1409055646"/>
                    </a:ext>
                  </a:extLst>
                </a:gridCol>
                <a:gridCol w="493776">
                  <a:extLst>
                    <a:ext uri="{9D8B030D-6E8A-4147-A177-3AD203B41FA5}">
                      <a16:colId xmlns:a16="http://schemas.microsoft.com/office/drawing/2014/main" val="2178058064"/>
                    </a:ext>
                  </a:extLst>
                </a:gridCol>
                <a:gridCol w="493776">
                  <a:extLst>
                    <a:ext uri="{9D8B030D-6E8A-4147-A177-3AD203B41FA5}">
                      <a16:colId xmlns:a16="http://schemas.microsoft.com/office/drawing/2014/main" val="3060948177"/>
                    </a:ext>
                  </a:extLst>
                </a:gridCol>
                <a:gridCol w="493776">
                  <a:extLst>
                    <a:ext uri="{9D8B030D-6E8A-4147-A177-3AD203B41FA5}">
                      <a16:colId xmlns:a16="http://schemas.microsoft.com/office/drawing/2014/main" val="58912809"/>
                    </a:ext>
                  </a:extLst>
                </a:gridCol>
                <a:gridCol w="493776">
                  <a:extLst>
                    <a:ext uri="{9D8B030D-6E8A-4147-A177-3AD203B41FA5}">
                      <a16:colId xmlns:a16="http://schemas.microsoft.com/office/drawing/2014/main" val="3416691154"/>
                    </a:ext>
                  </a:extLst>
                </a:gridCol>
                <a:gridCol w="493776">
                  <a:extLst>
                    <a:ext uri="{9D8B030D-6E8A-4147-A177-3AD203B41FA5}">
                      <a16:colId xmlns:a16="http://schemas.microsoft.com/office/drawing/2014/main" val="2176684301"/>
                    </a:ext>
                  </a:extLst>
                </a:gridCol>
                <a:gridCol w="493776">
                  <a:extLst>
                    <a:ext uri="{9D8B030D-6E8A-4147-A177-3AD203B41FA5}">
                      <a16:colId xmlns:a16="http://schemas.microsoft.com/office/drawing/2014/main" val="1613775836"/>
                    </a:ext>
                  </a:extLst>
                </a:gridCol>
                <a:gridCol w="493776">
                  <a:extLst>
                    <a:ext uri="{9D8B030D-6E8A-4147-A177-3AD203B41FA5}">
                      <a16:colId xmlns:a16="http://schemas.microsoft.com/office/drawing/2014/main" val="730912562"/>
                    </a:ext>
                  </a:extLst>
                </a:gridCol>
                <a:gridCol w="493776">
                  <a:extLst>
                    <a:ext uri="{9D8B030D-6E8A-4147-A177-3AD203B41FA5}">
                      <a16:colId xmlns:a16="http://schemas.microsoft.com/office/drawing/2014/main" val="3147634206"/>
                    </a:ext>
                  </a:extLst>
                </a:gridCol>
                <a:gridCol w="493776">
                  <a:extLst>
                    <a:ext uri="{9D8B030D-6E8A-4147-A177-3AD203B41FA5}">
                      <a16:colId xmlns:a16="http://schemas.microsoft.com/office/drawing/2014/main" val="187870108"/>
                    </a:ext>
                  </a:extLst>
                </a:gridCol>
                <a:gridCol w="493776">
                  <a:extLst>
                    <a:ext uri="{9D8B030D-6E8A-4147-A177-3AD203B41FA5}">
                      <a16:colId xmlns:a16="http://schemas.microsoft.com/office/drawing/2014/main" val="320313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675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- 2021-04-09 20:35:38</a:t>
                      </a:r>
                      <a:r>
                        <a:rPr kumimoji="0" lang="es-ES" sz="1000" b="0" i="0" u="none" strike="noStrike" kern="1200" cap="none" spc="0" normalizeH="0" baseline="0" noProof="0">
                          <a:ln>
                            <a:noFill/>
                          </a:ln>
                          <a:solidFill>
                            <a:prstClr val="black"/>
                          </a:solidFill>
                          <a:effectLst/>
                          <a:uLnTx/>
                          <a:uFillTx/>
                          <a:latin typeface="+mn-lt"/>
                          <a:ea typeface="+mn-ea"/>
                          <a:cs typeface="+mn-cs"/>
                        </a:rPr>
                        <a:t>
 ¡Marlin 5 WSD! Geometría especializada con puntos de contacto para mujer, cuadro ligero, cableado interno y un diseño único es la mejor opción para tu primera bici o iniciarte en el mtb en compañía de @chicastrek. 
Los cuadros más chicos (Xs y S) son los únicos que incorporarán curvatura en la estructura horizontal. 
@trekbikes @trekbicycleargentina @bontragerargentina  #trekbikes #trekargentina #bontragerargentina #racedtowin #gooutside #creemosenlasbicis #racedtowin #Marlin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0960899"/>
                  </a:ext>
                </a:extLst>
              </a:tr>
            </a:tbl>
          </a:graphicData>
        </a:graphic>
      </p:graphicFrame>
      <p:sp>
        <p:nvSpPr>
          <p:cNvPr id="4" name="Text Placeholder 3">
            <a:extLst>
              <a:ext uri="{FF2B5EF4-FFF2-40B4-BE49-F238E27FC236}">
                <a16:creationId xmlns:a16="http://schemas.microsoft.com/office/drawing/2014/main" id="{3C5D3E28-B23E-47DC-B55D-5F7E56BED60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1538913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D1EE-A137-47C0-A011-8998F4EF5C46}"/>
              </a:ext>
            </a:extLst>
          </p:cNvPr>
          <p:cNvSpPr>
            <a:spLocks noGrp="1"/>
          </p:cNvSpPr>
          <p:nvPr>
            <p:ph type="title"/>
          </p:nvPr>
        </p:nvSpPr>
        <p:spPr/>
        <p:txBody>
          <a:bodyPr/>
          <a:lstStyle/>
          <a:p>
            <a:r>
              <a:rPr lang="en-US"/>
              <a:t>Facebook Post Table + Reactions | Scott - 18 of 21</a:t>
            </a:r>
          </a:p>
        </p:txBody>
      </p:sp>
      <p:graphicFrame>
        <p:nvGraphicFramePr>
          <p:cNvPr id="5" name="Table Placeholder 4">
            <a:extLst>
              <a:ext uri="{FF2B5EF4-FFF2-40B4-BE49-F238E27FC236}">
                <a16:creationId xmlns:a16="http://schemas.microsoft.com/office/drawing/2014/main" id="{B18A4517-2BD7-4E23-824F-76773FC819ED}"/>
              </a:ext>
            </a:extLst>
          </p:cNvPr>
          <p:cNvGraphicFramePr>
            <a:graphicFrameLocks noGrp="1"/>
          </p:cNvGraphicFramePr>
          <p:nvPr>
            <p:ph type="tbl" sz="quarter" idx="13"/>
            <p:extLst>
              <p:ext uri="{D42A27DB-BD31-4B8C-83A1-F6EECF244321}">
                <p14:modId xmlns:p14="http://schemas.microsoft.com/office/powerpoint/2010/main" val="4027100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3432118"/>
                    </a:ext>
                  </a:extLst>
                </a:gridCol>
                <a:gridCol w="493776">
                  <a:extLst>
                    <a:ext uri="{9D8B030D-6E8A-4147-A177-3AD203B41FA5}">
                      <a16:colId xmlns:a16="http://schemas.microsoft.com/office/drawing/2014/main" val="2760729401"/>
                    </a:ext>
                  </a:extLst>
                </a:gridCol>
                <a:gridCol w="493776">
                  <a:extLst>
                    <a:ext uri="{9D8B030D-6E8A-4147-A177-3AD203B41FA5}">
                      <a16:colId xmlns:a16="http://schemas.microsoft.com/office/drawing/2014/main" val="1663442749"/>
                    </a:ext>
                  </a:extLst>
                </a:gridCol>
                <a:gridCol w="493776">
                  <a:extLst>
                    <a:ext uri="{9D8B030D-6E8A-4147-A177-3AD203B41FA5}">
                      <a16:colId xmlns:a16="http://schemas.microsoft.com/office/drawing/2014/main" val="2302199478"/>
                    </a:ext>
                  </a:extLst>
                </a:gridCol>
                <a:gridCol w="493776">
                  <a:extLst>
                    <a:ext uri="{9D8B030D-6E8A-4147-A177-3AD203B41FA5}">
                      <a16:colId xmlns:a16="http://schemas.microsoft.com/office/drawing/2014/main" val="3010265860"/>
                    </a:ext>
                  </a:extLst>
                </a:gridCol>
                <a:gridCol w="493776">
                  <a:extLst>
                    <a:ext uri="{9D8B030D-6E8A-4147-A177-3AD203B41FA5}">
                      <a16:colId xmlns:a16="http://schemas.microsoft.com/office/drawing/2014/main" val="19728754"/>
                    </a:ext>
                  </a:extLst>
                </a:gridCol>
                <a:gridCol w="493776">
                  <a:extLst>
                    <a:ext uri="{9D8B030D-6E8A-4147-A177-3AD203B41FA5}">
                      <a16:colId xmlns:a16="http://schemas.microsoft.com/office/drawing/2014/main" val="2854781589"/>
                    </a:ext>
                  </a:extLst>
                </a:gridCol>
                <a:gridCol w="493776">
                  <a:extLst>
                    <a:ext uri="{9D8B030D-6E8A-4147-A177-3AD203B41FA5}">
                      <a16:colId xmlns:a16="http://schemas.microsoft.com/office/drawing/2014/main" val="3523717193"/>
                    </a:ext>
                  </a:extLst>
                </a:gridCol>
                <a:gridCol w="493776">
                  <a:extLst>
                    <a:ext uri="{9D8B030D-6E8A-4147-A177-3AD203B41FA5}">
                      <a16:colId xmlns:a16="http://schemas.microsoft.com/office/drawing/2014/main" val="3349490986"/>
                    </a:ext>
                  </a:extLst>
                </a:gridCol>
                <a:gridCol w="493776">
                  <a:extLst>
                    <a:ext uri="{9D8B030D-6E8A-4147-A177-3AD203B41FA5}">
                      <a16:colId xmlns:a16="http://schemas.microsoft.com/office/drawing/2014/main" val="2013828448"/>
                    </a:ext>
                  </a:extLst>
                </a:gridCol>
                <a:gridCol w="493776">
                  <a:extLst>
                    <a:ext uri="{9D8B030D-6E8A-4147-A177-3AD203B41FA5}">
                      <a16:colId xmlns:a16="http://schemas.microsoft.com/office/drawing/2014/main" val="3961206331"/>
                    </a:ext>
                  </a:extLst>
                </a:gridCol>
                <a:gridCol w="493776">
                  <a:extLst>
                    <a:ext uri="{9D8B030D-6E8A-4147-A177-3AD203B41FA5}">
                      <a16:colId xmlns:a16="http://schemas.microsoft.com/office/drawing/2014/main" val="1309052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486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- 2021-04-13 21:57:15</a:t>
                      </a:r>
                      <a:r>
                        <a:rPr kumimoji="0" lang="es-ES" sz="1000" b="0" i="0" u="none" strike="noStrike" kern="1200" cap="none" spc="0" normalizeH="0" baseline="0" noProof="0">
                          <a:ln>
                            <a:noFill/>
                          </a:ln>
                          <a:solidFill>
                            <a:prstClr val="black"/>
                          </a:solidFill>
                          <a:effectLst/>
                          <a:uLnTx/>
                          <a:uFillTx/>
                          <a:latin typeface="+mn-lt"/>
                          <a:ea typeface="+mn-ea"/>
                          <a:cs typeface="+mn-cs"/>
                        </a:rPr>
                        <a:t>
 ¿Sabías que en nuestra web podés encontrar los mejores tips para elegir tu sillín ideal?
Acá te mostramos algunos.
#SCOTTargentina  
#Syncros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127246"/>
                  </a:ext>
                </a:extLst>
              </a:tr>
            </a:tbl>
          </a:graphicData>
        </a:graphic>
      </p:graphicFrame>
      <p:sp>
        <p:nvSpPr>
          <p:cNvPr id="4" name="Text Placeholder 3">
            <a:extLst>
              <a:ext uri="{FF2B5EF4-FFF2-40B4-BE49-F238E27FC236}">
                <a16:creationId xmlns:a16="http://schemas.microsoft.com/office/drawing/2014/main" id="{5EFE7FDA-4818-4E56-BE2D-E7076FCEF69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0828612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A3944-63C5-4276-8E78-A03761EF69BD}"/>
              </a:ext>
            </a:extLst>
          </p:cNvPr>
          <p:cNvSpPr>
            <a:spLocks noGrp="1"/>
          </p:cNvSpPr>
          <p:nvPr>
            <p:ph type="title"/>
          </p:nvPr>
        </p:nvSpPr>
        <p:spPr/>
        <p:txBody>
          <a:bodyPr/>
          <a:lstStyle/>
          <a:p>
            <a:r>
              <a:rPr lang="en-US"/>
              <a:t>Facebook Post Table + Reactions | Scott - 19 of 21</a:t>
            </a:r>
          </a:p>
        </p:txBody>
      </p:sp>
      <p:graphicFrame>
        <p:nvGraphicFramePr>
          <p:cNvPr id="5" name="Table Placeholder 4">
            <a:extLst>
              <a:ext uri="{FF2B5EF4-FFF2-40B4-BE49-F238E27FC236}">
                <a16:creationId xmlns:a16="http://schemas.microsoft.com/office/drawing/2014/main" id="{0BD19F17-A6F6-4D8A-B93B-8671A6CBBEB2}"/>
              </a:ext>
            </a:extLst>
          </p:cNvPr>
          <p:cNvGraphicFramePr>
            <a:graphicFrameLocks noGrp="1"/>
          </p:cNvGraphicFramePr>
          <p:nvPr>
            <p:ph type="tbl" sz="quarter" idx="13"/>
            <p:extLst>
              <p:ext uri="{D42A27DB-BD31-4B8C-83A1-F6EECF244321}">
                <p14:modId xmlns:p14="http://schemas.microsoft.com/office/powerpoint/2010/main" val="742057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7875299"/>
                    </a:ext>
                  </a:extLst>
                </a:gridCol>
                <a:gridCol w="493776">
                  <a:extLst>
                    <a:ext uri="{9D8B030D-6E8A-4147-A177-3AD203B41FA5}">
                      <a16:colId xmlns:a16="http://schemas.microsoft.com/office/drawing/2014/main" val="2815913730"/>
                    </a:ext>
                  </a:extLst>
                </a:gridCol>
                <a:gridCol w="493776">
                  <a:extLst>
                    <a:ext uri="{9D8B030D-6E8A-4147-A177-3AD203B41FA5}">
                      <a16:colId xmlns:a16="http://schemas.microsoft.com/office/drawing/2014/main" val="469455541"/>
                    </a:ext>
                  </a:extLst>
                </a:gridCol>
                <a:gridCol w="493776">
                  <a:extLst>
                    <a:ext uri="{9D8B030D-6E8A-4147-A177-3AD203B41FA5}">
                      <a16:colId xmlns:a16="http://schemas.microsoft.com/office/drawing/2014/main" val="3478712336"/>
                    </a:ext>
                  </a:extLst>
                </a:gridCol>
                <a:gridCol w="493776">
                  <a:extLst>
                    <a:ext uri="{9D8B030D-6E8A-4147-A177-3AD203B41FA5}">
                      <a16:colId xmlns:a16="http://schemas.microsoft.com/office/drawing/2014/main" val="2671296569"/>
                    </a:ext>
                  </a:extLst>
                </a:gridCol>
                <a:gridCol w="493776">
                  <a:extLst>
                    <a:ext uri="{9D8B030D-6E8A-4147-A177-3AD203B41FA5}">
                      <a16:colId xmlns:a16="http://schemas.microsoft.com/office/drawing/2014/main" val="603083908"/>
                    </a:ext>
                  </a:extLst>
                </a:gridCol>
                <a:gridCol w="493776">
                  <a:extLst>
                    <a:ext uri="{9D8B030D-6E8A-4147-A177-3AD203B41FA5}">
                      <a16:colId xmlns:a16="http://schemas.microsoft.com/office/drawing/2014/main" val="660612473"/>
                    </a:ext>
                  </a:extLst>
                </a:gridCol>
                <a:gridCol w="493776">
                  <a:extLst>
                    <a:ext uri="{9D8B030D-6E8A-4147-A177-3AD203B41FA5}">
                      <a16:colId xmlns:a16="http://schemas.microsoft.com/office/drawing/2014/main" val="2043187198"/>
                    </a:ext>
                  </a:extLst>
                </a:gridCol>
                <a:gridCol w="493776">
                  <a:extLst>
                    <a:ext uri="{9D8B030D-6E8A-4147-A177-3AD203B41FA5}">
                      <a16:colId xmlns:a16="http://schemas.microsoft.com/office/drawing/2014/main" val="1969299632"/>
                    </a:ext>
                  </a:extLst>
                </a:gridCol>
                <a:gridCol w="493776">
                  <a:extLst>
                    <a:ext uri="{9D8B030D-6E8A-4147-A177-3AD203B41FA5}">
                      <a16:colId xmlns:a16="http://schemas.microsoft.com/office/drawing/2014/main" val="2901706252"/>
                    </a:ext>
                  </a:extLst>
                </a:gridCol>
                <a:gridCol w="493776">
                  <a:extLst>
                    <a:ext uri="{9D8B030D-6E8A-4147-A177-3AD203B41FA5}">
                      <a16:colId xmlns:a16="http://schemas.microsoft.com/office/drawing/2014/main" val="4143155963"/>
                    </a:ext>
                  </a:extLst>
                </a:gridCol>
                <a:gridCol w="493776">
                  <a:extLst>
                    <a:ext uri="{9D8B030D-6E8A-4147-A177-3AD203B41FA5}">
                      <a16:colId xmlns:a16="http://schemas.microsoft.com/office/drawing/2014/main" val="2051411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3299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- 2021-04-11 12:32:18</a:t>
                      </a:r>
                      <a:r>
                        <a:rPr kumimoji="0" lang="es-ES" sz="1000" b="0" i="0" u="none" strike="noStrike" kern="1200" cap="none" spc="0" normalizeH="0" baseline="0" noProof="0">
                          <a:ln>
                            <a:noFill/>
                          </a:ln>
                          <a:solidFill>
                            <a:prstClr val="black"/>
                          </a:solidFill>
                          <a:effectLst/>
                          <a:uLnTx/>
                          <a:uFillTx/>
                          <a:latin typeface="+mn-lt"/>
                          <a:ea typeface="+mn-ea"/>
                          <a:cs typeface="+mn-cs"/>
                        </a:rPr>
                        <a:t>
 La Marlin 6 de mujer (Women Specific Design) te ofrece la mayor versatilidad para que tu rodada sea única. Además todas cuentan con soportes integrados para porta bultos para tu rutina diaria. 
Sin importar el camino, ya sea montaña o ruta, tu bici se llama Marlin. 
Toda la información y disponibilidad  @trekbicycleargentina en los distribuidores autorizados de todo el país. 
@trekbikes @trekbicycleargentina @bontragerargentina  #trekbikes #trekargentina #bontragerargentina #racedtowin #gooutside #creemosenlasbicis #racedtowin #Marlin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68732916"/>
                  </a:ext>
                </a:extLst>
              </a:tr>
            </a:tbl>
          </a:graphicData>
        </a:graphic>
      </p:graphicFrame>
      <p:sp>
        <p:nvSpPr>
          <p:cNvPr id="4" name="Text Placeholder 3">
            <a:extLst>
              <a:ext uri="{FF2B5EF4-FFF2-40B4-BE49-F238E27FC236}">
                <a16:creationId xmlns:a16="http://schemas.microsoft.com/office/drawing/2014/main" id="{7CD815EE-A16C-418B-B4C5-E59F0FDD169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2064290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51AE1-0ECB-46BF-8349-6FA1F92DEEB2}"/>
              </a:ext>
            </a:extLst>
          </p:cNvPr>
          <p:cNvSpPr>
            <a:spLocks noGrp="1"/>
          </p:cNvSpPr>
          <p:nvPr>
            <p:ph type="title"/>
          </p:nvPr>
        </p:nvSpPr>
        <p:spPr/>
        <p:txBody>
          <a:bodyPr/>
          <a:lstStyle/>
          <a:p>
            <a:r>
              <a:rPr lang="en-US"/>
              <a:t>Facebook Post Table + Reactions | Scott - 20 of 21</a:t>
            </a:r>
          </a:p>
        </p:txBody>
      </p:sp>
      <p:graphicFrame>
        <p:nvGraphicFramePr>
          <p:cNvPr id="5" name="Table Placeholder 4">
            <a:extLst>
              <a:ext uri="{FF2B5EF4-FFF2-40B4-BE49-F238E27FC236}">
                <a16:creationId xmlns:a16="http://schemas.microsoft.com/office/drawing/2014/main" id="{BCD02004-F859-4C58-A4C1-6EA95F8CFF0E}"/>
              </a:ext>
            </a:extLst>
          </p:cNvPr>
          <p:cNvGraphicFramePr>
            <a:graphicFrameLocks noGrp="1"/>
          </p:cNvGraphicFramePr>
          <p:nvPr>
            <p:ph type="tbl" sz="quarter" idx="13"/>
            <p:extLst>
              <p:ext uri="{D42A27DB-BD31-4B8C-83A1-F6EECF244321}">
                <p14:modId xmlns:p14="http://schemas.microsoft.com/office/powerpoint/2010/main" val="3913469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1511023"/>
                    </a:ext>
                  </a:extLst>
                </a:gridCol>
                <a:gridCol w="493776">
                  <a:extLst>
                    <a:ext uri="{9D8B030D-6E8A-4147-A177-3AD203B41FA5}">
                      <a16:colId xmlns:a16="http://schemas.microsoft.com/office/drawing/2014/main" val="1015449042"/>
                    </a:ext>
                  </a:extLst>
                </a:gridCol>
                <a:gridCol w="493776">
                  <a:extLst>
                    <a:ext uri="{9D8B030D-6E8A-4147-A177-3AD203B41FA5}">
                      <a16:colId xmlns:a16="http://schemas.microsoft.com/office/drawing/2014/main" val="531138722"/>
                    </a:ext>
                  </a:extLst>
                </a:gridCol>
                <a:gridCol w="493776">
                  <a:extLst>
                    <a:ext uri="{9D8B030D-6E8A-4147-A177-3AD203B41FA5}">
                      <a16:colId xmlns:a16="http://schemas.microsoft.com/office/drawing/2014/main" val="3817888046"/>
                    </a:ext>
                  </a:extLst>
                </a:gridCol>
                <a:gridCol w="493776">
                  <a:extLst>
                    <a:ext uri="{9D8B030D-6E8A-4147-A177-3AD203B41FA5}">
                      <a16:colId xmlns:a16="http://schemas.microsoft.com/office/drawing/2014/main" val="3305304465"/>
                    </a:ext>
                  </a:extLst>
                </a:gridCol>
                <a:gridCol w="493776">
                  <a:extLst>
                    <a:ext uri="{9D8B030D-6E8A-4147-A177-3AD203B41FA5}">
                      <a16:colId xmlns:a16="http://schemas.microsoft.com/office/drawing/2014/main" val="983583982"/>
                    </a:ext>
                  </a:extLst>
                </a:gridCol>
                <a:gridCol w="493776">
                  <a:extLst>
                    <a:ext uri="{9D8B030D-6E8A-4147-A177-3AD203B41FA5}">
                      <a16:colId xmlns:a16="http://schemas.microsoft.com/office/drawing/2014/main" val="2751477384"/>
                    </a:ext>
                  </a:extLst>
                </a:gridCol>
                <a:gridCol w="493776">
                  <a:extLst>
                    <a:ext uri="{9D8B030D-6E8A-4147-A177-3AD203B41FA5}">
                      <a16:colId xmlns:a16="http://schemas.microsoft.com/office/drawing/2014/main" val="1881320429"/>
                    </a:ext>
                  </a:extLst>
                </a:gridCol>
                <a:gridCol w="493776">
                  <a:extLst>
                    <a:ext uri="{9D8B030D-6E8A-4147-A177-3AD203B41FA5}">
                      <a16:colId xmlns:a16="http://schemas.microsoft.com/office/drawing/2014/main" val="534915753"/>
                    </a:ext>
                  </a:extLst>
                </a:gridCol>
                <a:gridCol w="493776">
                  <a:extLst>
                    <a:ext uri="{9D8B030D-6E8A-4147-A177-3AD203B41FA5}">
                      <a16:colId xmlns:a16="http://schemas.microsoft.com/office/drawing/2014/main" val="4045523984"/>
                    </a:ext>
                  </a:extLst>
                </a:gridCol>
                <a:gridCol w="493776">
                  <a:extLst>
                    <a:ext uri="{9D8B030D-6E8A-4147-A177-3AD203B41FA5}">
                      <a16:colId xmlns:a16="http://schemas.microsoft.com/office/drawing/2014/main" val="76997655"/>
                    </a:ext>
                  </a:extLst>
                </a:gridCol>
                <a:gridCol w="493776">
                  <a:extLst>
                    <a:ext uri="{9D8B030D-6E8A-4147-A177-3AD203B41FA5}">
                      <a16:colId xmlns:a16="http://schemas.microsoft.com/office/drawing/2014/main" val="2782607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6023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- 2021-04-18 18:01:41</a:t>
                      </a:r>
                      <a:r>
                        <a:rPr kumimoji="0" lang="es-ES" sz="1000" b="0" i="0" u="none" strike="noStrike" kern="1200" cap="none" spc="0" normalizeH="0" baseline="0" noProof="0">
                          <a:ln>
                            <a:noFill/>
                          </a:ln>
                          <a:solidFill>
                            <a:prstClr val="black"/>
                          </a:solidFill>
                          <a:effectLst/>
                          <a:uLnTx/>
                          <a:uFillTx/>
                          <a:latin typeface="+mn-lt"/>
                          <a:ea typeface="+mn-ea"/>
                          <a:cs typeface="+mn-cs"/>
                        </a:rPr>
                        <a:t>
 Los domingos la ruta te llama.
¿O sos fan del #mtb ?
Contanos por dónde anduviste hoy.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6861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- 2021-04-27 19:46:42</a:t>
                      </a:r>
                      <a:r>
                        <a:rPr kumimoji="0" lang="es-ES" sz="1000" b="0" i="0" u="none" strike="noStrike" kern="1200" cap="none" spc="0" normalizeH="0" baseline="0" noProof="0">
                          <a:ln>
                            <a:noFill/>
                          </a:ln>
                          <a:solidFill>
                            <a:prstClr val="black"/>
                          </a:solidFill>
                          <a:effectLst/>
                          <a:uLnTx/>
                          <a:uFillTx/>
                          <a:latin typeface="+mn-lt"/>
                          <a:ea typeface="+mn-ea"/>
                          <a:cs typeface="+mn-cs"/>
                        </a:rPr>
                        <a:t>
 La protección encefálica MIPS está presente en nuestros cascos.
Ahora la elección es tuya. ¿Carretera o multiuso?
Conocé todos los detalles en nuestra web.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0598368"/>
                  </a:ext>
                </a:extLst>
              </a:tr>
            </a:tbl>
          </a:graphicData>
        </a:graphic>
      </p:graphicFrame>
      <p:sp>
        <p:nvSpPr>
          <p:cNvPr id="4" name="Text Placeholder 3">
            <a:extLst>
              <a:ext uri="{FF2B5EF4-FFF2-40B4-BE49-F238E27FC236}">
                <a16:creationId xmlns:a16="http://schemas.microsoft.com/office/drawing/2014/main" id="{98760A6D-A0CA-4500-BAF3-A89C1685A40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6158851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040E1-5161-44C8-83AE-929B955757D3}"/>
              </a:ext>
            </a:extLst>
          </p:cNvPr>
          <p:cNvSpPr>
            <a:spLocks noGrp="1"/>
          </p:cNvSpPr>
          <p:nvPr>
            <p:ph type="title"/>
          </p:nvPr>
        </p:nvSpPr>
        <p:spPr/>
        <p:txBody>
          <a:bodyPr/>
          <a:lstStyle/>
          <a:p>
            <a:r>
              <a:rPr lang="en-US"/>
              <a:t>Facebook Post Table + Reactions | Scott - 21 of 21</a:t>
            </a:r>
          </a:p>
        </p:txBody>
      </p:sp>
      <p:graphicFrame>
        <p:nvGraphicFramePr>
          <p:cNvPr id="5" name="Table Placeholder 4">
            <a:extLst>
              <a:ext uri="{FF2B5EF4-FFF2-40B4-BE49-F238E27FC236}">
                <a16:creationId xmlns:a16="http://schemas.microsoft.com/office/drawing/2014/main" id="{9E595B0A-16C2-4301-A520-DD0A7C78B8D9}"/>
              </a:ext>
            </a:extLst>
          </p:cNvPr>
          <p:cNvGraphicFramePr>
            <a:graphicFrameLocks noGrp="1"/>
          </p:cNvGraphicFramePr>
          <p:nvPr>
            <p:ph type="tbl" sz="quarter" idx="13"/>
            <p:extLst>
              <p:ext uri="{D42A27DB-BD31-4B8C-83A1-F6EECF244321}">
                <p14:modId xmlns:p14="http://schemas.microsoft.com/office/powerpoint/2010/main" val="3346447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82409427"/>
                    </a:ext>
                  </a:extLst>
                </a:gridCol>
                <a:gridCol w="493776">
                  <a:extLst>
                    <a:ext uri="{9D8B030D-6E8A-4147-A177-3AD203B41FA5}">
                      <a16:colId xmlns:a16="http://schemas.microsoft.com/office/drawing/2014/main" val="1755374035"/>
                    </a:ext>
                  </a:extLst>
                </a:gridCol>
                <a:gridCol w="493776">
                  <a:extLst>
                    <a:ext uri="{9D8B030D-6E8A-4147-A177-3AD203B41FA5}">
                      <a16:colId xmlns:a16="http://schemas.microsoft.com/office/drawing/2014/main" val="144146964"/>
                    </a:ext>
                  </a:extLst>
                </a:gridCol>
                <a:gridCol w="493776">
                  <a:extLst>
                    <a:ext uri="{9D8B030D-6E8A-4147-A177-3AD203B41FA5}">
                      <a16:colId xmlns:a16="http://schemas.microsoft.com/office/drawing/2014/main" val="1687213025"/>
                    </a:ext>
                  </a:extLst>
                </a:gridCol>
                <a:gridCol w="493776">
                  <a:extLst>
                    <a:ext uri="{9D8B030D-6E8A-4147-A177-3AD203B41FA5}">
                      <a16:colId xmlns:a16="http://schemas.microsoft.com/office/drawing/2014/main" val="3320602838"/>
                    </a:ext>
                  </a:extLst>
                </a:gridCol>
                <a:gridCol w="493776">
                  <a:extLst>
                    <a:ext uri="{9D8B030D-6E8A-4147-A177-3AD203B41FA5}">
                      <a16:colId xmlns:a16="http://schemas.microsoft.com/office/drawing/2014/main" val="3913296406"/>
                    </a:ext>
                  </a:extLst>
                </a:gridCol>
                <a:gridCol w="493776">
                  <a:extLst>
                    <a:ext uri="{9D8B030D-6E8A-4147-A177-3AD203B41FA5}">
                      <a16:colId xmlns:a16="http://schemas.microsoft.com/office/drawing/2014/main" val="789923981"/>
                    </a:ext>
                  </a:extLst>
                </a:gridCol>
                <a:gridCol w="493776">
                  <a:extLst>
                    <a:ext uri="{9D8B030D-6E8A-4147-A177-3AD203B41FA5}">
                      <a16:colId xmlns:a16="http://schemas.microsoft.com/office/drawing/2014/main" val="4217993845"/>
                    </a:ext>
                  </a:extLst>
                </a:gridCol>
                <a:gridCol w="493776">
                  <a:extLst>
                    <a:ext uri="{9D8B030D-6E8A-4147-A177-3AD203B41FA5}">
                      <a16:colId xmlns:a16="http://schemas.microsoft.com/office/drawing/2014/main" val="1960566090"/>
                    </a:ext>
                  </a:extLst>
                </a:gridCol>
                <a:gridCol w="493776">
                  <a:extLst>
                    <a:ext uri="{9D8B030D-6E8A-4147-A177-3AD203B41FA5}">
                      <a16:colId xmlns:a16="http://schemas.microsoft.com/office/drawing/2014/main" val="1830681395"/>
                    </a:ext>
                  </a:extLst>
                </a:gridCol>
                <a:gridCol w="493776">
                  <a:extLst>
                    <a:ext uri="{9D8B030D-6E8A-4147-A177-3AD203B41FA5}">
                      <a16:colId xmlns:a16="http://schemas.microsoft.com/office/drawing/2014/main" val="3941506994"/>
                    </a:ext>
                  </a:extLst>
                </a:gridCol>
                <a:gridCol w="493776">
                  <a:extLst>
                    <a:ext uri="{9D8B030D-6E8A-4147-A177-3AD203B41FA5}">
                      <a16:colId xmlns:a16="http://schemas.microsoft.com/office/drawing/2014/main" val="1860619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1484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- 2021-04-07 19:58:30</a:t>
                      </a:r>
                      <a:r>
                        <a:rPr kumimoji="0" lang="en-US" sz="1000" b="0" i="0" u="none" strike="noStrike" kern="1200" cap="none" spc="0" normalizeH="0" baseline="0" noProof="0">
                          <a:ln>
                            <a:noFill/>
                          </a:ln>
                          <a:solidFill>
                            <a:prstClr val="black"/>
                          </a:solidFill>
                          <a:effectLst/>
                          <a:uLnTx/>
                          <a:uFillTx/>
                          <a:latin typeface="+mn-lt"/>
                          <a:ea typeface="+mn-ea"/>
                          <a:cs typeface="+mn-cs"/>
                        </a:rPr>
                        <a:t>
 Dos modelos con TwinLoc.
Dos versiones para llegar a lo más alto en cross country.
Vos elegís.
Contanos cuál sería tu próxima bici de doble suspensión: Spark RC 900 World Cup AXS o Spark RC 900 Comp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9434018"/>
                  </a:ext>
                </a:extLst>
              </a:tr>
            </a:tbl>
          </a:graphicData>
        </a:graphic>
      </p:graphicFrame>
      <p:sp>
        <p:nvSpPr>
          <p:cNvPr id="4" name="Text Placeholder 3">
            <a:extLst>
              <a:ext uri="{FF2B5EF4-FFF2-40B4-BE49-F238E27FC236}">
                <a16:creationId xmlns:a16="http://schemas.microsoft.com/office/drawing/2014/main" id="{A598AA44-E251-45D3-B7DC-C2FCB3162C5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2901921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13D34-DBBF-4F76-BCDE-DD4B5CFBC348}"/>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3AA5E57E-A380-4681-B1B8-868DF298F50F}"/>
              </a:ext>
            </a:extLst>
          </p:cNvPr>
          <p:cNvGraphicFramePr>
            <a:graphicFrameLocks noGrp="1"/>
          </p:cNvGraphicFramePr>
          <p:nvPr>
            <p:ph type="chart" sz="quarter" idx="13"/>
            <p:extLst>
              <p:ext uri="{D42A27DB-BD31-4B8C-83A1-F6EECF244321}">
                <p14:modId xmlns:p14="http://schemas.microsoft.com/office/powerpoint/2010/main" val="3517342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6F31F2-4ADF-4834-97A6-D103DFD7644D}"/>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E664DDDC-0BE0-4DFC-B493-79FC89C331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75611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18000-A8A9-403C-843D-924C53B89C5F}"/>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63D8A09E-CAC7-4F0C-BD01-06370DCA0871}"/>
              </a:ext>
            </a:extLst>
          </p:cNvPr>
          <p:cNvGraphicFramePr>
            <a:graphicFrameLocks noGrp="1"/>
          </p:cNvGraphicFramePr>
          <p:nvPr>
            <p:ph type="tbl" sz="quarter" idx="13"/>
            <p:extLst>
              <p:ext uri="{D42A27DB-BD31-4B8C-83A1-F6EECF244321}">
                <p14:modId xmlns:p14="http://schemas.microsoft.com/office/powerpoint/2010/main" val="3133641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610726529"/>
                    </a:ext>
                  </a:extLst>
                </a:gridCol>
                <a:gridCol w="1152144">
                  <a:extLst>
                    <a:ext uri="{9D8B030D-6E8A-4147-A177-3AD203B41FA5}">
                      <a16:colId xmlns:a16="http://schemas.microsoft.com/office/drawing/2014/main" val="766595496"/>
                    </a:ext>
                  </a:extLst>
                </a:gridCol>
                <a:gridCol w="1152144">
                  <a:extLst>
                    <a:ext uri="{9D8B030D-6E8A-4147-A177-3AD203B41FA5}">
                      <a16:colId xmlns:a16="http://schemas.microsoft.com/office/drawing/2014/main" val="3074193081"/>
                    </a:ext>
                  </a:extLst>
                </a:gridCol>
                <a:gridCol w="1152144">
                  <a:extLst>
                    <a:ext uri="{9D8B030D-6E8A-4147-A177-3AD203B41FA5}">
                      <a16:colId xmlns:a16="http://schemas.microsoft.com/office/drawing/2014/main" val="2699382775"/>
                    </a:ext>
                  </a:extLst>
                </a:gridCol>
                <a:gridCol w="1152144">
                  <a:extLst>
                    <a:ext uri="{9D8B030D-6E8A-4147-A177-3AD203B41FA5}">
                      <a16:colId xmlns:a16="http://schemas.microsoft.com/office/drawing/2014/main" val="1821052819"/>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2097684259"/>
                  </a:ext>
                </a:extLst>
              </a:tr>
              <a:tr h="370840">
                <a:tc>
                  <a:txBody>
                    <a:bodyPr/>
                    <a:lstStyle/>
                    <a:p>
                      <a:r>
                        <a:rPr lang="es-ES" sz="1000" b="1"/>
                        <a:t>Trek Bicycle Argentina - 2021-04-16 12:00:00</a:t>
                      </a:r>
                      <a:r>
                        <a:rPr lang="es-ES" sz="1000"/>
                        <a:t>
 Cada elemento de esta bicicleta está diseñado para volar, 🕊️ la #TREK #Procaliber 9.8 es la campeona de la familia. 🥇
Combina la eficiencia de una rígida y la ventaja del #IsoSpeed 🚵‍♀️ que absorbe los baches de los senderos, dando como resultado una máquina de competición. 🏁
👉 Equipada con una horquilla ligera FOX que rinde al máximo en los descensos técnicos y una transmisión Shimano XT suave. 🪶
👉 Si buscas una bicicleta más rápida y más cómoda que las demás, 👊 la Procaliber es tu bicicleta.
#TrekArgentina #GoOutSide #RacedToWin #TrekBikes #CreemosenlasBicicletas #borabikes Trek Bicycle Argentina</a:t>
                      </a:r>
                      <a:endParaRPr lang="en-US" sz="1000"/>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Album</a:t>
                      </a:r>
                    </a:p>
                  </a:txBody>
                  <a:tcPr/>
                </a:tc>
                <a:extLst>
                  <a:ext uri="{0D108BD9-81ED-4DB2-BD59-A6C34878D82A}">
                    <a16:rowId xmlns:a16="http://schemas.microsoft.com/office/drawing/2014/main" val="3976047929"/>
                  </a:ext>
                </a:extLst>
              </a:tr>
            </a:tbl>
          </a:graphicData>
        </a:graphic>
      </p:graphicFrame>
      <p:sp>
        <p:nvSpPr>
          <p:cNvPr id="4" name="Text Placeholder 3">
            <a:extLst>
              <a:ext uri="{FF2B5EF4-FFF2-40B4-BE49-F238E27FC236}">
                <a16:creationId xmlns:a16="http://schemas.microsoft.com/office/drawing/2014/main" id="{4ED21234-980D-41AC-BDF4-8C0487CD096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4680611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1629</Words>
  <Application>Microsoft Office PowerPoint</Application>
  <PresentationFormat>On-screen Show (4:3)</PresentationFormat>
  <Paragraphs>895</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quintly_template</vt:lpstr>
      <vt:lpstr>FACEBOOK NUEVO - La emilia usar</vt:lpstr>
      <vt:lpstr>Facebook Key Metrics Table | Scott</vt:lpstr>
      <vt:lpstr>Facebook Key Metrics Radar | Scott</vt:lpstr>
      <vt:lpstr>Facebook Fan Distribution | Scott</vt:lpstr>
      <vt:lpstr>Facebook +/- Fan Distribution | Scott</vt:lpstr>
      <vt:lpstr>Facebook Posts Distribution | Scott</vt:lpstr>
      <vt:lpstr>Facebook Interactions Distribution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 - 1 of 3</vt:lpstr>
      <vt:lpstr>Facebook Hashtag Detection | Scott - 2 of 3</vt:lpstr>
      <vt:lpstr>Facebook Hashtag Detection | Scott - 3 of 3</vt:lpstr>
      <vt:lpstr>Facebook Post Table + Reactions | Scott - 1 of 21</vt:lpstr>
      <vt:lpstr>Facebook Post Table + Reactions | Scott - 2 of 21</vt:lpstr>
      <vt:lpstr>Facebook Post Table + Reactions | Scott - 3 of 21</vt:lpstr>
      <vt:lpstr>Facebook Post Table + Reactions | Scott - 4 of 21</vt:lpstr>
      <vt:lpstr>Facebook Post Table + Reactions | Scott - 5 of 21</vt:lpstr>
      <vt:lpstr>Facebook Post Table + Reactions | Scott - 6 of 21</vt:lpstr>
      <vt:lpstr>Facebook Post Table + Reactions | Scott - 7 of 21</vt:lpstr>
      <vt:lpstr>Facebook Post Table + Reactions | Scott - 8 of 21</vt:lpstr>
      <vt:lpstr>Facebook Post Table + Reactions | Scott - 9 of 21</vt:lpstr>
      <vt:lpstr>Facebook Post Table + Reactions | Scott - 10 of 21</vt:lpstr>
      <vt:lpstr>Facebook Post Table + Reactions | Scott - 11 of 21</vt:lpstr>
      <vt:lpstr>Facebook Post Table + Reactions | Scott - 12 of 21</vt:lpstr>
      <vt:lpstr>Facebook Post Table + Reactions | Scott - 13 of 21</vt:lpstr>
      <vt:lpstr>Facebook Post Table + Reactions | Scott - 14 of 21</vt:lpstr>
      <vt:lpstr>Facebook Post Table + Reactions | Scott - 15 of 21</vt:lpstr>
      <vt:lpstr>Facebook Post Table + Reactions | Scott - 16 of 21</vt:lpstr>
      <vt:lpstr>Facebook Post Table + Reactions | Scott - 17 of 21</vt:lpstr>
      <vt:lpstr>Facebook Post Table + Reactions | Scott - 18 of 21</vt:lpstr>
      <vt:lpstr>Facebook Post Table + Reactions | Scott - 19 of 21</vt:lpstr>
      <vt:lpstr>Facebook Post Table + Reactions | Scott - 20 of 21</vt:lpstr>
      <vt:lpstr>Facebook Post Table + Reactions | Scott - 21 of 21</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2021-05-01T12:44:26Z</dcterms:created>
  <dcterms:modified xsi:type="dcterms:W3CDTF">2021-05-01T12:46:26Z</dcterms:modified>
</cp:coreProperties>
</file>