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30704</c:v>
                </c:pt>
                <c:pt idx="1">
                  <c:v>21260</c:v>
                </c:pt>
                <c:pt idx="2">
                  <c:v>18818</c:v>
                </c:pt>
                <c:pt idx="3">
                  <c:v>12951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E-420D-A025-238536614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72.179400000000001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D-49EE-9014-6F50CF7F2C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61.288400000000003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13.133900000000001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D-49EE-9014-6F50CF7F2C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69.241799999999998</c:v>
                </c:pt>
                <c:pt idx="1">
                  <c:v>45.454500000000003</c:v>
                </c:pt>
                <c:pt idx="2">
                  <c:v>50</c:v>
                </c:pt>
                <c:pt idx="3">
                  <c:v>0</c:v>
                </c:pt>
                <c:pt idx="4">
                  <c:v>38.461500000000001</c:v>
                </c:pt>
                <c:pt idx="5">
                  <c:v>10.0967</c:v>
                </c:pt>
                <c:pt idx="6">
                  <c:v>10.605700000000001</c:v>
                </c:pt>
                <c:pt idx="7">
                  <c:v>84.561599999999999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6D-49EE-9014-6F50CF7F2C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42.180199999999999</c:v>
                </c:pt>
                <c:pt idx="1">
                  <c:v>36.363599999999998</c:v>
                </c:pt>
                <c:pt idx="2">
                  <c:v>10</c:v>
                </c:pt>
                <c:pt idx="3">
                  <c:v>0</c:v>
                </c:pt>
                <c:pt idx="4">
                  <c:v>19.230799999999999</c:v>
                </c:pt>
                <c:pt idx="5">
                  <c:v>13.518000000000001</c:v>
                </c:pt>
                <c:pt idx="6">
                  <c:v>100</c:v>
                </c:pt>
                <c:pt idx="7">
                  <c:v>63.881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6D-49EE-9014-6F50CF7F2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0539640"/>
        <c:axId val="252274760"/>
      </c:radarChart>
      <c:catAx>
        <c:axId val="31053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74760"/>
        <c:crosses val="autoZero"/>
        <c:auto val="1"/>
        <c:lblAlgn val="ctr"/>
        <c:lblOffset val="100"/>
        <c:noMultiLvlLbl val="0"/>
      </c:catAx>
      <c:valAx>
        <c:axId val="25227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3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29812</c:v>
                </c:pt>
                <c:pt idx="1">
                  <c:v>29813</c:v>
                </c:pt>
                <c:pt idx="2">
                  <c:v>29812</c:v>
                </c:pt>
                <c:pt idx="3">
                  <c:v>29820</c:v>
                </c:pt>
                <c:pt idx="4">
                  <c:v>29847</c:v>
                </c:pt>
                <c:pt idx="5">
                  <c:v>29876</c:v>
                </c:pt>
                <c:pt idx="6">
                  <c:v>29899</c:v>
                </c:pt>
                <c:pt idx="7">
                  <c:v>29919</c:v>
                </c:pt>
                <c:pt idx="8">
                  <c:v>30008</c:v>
                </c:pt>
                <c:pt idx="9">
                  <c:v>30058</c:v>
                </c:pt>
                <c:pt idx="10">
                  <c:v>30088</c:v>
                </c:pt>
                <c:pt idx="11">
                  <c:v>30131</c:v>
                </c:pt>
                <c:pt idx="12">
                  <c:v>30162</c:v>
                </c:pt>
                <c:pt idx="13">
                  <c:v>30186</c:v>
                </c:pt>
                <c:pt idx="14">
                  <c:v>30218</c:v>
                </c:pt>
                <c:pt idx="15">
                  <c:v>30250</c:v>
                </c:pt>
                <c:pt idx="16">
                  <c:v>30287</c:v>
                </c:pt>
                <c:pt idx="17">
                  <c:v>30309</c:v>
                </c:pt>
                <c:pt idx="18">
                  <c:v>30346</c:v>
                </c:pt>
                <c:pt idx="19">
                  <c:v>30386</c:v>
                </c:pt>
                <c:pt idx="20">
                  <c:v>30423</c:v>
                </c:pt>
                <c:pt idx="21">
                  <c:v>30460</c:v>
                </c:pt>
                <c:pt idx="22">
                  <c:v>30490</c:v>
                </c:pt>
                <c:pt idx="23">
                  <c:v>30528</c:v>
                </c:pt>
                <c:pt idx="24">
                  <c:v>30557</c:v>
                </c:pt>
                <c:pt idx="25">
                  <c:v>30589</c:v>
                </c:pt>
                <c:pt idx="26">
                  <c:v>30626</c:v>
                </c:pt>
                <c:pt idx="27">
                  <c:v>30648</c:v>
                </c:pt>
                <c:pt idx="28">
                  <c:v>30690</c:v>
                </c:pt>
                <c:pt idx="29">
                  <c:v>30704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E1-45D7-A207-6B2AFBFD3D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18745</c:v>
                </c:pt>
                <c:pt idx="1">
                  <c:v>18746</c:v>
                </c:pt>
                <c:pt idx="2">
                  <c:v>18746</c:v>
                </c:pt>
                <c:pt idx="3">
                  <c:v>18747</c:v>
                </c:pt>
                <c:pt idx="4">
                  <c:v>18753</c:v>
                </c:pt>
                <c:pt idx="5">
                  <c:v>18764</c:v>
                </c:pt>
                <c:pt idx="6">
                  <c:v>18764</c:v>
                </c:pt>
                <c:pt idx="7">
                  <c:v>18767</c:v>
                </c:pt>
                <c:pt idx="8">
                  <c:v>18768</c:v>
                </c:pt>
                <c:pt idx="9">
                  <c:v>18774</c:v>
                </c:pt>
                <c:pt idx="10">
                  <c:v>18778</c:v>
                </c:pt>
                <c:pt idx="11">
                  <c:v>18783</c:v>
                </c:pt>
                <c:pt idx="12">
                  <c:v>18783</c:v>
                </c:pt>
                <c:pt idx="13">
                  <c:v>18786</c:v>
                </c:pt>
                <c:pt idx="14">
                  <c:v>18787</c:v>
                </c:pt>
                <c:pt idx="15">
                  <c:v>18792</c:v>
                </c:pt>
                <c:pt idx="16">
                  <c:v>18794</c:v>
                </c:pt>
                <c:pt idx="17">
                  <c:v>18802</c:v>
                </c:pt>
                <c:pt idx="18">
                  <c:v>18801</c:v>
                </c:pt>
                <c:pt idx="19">
                  <c:v>18802</c:v>
                </c:pt>
                <c:pt idx="20">
                  <c:v>18807</c:v>
                </c:pt>
                <c:pt idx="21">
                  <c:v>18811</c:v>
                </c:pt>
                <c:pt idx="22">
                  <c:v>18812</c:v>
                </c:pt>
                <c:pt idx="23">
                  <c:v>18809</c:v>
                </c:pt>
                <c:pt idx="24">
                  <c:v>18814</c:v>
                </c:pt>
                <c:pt idx="25">
                  <c:v>18814</c:v>
                </c:pt>
                <c:pt idx="26">
                  <c:v>18814</c:v>
                </c:pt>
                <c:pt idx="27">
                  <c:v>18817</c:v>
                </c:pt>
                <c:pt idx="28">
                  <c:v>18821</c:v>
                </c:pt>
                <c:pt idx="29">
                  <c:v>18818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E1-45D7-A207-6B2AFBFD3D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20741</c:v>
                </c:pt>
                <c:pt idx="1">
                  <c:v>20753</c:v>
                </c:pt>
                <c:pt idx="2">
                  <c:v>20765</c:v>
                </c:pt>
                <c:pt idx="3">
                  <c:v>20778</c:v>
                </c:pt>
                <c:pt idx="4">
                  <c:v>20807</c:v>
                </c:pt>
                <c:pt idx="5">
                  <c:v>20832</c:v>
                </c:pt>
                <c:pt idx="6">
                  <c:v>20851</c:v>
                </c:pt>
                <c:pt idx="7">
                  <c:v>20865</c:v>
                </c:pt>
                <c:pt idx="8">
                  <c:v>20883</c:v>
                </c:pt>
                <c:pt idx="9">
                  <c:v>20937</c:v>
                </c:pt>
                <c:pt idx="10">
                  <c:v>20948</c:v>
                </c:pt>
                <c:pt idx="11">
                  <c:v>20963</c:v>
                </c:pt>
                <c:pt idx="12">
                  <c:v>20969</c:v>
                </c:pt>
                <c:pt idx="13">
                  <c:v>21003</c:v>
                </c:pt>
                <c:pt idx="14">
                  <c:v>21023</c:v>
                </c:pt>
                <c:pt idx="15">
                  <c:v>21062</c:v>
                </c:pt>
                <c:pt idx="16">
                  <c:v>21074</c:v>
                </c:pt>
                <c:pt idx="17">
                  <c:v>21081</c:v>
                </c:pt>
                <c:pt idx="18">
                  <c:v>21098</c:v>
                </c:pt>
                <c:pt idx="19">
                  <c:v>21122</c:v>
                </c:pt>
                <c:pt idx="20">
                  <c:v>21133</c:v>
                </c:pt>
                <c:pt idx="21">
                  <c:v>21170</c:v>
                </c:pt>
                <c:pt idx="22">
                  <c:v>21179</c:v>
                </c:pt>
                <c:pt idx="23">
                  <c:v>21199</c:v>
                </c:pt>
                <c:pt idx="24">
                  <c:v>21212</c:v>
                </c:pt>
                <c:pt idx="25">
                  <c:v>21215</c:v>
                </c:pt>
                <c:pt idx="26">
                  <c:v>21224</c:v>
                </c:pt>
                <c:pt idx="27">
                  <c:v>21236</c:v>
                </c:pt>
                <c:pt idx="28">
                  <c:v>21252</c:v>
                </c:pt>
                <c:pt idx="29">
                  <c:v>21260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E1-45D7-A207-6B2AFBFD3D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12712</c:v>
                </c:pt>
                <c:pt idx="1">
                  <c:v>12717</c:v>
                </c:pt>
                <c:pt idx="2">
                  <c:v>12723</c:v>
                </c:pt>
                <c:pt idx="3">
                  <c:v>12730</c:v>
                </c:pt>
                <c:pt idx="4">
                  <c:v>12733</c:v>
                </c:pt>
                <c:pt idx="5">
                  <c:v>12745</c:v>
                </c:pt>
                <c:pt idx="6">
                  <c:v>12753</c:v>
                </c:pt>
                <c:pt idx="7">
                  <c:v>12760</c:v>
                </c:pt>
                <c:pt idx="8">
                  <c:v>12764</c:v>
                </c:pt>
                <c:pt idx="9">
                  <c:v>12765</c:v>
                </c:pt>
                <c:pt idx="10">
                  <c:v>12776</c:v>
                </c:pt>
                <c:pt idx="11">
                  <c:v>12786</c:v>
                </c:pt>
                <c:pt idx="12">
                  <c:v>12793</c:v>
                </c:pt>
                <c:pt idx="13">
                  <c:v>12797</c:v>
                </c:pt>
                <c:pt idx="14">
                  <c:v>12814</c:v>
                </c:pt>
                <c:pt idx="15">
                  <c:v>12831</c:v>
                </c:pt>
                <c:pt idx="16">
                  <c:v>12836</c:v>
                </c:pt>
                <c:pt idx="17">
                  <c:v>12845</c:v>
                </c:pt>
                <c:pt idx="18">
                  <c:v>12856</c:v>
                </c:pt>
                <c:pt idx="19">
                  <c:v>12864</c:v>
                </c:pt>
                <c:pt idx="20">
                  <c:v>12868</c:v>
                </c:pt>
                <c:pt idx="21">
                  <c:v>12882</c:v>
                </c:pt>
                <c:pt idx="22">
                  <c:v>12883</c:v>
                </c:pt>
                <c:pt idx="23">
                  <c:v>12902</c:v>
                </c:pt>
                <c:pt idx="24">
                  <c:v>12915</c:v>
                </c:pt>
                <c:pt idx="25">
                  <c:v>12918</c:v>
                </c:pt>
                <c:pt idx="26">
                  <c:v>12928</c:v>
                </c:pt>
                <c:pt idx="27">
                  <c:v>12942</c:v>
                </c:pt>
                <c:pt idx="28">
                  <c:v>12948</c:v>
                </c:pt>
                <c:pt idx="29">
                  <c:v>12951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E1-45D7-A207-6B2AFBFD3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675528"/>
        <c:axId val="304670936"/>
      </c:lineChart>
      <c:dateAx>
        <c:axId val="30467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70936"/>
        <c:crosses val="autoZero"/>
        <c:auto val="1"/>
        <c:lblOffset val="100"/>
        <c:baseTimeUnit val="days"/>
      </c:dateAx>
      <c:valAx>
        <c:axId val="30467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7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-1</c:v>
                </c:pt>
                <c:pt idx="3">
                  <c:v>8</c:v>
                </c:pt>
                <c:pt idx="4">
                  <c:v>27</c:v>
                </c:pt>
                <c:pt idx="5">
                  <c:v>29</c:v>
                </c:pt>
                <c:pt idx="6">
                  <c:v>23</c:v>
                </c:pt>
                <c:pt idx="7">
                  <c:v>20</c:v>
                </c:pt>
                <c:pt idx="8">
                  <c:v>89</c:v>
                </c:pt>
                <c:pt idx="9">
                  <c:v>50</c:v>
                </c:pt>
                <c:pt idx="10">
                  <c:v>30</c:v>
                </c:pt>
                <c:pt idx="11">
                  <c:v>43</c:v>
                </c:pt>
                <c:pt idx="12">
                  <c:v>31</c:v>
                </c:pt>
                <c:pt idx="13">
                  <c:v>24</c:v>
                </c:pt>
                <c:pt idx="14">
                  <c:v>32</c:v>
                </c:pt>
                <c:pt idx="15">
                  <c:v>32</c:v>
                </c:pt>
                <c:pt idx="16">
                  <c:v>37</c:v>
                </c:pt>
                <c:pt idx="17">
                  <c:v>22</c:v>
                </c:pt>
                <c:pt idx="18">
                  <c:v>37</c:v>
                </c:pt>
                <c:pt idx="19">
                  <c:v>40</c:v>
                </c:pt>
                <c:pt idx="20">
                  <c:v>37</c:v>
                </c:pt>
                <c:pt idx="21">
                  <c:v>37</c:v>
                </c:pt>
                <c:pt idx="22">
                  <c:v>30</c:v>
                </c:pt>
                <c:pt idx="23">
                  <c:v>38</c:v>
                </c:pt>
                <c:pt idx="24">
                  <c:v>29</c:v>
                </c:pt>
                <c:pt idx="25">
                  <c:v>32</c:v>
                </c:pt>
                <c:pt idx="26">
                  <c:v>37</c:v>
                </c:pt>
                <c:pt idx="27">
                  <c:v>22</c:v>
                </c:pt>
                <c:pt idx="28">
                  <c:v>42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A8-4DD9-9C2E-09C186F2D2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11</c:v>
                </c:pt>
                <c:pt idx="6">
                  <c:v>0</c:v>
                </c:pt>
                <c:pt idx="7">
                  <c:v>3</c:v>
                </c:pt>
                <c:pt idx="8">
                  <c:v>1</c:v>
                </c:pt>
                <c:pt idx="9">
                  <c:v>6</c:v>
                </c:pt>
                <c:pt idx="10">
                  <c:v>4</c:v>
                </c:pt>
                <c:pt idx="11">
                  <c:v>5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2</c:v>
                </c:pt>
                <c:pt idx="17">
                  <c:v>8</c:v>
                </c:pt>
                <c:pt idx="18">
                  <c:v>-1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1</c:v>
                </c:pt>
                <c:pt idx="23">
                  <c:v>-3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4</c:v>
                </c:pt>
                <c:pt idx="29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A8-4DD9-9C2E-09C186F2D2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</c:v>
                </c:pt>
                <c:pt idx="1">
                  <c:v>12</c:v>
                </c:pt>
                <c:pt idx="2">
                  <c:v>12</c:v>
                </c:pt>
                <c:pt idx="3">
                  <c:v>13</c:v>
                </c:pt>
                <c:pt idx="4">
                  <c:v>29</c:v>
                </c:pt>
                <c:pt idx="5">
                  <c:v>25</c:v>
                </c:pt>
                <c:pt idx="6">
                  <c:v>19</c:v>
                </c:pt>
                <c:pt idx="7">
                  <c:v>14</c:v>
                </c:pt>
                <c:pt idx="8">
                  <c:v>18</c:v>
                </c:pt>
                <c:pt idx="9">
                  <c:v>54</c:v>
                </c:pt>
                <c:pt idx="10">
                  <c:v>11</c:v>
                </c:pt>
                <c:pt idx="11">
                  <c:v>15</c:v>
                </c:pt>
                <c:pt idx="12">
                  <c:v>6</c:v>
                </c:pt>
                <c:pt idx="13">
                  <c:v>34</c:v>
                </c:pt>
                <c:pt idx="14">
                  <c:v>20</c:v>
                </c:pt>
                <c:pt idx="15">
                  <c:v>39</c:v>
                </c:pt>
                <c:pt idx="16">
                  <c:v>12</c:v>
                </c:pt>
                <c:pt idx="17">
                  <c:v>7</c:v>
                </c:pt>
                <c:pt idx="18">
                  <c:v>17</c:v>
                </c:pt>
                <c:pt idx="19">
                  <c:v>24</c:v>
                </c:pt>
                <c:pt idx="20">
                  <c:v>11</c:v>
                </c:pt>
                <c:pt idx="21">
                  <c:v>37</c:v>
                </c:pt>
                <c:pt idx="22">
                  <c:v>9</c:v>
                </c:pt>
                <c:pt idx="23">
                  <c:v>20</c:v>
                </c:pt>
                <c:pt idx="24">
                  <c:v>13</c:v>
                </c:pt>
                <c:pt idx="25">
                  <c:v>3</c:v>
                </c:pt>
                <c:pt idx="26">
                  <c:v>9</c:v>
                </c:pt>
                <c:pt idx="27">
                  <c:v>12</c:v>
                </c:pt>
                <c:pt idx="28">
                  <c:v>16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A8-4DD9-9C2E-09C186F2D2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12</c:v>
                </c:pt>
                <c:pt idx="6">
                  <c:v>8</c:v>
                </c:pt>
                <c:pt idx="7">
                  <c:v>7</c:v>
                </c:pt>
                <c:pt idx="8">
                  <c:v>4</c:v>
                </c:pt>
                <c:pt idx="9">
                  <c:v>1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4</c:v>
                </c:pt>
                <c:pt idx="14">
                  <c:v>17</c:v>
                </c:pt>
                <c:pt idx="15">
                  <c:v>17</c:v>
                </c:pt>
                <c:pt idx="16">
                  <c:v>5</c:v>
                </c:pt>
                <c:pt idx="17">
                  <c:v>9</c:v>
                </c:pt>
                <c:pt idx="18">
                  <c:v>11</c:v>
                </c:pt>
                <c:pt idx="19">
                  <c:v>8</c:v>
                </c:pt>
                <c:pt idx="20">
                  <c:v>4</c:v>
                </c:pt>
                <c:pt idx="21">
                  <c:v>14</c:v>
                </c:pt>
                <c:pt idx="22">
                  <c:v>1</c:v>
                </c:pt>
                <c:pt idx="23">
                  <c:v>19</c:v>
                </c:pt>
                <c:pt idx="24">
                  <c:v>13</c:v>
                </c:pt>
                <c:pt idx="25">
                  <c:v>3</c:v>
                </c:pt>
                <c:pt idx="26">
                  <c:v>10</c:v>
                </c:pt>
                <c:pt idx="27">
                  <c:v>14</c:v>
                </c:pt>
                <c:pt idx="28">
                  <c:v>6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A8-4DD9-9C2E-09C186F2D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540624"/>
        <c:axId val="310541280"/>
      </c:lineChart>
      <c:dateAx>
        <c:axId val="31054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41280"/>
        <c:crosses val="autoZero"/>
        <c:auto val="1"/>
        <c:lblOffset val="100"/>
        <c:baseTimeUnit val="days"/>
      </c:dateAx>
      <c:valAx>
        <c:axId val="3105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54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9-4D05-A207-7F72D3BDA1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19-4D05-A207-7F72D3BDA1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19-4D05-A207-7F72D3BDA1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19-4D05-A207-7F72D3BDA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742752"/>
        <c:axId val="313746032"/>
      </c:barChart>
      <c:catAx>
        <c:axId val="31374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6032"/>
        <c:crosses val="autoZero"/>
        <c:auto val="1"/>
        <c:lblAlgn val="ctr"/>
        <c:lblOffset val="100"/>
        <c:noMultiLvlLbl val="0"/>
      </c:catAx>
      <c:valAx>
        <c:axId val="31374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34</c:v>
                </c:pt>
                <c:pt idx="2">
                  <c:v>27</c:v>
                </c:pt>
                <c:pt idx="3">
                  <c:v>27</c:v>
                </c:pt>
                <c:pt idx="4">
                  <c:v>33</c:v>
                </c:pt>
                <c:pt idx="5">
                  <c:v>31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3-45E9-ACBB-20C6565BC8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73-45E9-ACBB-20C6565BC8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16</c:v>
                </c:pt>
                <c:pt idx="2">
                  <c:v>19</c:v>
                </c:pt>
                <c:pt idx="3">
                  <c:v>19</c:v>
                </c:pt>
                <c:pt idx="4">
                  <c:v>17</c:v>
                </c:pt>
                <c:pt idx="5">
                  <c:v>25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73-45E9-ACBB-20C6565BC8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6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73-45E9-ACBB-20C6565BC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732256"/>
        <c:axId val="313737832"/>
      </c:barChart>
      <c:catAx>
        <c:axId val="31373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7832"/>
        <c:crosses val="autoZero"/>
        <c:auto val="1"/>
        <c:lblAlgn val="ctr"/>
        <c:lblOffset val="100"/>
        <c:noMultiLvlLbl val="0"/>
      </c:catAx>
      <c:valAx>
        <c:axId val="31373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CF-42B8-BF32-10645D20A8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CF-42B8-BF32-10645D20A8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CF-42B8-BF32-10645D20A8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CF-42B8-BF32-10645D20A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739144"/>
        <c:axId val="313736520"/>
      </c:lineChart>
      <c:catAx>
        <c:axId val="31373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6520"/>
        <c:crosses val="autoZero"/>
        <c:auto val="1"/>
        <c:lblAlgn val="ctr"/>
        <c:lblOffset val="100"/>
        <c:noMultiLvlLbl val="0"/>
      </c:catAx>
      <c:valAx>
        <c:axId val="31373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1.9333729922665099</c:v>
                </c:pt>
                <c:pt idx="1">
                  <c:v>0.172516359309935</c:v>
                </c:pt>
                <c:pt idx="2">
                  <c:v>1.26511996827285</c:v>
                </c:pt>
                <c:pt idx="3">
                  <c:v>0.26150109062066201</c:v>
                </c:pt>
                <c:pt idx="4">
                  <c:v>0.505651397977394</c:v>
                </c:pt>
                <c:pt idx="6">
                  <c:v>0.67089695287196804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F8-444E-8E98-4D995635C6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9F8-444E-8E98-4D995635C6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0.39285714285714302</c:v>
                </c:pt>
                <c:pt idx="1">
                  <c:v>0.12380952380952399</c:v>
                </c:pt>
                <c:pt idx="2">
                  <c:v>0.60476190476190494</c:v>
                </c:pt>
                <c:pt idx="4">
                  <c:v>0.15119047619047599</c:v>
                </c:pt>
                <c:pt idx="5">
                  <c:v>0.34285714285714303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F8-444E-8E98-4D995635C6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0.80274335593484503</c:v>
                </c:pt>
                <c:pt idx="2">
                  <c:v>2.1354531992829902</c:v>
                </c:pt>
                <c:pt idx="4">
                  <c:v>0.90925622840516496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F8-444E-8E98-4D995635C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734880"/>
        <c:axId val="313735536"/>
      </c:barChart>
      <c:catAx>
        <c:axId val="3137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5536"/>
        <c:crosses val="autoZero"/>
        <c:auto val="1"/>
        <c:lblAlgn val="ctr"/>
        <c:lblOffset val="100"/>
        <c:noMultiLvlLbl val="0"/>
      </c:catAx>
      <c:valAx>
        <c:axId val="31373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0.67091912615262606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1.25095019334369</c:v>
                </c:pt>
                <c:pt idx="14">
                  <c:v>0.16029348580493799</c:v>
                </c:pt>
                <c:pt idx="15">
                  <c:v>1.92682684998513</c:v>
                </c:pt>
                <c:pt idx="16">
                  <c:v>0.17847109759724999</c:v>
                </c:pt>
                <c:pt idx="17">
                  <c:v>0.47041455971620899</c:v>
                </c:pt>
                <c:pt idx="18">
                  <c:v>0.44948276431900103</c:v>
                </c:pt>
                <c:pt idx="19">
                  <c:v>0</c:v>
                </c:pt>
                <c:pt idx="20">
                  <c:v>0.48583798790362598</c:v>
                </c:pt>
                <c:pt idx="21">
                  <c:v>0.75684965462537601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55-4256-8765-521CA1F820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55-4256-8765-521CA1F820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0.22384150116683299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0.19526599037957801</c:v>
                </c:pt>
                <c:pt idx="19">
                  <c:v>0</c:v>
                </c:pt>
                <c:pt idx="20">
                  <c:v>0.604848311663571</c:v>
                </c:pt>
                <c:pt idx="21">
                  <c:v>7.6201362099347497E-2</c:v>
                </c:pt>
                <c:pt idx="22">
                  <c:v>0.29051769300376201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55-4256-8765-521CA1F820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0.888611739028763</c:v>
                </c:pt>
                <c:pt idx="16">
                  <c:v>1.1945592018083999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55-4256-8765-521CA1F82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732240"/>
        <c:axId val="304733224"/>
      </c:lineChart>
      <c:catAx>
        <c:axId val="30473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33224"/>
        <c:crosses val="autoZero"/>
        <c:auto val="1"/>
        <c:lblAlgn val="ctr"/>
        <c:lblOffset val="100"/>
        <c:noMultiLvlLbl val="0"/>
      </c:catAx>
      <c:valAx>
        <c:axId val="30473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3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B-4E2C-85BC-BCF067B9D4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0B-4E2C-85BC-BCF067B9D4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0B-4E2C-85BC-BCF067B9D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727976"/>
        <c:axId val="304727648"/>
      </c:barChart>
      <c:catAx>
        <c:axId val="30472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7648"/>
        <c:crosses val="autoZero"/>
        <c:auto val="1"/>
        <c:lblAlgn val="ctr"/>
        <c:lblOffset val="100"/>
        <c:noMultiLvlLbl val="0"/>
      </c:catAx>
      <c:valAx>
        <c:axId val="30472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3718</c:v>
                </c:pt>
                <c:pt idx="1">
                  <c:v>0</c:v>
                </c:pt>
                <c:pt idx="2">
                  <c:v>133</c:v>
                </c:pt>
                <c:pt idx="3">
                  <c:v>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0-4823-905A-11E127F16E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456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80-4823-905A-11E127F16E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1204</c:v>
                </c:pt>
                <c:pt idx="1">
                  <c:v>0</c:v>
                </c:pt>
                <c:pt idx="2">
                  <c:v>410</c:v>
                </c:pt>
                <c:pt idx="3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80-4823-905A-11E127F16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720760"/>
        <c:axId val="304725680"/>
      </c:barChart>
      <c:catAx>
        <c:axId val="30472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5680"/>
        <c:crosses val="autoZero"/>
        <c:auto val="1"/>
        <c:lblAlgn val="ctr"/>
        <c:lblOffset val="100"/>
        <c:noMultiLvlLbl val="0"/>
      </c:catAx>
      <c:valAx>
        <c:axId val="30472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0.399596933796042</c:v>
                </c:pt>
                <c:pt idx="1">
                  <c:v>1.1235092321326301</c:v>
                </c:pt>
                <c:pt idx="2">
                  <c:v>0.30204676022283899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5-47FC-AA9D-D66E3F9577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65-47FC-AA9D-D66E3F9577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0.38915172174957402</c:v>
                </c:pt>
                <c:pt idx="1">
                  <c:v>0.12610329741160101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65-47FC-AA9D-D66E3F9577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0.89313694766531004</c:v>
                </c:pt>
                <c:pt idx="1">
                  <c:v>1.19139404440545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65-47FC-AA9D-D66E3F957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728304"/>
        <c:axId val="304719776"/>
      </c:barChart>
      <c:catAx>
        <c:axId val="30472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19776"/>
        <c:crosses val="autoZero"/>
        <c:auto val="1"/>
        <c:lblAlgn val="ctr"/>
        <c:lblOffset val="100"/>
        <c:noMultiLvlLbl val="0"/>
      </c:catAx>
      <c:valAx>
        <c:axId val="30471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3054</c:v>
                </c:pt>
                <c:pt idx="1">
                  <c:v>0</c:v>
                </c:pt>
                <c:pt idx="2">
                  <c:v>513</c:v>
                </c:pt>
                <c:pt idx="3">
                  <c:v>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5-4E42-9659-8FCCFF8A0F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2324</c:v>
                </c:pt>
                <c:pt idx="1">
                  <c:v>0</c:v>
                </c:pt>
                <c:pt idx="2">
                  <c:v>30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75-4E42-9659-8FCCFF8A0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46688"/>
        <c:axId val="313744720"/>
      </c:barChart>
      <c:catAx>
        <c:axId val="31374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4720"/>
        <c:crosses val="autoZero"/>
        <c:auto val="1"/>
        <c:lblAlgn val="ctr"/>
        <c:lblOffset val="100"/>
        <c:noMultiLvlLbl val="0"/>
      </c:catAx>
      <c:valAx>
        <c:axId val="3137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0723-1506-4C73-BE08-E25E1F8BE8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8A404-F1DC-405F-AADD-4632BD6771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08724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23E2-D768-4819-8AAF-9634DFE6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6F409-8191-46C2-A5F1-15541BF84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722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185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74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7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02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235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30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67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746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547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905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6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1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5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33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08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3D10B-679C-4709-8ADA-B170E208C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68901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9CC1-69B6-40E8-9975-CC66A17B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22CCE-66C8-4AB7-A6E7-17A7ACF734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05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AC42C-4A5F-435C-9D2A-7C3B46FB1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EEA52-02F1-4EC0-9B41-8AA38B03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6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1F5F1-0335-4B83-9696-F448DE033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EEBF7F-5C54-4039-8E98-73706FCEC2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5882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B2FC6-68C2-40D9-A6A1-BF9C2BBD4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FEB05-2DDA-44E2-8DF1-FCAE9369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91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9AB8-AEF7-4007-9363-A59C7586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5C7DD-92A7-4038-A60E-43B71931F4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2421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961CF-FF83-4C7F-AB3F-33C383797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56F23-C076-4FC7-BD15-1FEC99BEB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1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8FCB-6B59-4AE1-A6E3-C4847614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BC4C4-4CE5-41C7-9BEE-DE51B0128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702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7807A-68D7-4405-9F92-E801AB0AE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CB3C7-6A0A-4E0B-9FFE-72B519F1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8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3E61A-1BE1-46AE-8587-F7F872E5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ADAD6-5EB7-4B0E-A367-28F1F6C6D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071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DFBDF-A63F-480D-8BA5-DE8241EFE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CA8D-710D-4C25-BC57-541A49CD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96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0F06D-A8D2-497E-B1DC-F0019DDE8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181BE-5957-4732-A8A5-DC93F14F96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84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361E1-9BA0-4890-9FFF-17496B62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17999-829E-4F82-9D7B-128A04DB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0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F6BEC-3AFD-4E39-9895-E4F7B9609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2C9EC-4A0B-45C6-8457-9D643E56E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747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F556B-85FF-4C0D-9FCF-959AE8C2B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78113-AF57-40FF-A4EB-B6EBA14E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73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3EC6-85BF-431E-A430-4D12FD6C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72BB6-C40D-48A3-86C7-DCF4E0B8A2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574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51AC2-E35D-4153-BBE3-908B0795E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DC4CC-E4B0-4C3C-B09F-1F606D810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0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968D2-E716-4E70-BB3B-661B7A78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2AE8E-0965-41CF-91FA-D8188A9F51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60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F2B23-6E63-44A1-B847-A124E4B9A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A347F-E008-4C36-B562-576CDC14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28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36E7-3CC2-48A9-B5A6-F57209A9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FDF9B-C744-4B71-868F-9C268F4E3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659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3561E-5E67-417E-9492-CBFB9F2A8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4DD7C-BC4E-41EA-A9DE-A53DE739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99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7FD39-3293-46BC-88B4-C5617680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FD740-3D01-4614-B38C-C5997012F8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02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57F81-34EC-4DF5-9776-E52A3F651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E26E8-A3E9-47BC-B101-866395B8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14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1008F-94E6-4590-BEE0-9CC62447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E634E-B045-44BA-8670-9D496C6E1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0481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1E9BE-96A1-4C0E-A392-08F4A8E0E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47248-20ED-4F7A-B661-F16151EA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70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70AE-76B4-4FAB-9EA7-D2DCAE342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CBBA8-43A9-41E2-84BC-D1DEBA049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603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571D4-E53C-4B2E-9E17-D8BF988B6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ADA59-761D-45A0-B477-DA5CBA5E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0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5CFD4-8443-4D38-9FC2-8A11C915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3264B-6BC0-4F9C-8BB8-FA0770349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890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672901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53494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372119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451843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63234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60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9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8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71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4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81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5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9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7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7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895B1-A413-432C-91FF-4C2A08457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92101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8524-B7B6-4FD7-A4AA-F5DD8DA4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0BC15-4D30-4C4C-8E0E-CDCCF5E3E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858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414037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09865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680307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91224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2757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1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1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1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10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16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19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7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29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8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#𝐁𝐢𝐜𝐢𝐌𝐨𝐭𝐨𝐦𝐞𝐥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8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764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BF84A-4D41-4B30-8283-428A11E9C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177250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FE3F-B29C-446E-ABDA-E58C024F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AE921-8F07-41D8-B1C8-8A3840A35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177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070217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13700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326434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41743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8641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1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86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#𝐁𝐥𝐢𝐭𝐳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1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49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10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0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69C85-6FFF-44ED-8FC6-F8AD7FC93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087678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7A7D5-948F-4B71-A1DF-4B22FB08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71734-2C10-4E44-A136-A41C7E689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49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73712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0669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6974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340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0882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1745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- 2021-04-12 15:09:03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 POR LOS 30K EN INSTAGRAM 🙌🏻⁣
⁣
𝐆𝐚𝐧𝐚𝐭𝐞 𝟏 𝐊𝐢𝐭 𝐝𝐞 𝐭𝐫𝐚𝐧𝐬𝐦𝐢𝐬𝐢𝐨́𝐧 𝐲 𝟏 𝐜𝐚𝐣𝐚 𝐝𝐞 𝐡𝐞𝐫𝐫𝐚𝐦𝐢𝐞𝐧𝐭𝐚𝐬.⁣
⁣
Para participar es MUY fácil. Tenés que:.⁣
👉🏻 Darle like a la foto❤️.⁣
👉🏻 Seguirnos motomeloficial 😉.⁣
👉🏻 Arrobar a cuantas personas quieras (más arrobás, mejor!) .⁣
👉🏻 Doble chance si compartís el sorteo en tus Stories.⁣
.⁣
El premio se sortea el Martes 27 de abril. El envío queda a cargo del ganador.👌🏻⁣
⁣
⁣
#sorteo 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947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EFE9A-BC56-45D6-99DA-08775D804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879255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C210-5E5B-4A40-A62F-A81DC98AA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4F0CEF-DBC2-4252-AD6C-1F9012044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260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6971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9816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7185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9605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5455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9201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7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- 2021-04-21 16:35:43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💣💥 Smash x125 💣💥 
☑️ Motor 4 tiempos
☑️ Frenos a disco delantero
☑️ Motor Monocilíndrico
☑️ Encendido electrónico  y pedal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44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17:33:31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todo sobre la #𝐒𝐤𝐮𝐚𝟏𝟓𝟎.⁣
⁣
👉 Colores combinados⁣
👉 Gran poder de iluminación⁣
👉 Plásticos ultra resistentes a golpes y rayaduras⁣
👉 ¡y muchìsimo más!⁣
⁣
¿Deslizá y descubrí todos sus detalles!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8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59F7B-A2E3-468F-9F16-222A58F18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0097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BD24-CFD8-44D6-B78A-4FB49F519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A84A8-0CE4-4BDE-8A75-497BFB7F9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16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64791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851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127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3569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3175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948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21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Votá y ganate una #𝐁𝐢𝐜𝐢𝐌𝐨𝐭𝐨𝐦𝐞𝐥 para vos y otra para el #JugadorMotomel elegido en el mes de Marzo! 🔥⁣⁣⁣⁣
⠀⠀⠀⠀⠀⠀⠀⠀⠀⠀⠀⠀⠀⠀⠀⠀⠀⠀⠀⠀⠀⠀⠀⠀⠀⠀⠀⠀⠀⠀⠀⠀⠀⠀⠀⠀⁣⁣⁣⁣
Cada voto cuenta. Sólo tenés que:⁣⁣⁣
✅ Seguirnos⁣⁣
✅Darle like a la publicación⁣⁣⁣
✅Elegir el #JugadorMotomel del mes⁣⁣⁣
⁣⁣⁣
Participan usuarios de:  Facebook, Twitter o Instagram.⁣⁣⁣⁣
⁣⁣⁣⁣
Elegí entre los siguientes jugadores:⁣⁣⁣⁣
👉 Sebastián Villa ⁣
👉 El Pulga Luis Rodriguez
👉 Rafael Santos Borré⁣⁣⁣
👉Franco Di Santo
⁣⁣⁣⁣
¿Cuál tiene que ser el #JugadorMotomel del mes? ¡Comentá y ayudanos a elegirlo!⁣⁣⁣⁣
⁣⁣⁣⁣
Tenés tiempo hasta el 14/04. Bases y condiciones en el link de  nuestra bio.
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22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A3E47-F4AC-4D4E-9E5E-02BDCCC89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61797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1B0F-7CE9-4C34-B018-93CE03FDA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4B405-C1CA-4009-BA69-9D1E95EEE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052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55695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3794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38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081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645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040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22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- 2021-04-11 01:13:49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#𝐒𝟐 tiene un diseño deportivo destacado por sobre las motos de su gama, manteniendo la calidad y robustez de sus componentes. Conocéla en profundidad y elegila!⁣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3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- 2021-04-30 17:51:24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Nico de la Cruz, el #JugadorMotomel elegido nos comparte su foto con la #BiciMotomel.⁣
⁣
Gracias idolo!⁣ nicodelacruz10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05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7B9E4-E7A1-4C1D-949F-948210CF5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410471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9636-8F35-4AB4-9C9A-DEFDBBBD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38872-46FE-4AD4-9938-8198C145A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126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32838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7688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399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1010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615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0283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21:30:07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#𝐁𝐥𝐢𝐭𝐳 está pensada para quienes buscan una alternativa de transporte económico e independiente, su motor OHC es silencioso, con bajo nivel de consumo y baja emisiones contaminantes.⁣
⁣
Tu mejor opción: Blitz 110.⁣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41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- 2021-04-20 13:30:43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la moto on-off perfecta para tu estilo de vida.⁣
⁣
Confiable y potente te banca en la cuidad, en la tierra o en cualquier terreno. Gran autonomía y calidad en sus componentes.⁣
⁣
Y vos, ¿A dónde llevarías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89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8C8CB-9444-4F16-AB31-8F1AFC123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058610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4FBA0-574F-4474-9634-720109AB8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32DFA-9BD4-4E00-9B30-9CA23E1C5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269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23494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3724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1621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0770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5473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050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- 2021-04-28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opción más que óptima a la hora de buscar una alternativa de medio de transporte o trabajo.⁣
✅ Bajo consumo.⁣
✅ Bajo mantenimiento.⁣
⁣
Posee una excelente pintura perlada con protección UV y un tablero con doble reloj análogo. Trasladate de manera eficiente. 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46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18:09:24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gracias Brahian Alemán, de gimnasia_oficial #JugadorMotomel elegido por el público en el mes de Febrero. ⁣
⁣
Gran deportista en su #BiciMotomel. Gracias por compartirnos la foto! brahianaleman⁣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8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4BCBF-A890-4239-9AD9-9EE869F25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24055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E05AA-5512-4C41-8376-248ED374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6A627-7739-440A-8B53-583114C82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142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89118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5709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475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1845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6387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441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7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- 2021-04-14 15:56:45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#Skua150 en el color que más te guste.⁣
⁣
Negro, blanco, rojo, azul ¿cuál va con tu estilo?⁣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07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- 2021-04-15 18:00:41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es perfecta para el uso diario. La facilidad en su conducción la convierte en la moto urbana por excelencia.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8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20:17:42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#𝐒𝐤𝐮𝐚𝟏𝟓𝟎 𝐕𝟔 resulta ser una moto muy equilibrada para el uso ON/OFF urbano. Su estilo es único, con calidad y confiabilidad en sus componentes. ⁣
¿Ya probaste la Skua 150? ¡Descubrila!⁣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484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B2ADD-626F-454E-B645-4D9ABA38C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729545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9A1A-A955-4395-A2E4-9C92BA3C2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61850-9CEB-4FAA-B0AA-4256F3D20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948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93768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394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879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8485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5492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11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5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- 2021-04-16 16:01:01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AUTOMATICA 💥💣 Arrancas, aceleras y salís andando! 💥💣 
🏁 Motor 4 tiempos, refrigerado por aire
🏁 Transmisión automática
🏁 Freno delantero y trasero a tambor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01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- 2021-04-28 20:29:40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92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84339-9F83-4D85-A1D7-B4B3E7D1E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77672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7BDD7-834B-475D-B6C0-D65D2348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C1E8C-8328-45DB-8CE3-1910521AF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302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38433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173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052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394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078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126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9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- 2021-04-30 16:56:47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recorrer la ciudad con estilo? 😎 Enamórate del diseño retro de la PICCOLA 150.
✔ Motor Monocilíndrico
✔ 4 tiempos, refrigerado por aire
✔ Frenos delanteros de disco
✔ Encendido electrónico y por pedal
Ingresá a 💻 www.gilera.com.ar y conoce todos sus detalles.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92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47D5E-3AF6-4ED1-9997-0CDD708EA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19258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3BEB-556A-4D91-B5B2-51CA92653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255B9-50FD-468B-AED8-4B9DDC54D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251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6439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580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9643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802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224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0942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1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- 2021-04-19 22:06:54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200 R3. 
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200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09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E288A-7D95-41BC-9F75-CA50DD19C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661235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425BE-048A-48C1-B1B7-D882E2BA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D0F9E-6FDF-4D95-83FF-8EDC47B09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139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45133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03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6524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85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0383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577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0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- 2021-04-09 15:42:01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2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- 2021-04-13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Para los amantes del diseño retro 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95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EF541-E868-4D58-B995-7E66401DF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545881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248A4-117A-40DC-B95E-C668C01C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4647E-95D0-4A9E-B14A-56586016B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85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29375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2371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240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455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722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4362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2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- 2021-04-05 16:10:13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#S2, es la moto urbana por excelencia! Encontrala en su variedad de colores: blanca, azul, roja o negra. ¿Cuál es tu preferida?⁣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6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14:00:17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Encenderla en forma periódica (mínimo una vez por semana – siempre en un lugar abierto) es fundamental para prevenir el estancamiento del combustible y el atascamiento de los conductos del carburador.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879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6C23C-15A5-4061-949F-F1D5D1169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074679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670A4-2C74-44B9-B29A-AC58A9FD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EE4EB-A8F0-45F9-AB4E-109FFB021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183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63067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4705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531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9413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2693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6435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4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- 2021-04-26 17:10:35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es reconocida por ser una moto on-off confiable, con un motor de calidad y buena potencia.⁣
¡Descubrila!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7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- 2021-04-22 17:03:26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 el fondo del tanque de combustible se pueden juntar sedimentos que afectan el andar.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86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6D12E-0D0E-4308-8156-FEEEAA7F0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53574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C04B-A196-4395-82CC-097A7C421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4652E-119B-4500-B26F-D5F77B675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880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3356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4669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21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2033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1712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5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7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- 2021-04-03 13:01:27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ENERGY 110 es la mejor opción a la hora de elegir una moto ágil, fácil de conducir y que da la libertad que necesitás para tu movimiento cotidiano. 
#YaSabésADóndeIr
Tenela en 48 cuotas con tasa preferencial.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10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- 2021-04-21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posee un asiento antideslizante de doble textura el cual permite que vayas disfrutando de la máxima comodidad. Además posee un agarre trasero para el acompañante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85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5A9BB-8106-477E-9876-B5C298FD7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736158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1134</Words>
  <Application>Microsoft Office PowerPoint</Application>
  <PresentationFormat>On-screen Show (4:3)</PresentationFormat>
  <Paragraphs>501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14</vt:lpstr>
      <vt:lpstr>Instagram Posts Table | Motomel - 2 of 14</vt:lpstr>
      <vt:lpstr>Instagram Posts Table | Motomel - 3 of 14</vt:lpstr>
      <vt:lpstr>Instagram Posts Table | Motomel - 4 of 14</vt:lpstr>
      <vt:lpstr>Instagram Posts Table | Motomel - 5 of 14</vt:lpstr>
      <vt:lpstr>Instagram Posts Table | Motomel - 6 of 14</vt:lpstr>
      <vt:lpstr>Instagram Posts Table | Motomel - 7 of 14</vt:lpstr>
      <vt:lpstr>Instagram Posts Table | Motomel - 8 of 14</vt:lpstr>
      <vt:lpstr>Instagram Posts Table | Motomel - 9 of 14</vt:lpstr>
      <vt:lpstr>Instagram Posts Table | Motomel - 10 of 14</vt:lpstr>
      <vt:lpstr>Instagram Posts Table | Motomel - 11 of 14</vt:lpstr>
      <vt:lpstr>Instagram Posts Table | Motomel - 12 of 14</vt:lpstr>
      <vt:lpstr>Instagram Posts Table | Motomel - 13 of 14</vt:lpstr>
      <vt:lpstr>Instagram Posts Table | Motomel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2021-05-01T10:06:01Z</dcterms:created>
  <dcterms:modified xsi:type="dcterms:W3CDTF">2021-05-01T10:07:04Z</dcterms:modified>
</cp:coreProperties>
</file>