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olmobikes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motomelbicicletas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156146</c:v>
                </c:pt>
                <c:pt idx="1">
                  <c:v>61787</c:v>
                </c:pt>
                <c:pt idx="2">
                  <c:v>53631</c:v>
                </c:pt>
                <c:pt idx="3">
                  <c:v>8266</c:v>
                </c:pt>
                <c:pt idx="4">
                  <c:v>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83-45B6-B5AB-8E8C3DBA0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5.2938000000000001</c:v>
                </c:pt>
                <c:pt idx="1">
                  <c:v>11.764699999999999</c:v>
                </c:pt>
                <c:pt idx="2">
                  <c:v>33.333300000000001</c:v>
                </c:pt>
                <c:pt idx="3">
                  <c:v>100</c:v>
                </c:pt>
                <c:pt idx="4">
                  <c:v>23.076899999999998</c:v>
                </c:pt>
                <c:pt idx="5">
                  <c:v>0.45800000000000002</c:v>
                </c:pt>
                <c:pt idx="6">
                  <c:v>6.226</c:v>
                </c:pt>
                <c:pt idx="7">
                  <c:v>-3.2850000000000001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A8-453C-80AD-0FA4C395A5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2.5611000000000002</c:v>
                </c:pt>
                <c:pt idx="1">
                  <c:v>29.411799999999999</c:v>
                </c:pt>
                <c:pt idx="2">
                  <c:v>11.1111</c:v>
                </c:pt>
                <c:pt idx="3">
                  <c:v>100</c:v>
                </c:pt>
                <c:pt idx="4">
                  <c:v>26.923100000000002</c:v>
                </c:pt>
                <c:pt idx="5">
                  <c:v>1.3202</c:v>
                </c:pt>
                <c:pt idx="6">
                  <c:v>27.737400000000001</c:v>
                </c:pt>
                <c:pt idx="7">
                  <c:v>67.168400000000005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A8-453C-80AD-0FA4C395A5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39.57</c:v>
                </c:pt>
                <c:pt idx="1">
                  <c:v>100</c:v>
                </c:pt>
                <c:pt idx="2">
                  <c:v>88.888900000000007</c:v>
                </c:pt>
                <c:pt idx="3">
                  <c:v>100</c:v>
                </c:pt>
                <c:pt idx="4">
                  <c:v>100</c:v>
                </c:pt>
                <c:pt idx="5">
                  <c:v>62.569800000000001</c:v>
                </c:pt>
                <c:pt idx="6">
                  <c:v>43.323500000000003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A8-453C-80AD-0FA4C395A5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34.346699999999998</c:v>
                </c:pt>
                <c:pt idx="1">
                  <c:v>5.8823999999999996</c:v>
                </c:pt>
                <c:pt idx="2">
                  <c:v>100</c:v>
                </c:pt>
                <c:pt idx="3">
                  <c:v>0</c:v>
                </c:pt>
                <c:pt idx="4">
                  <c:v>38.461500000000001</c:v>
                </c:pt>
                <c:pt idx="5">
                  <c:v>13.515000000000001</c:v>
                </c:pt>
                <c:pt idx="6">
                  <c:v>34.6357</c:v>
                </c:pt>
                <c:pt idx="7">
                  <c:v>21.625299999999999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A8-453C-80AD-0FA4C395A5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29.411799999999999</c:v>
                </c:pt>
                <c:pt idx="2">
                  <c:v>0</c:v>
                </c:pt>
                <c:pt idx="3">
                  <c:v>0</c:v>
                </c:pt>
                <c:pt idx="4">
                  <c:v>19.230799999999999</c:v>
                </c:pt>
                <c:pt idx="5">
                  <c:v>100</c:v>
                </c:pt>
                <c:pt idx="6">
                  <c:v>100</c:v>
                </c:pt>
                <c:pt idx="7">
                  <c:v>23.592400000000001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A8-453C-80AD-0FA4C395A5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9543312"/>
        <c:axId val="259546264"/>
      </c:radarChart>
      <c:catAx>
        <c:axId val="25954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546264"/>
        <c:crosses val="autoZero"/>
        <c:auto val="1"/>
        <c:lblAlgn val="ctr"/>
        <c:lblOffset val="100"/>
        <c:noMultiLvlLbl val="0"/>
      </c:catAx>
      <c:valAx>
        <c:axId val="259546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54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8283</c:v>
                </c:pt>
                <c:pt idx="1">
                  <c:v>8280</c:v>
                </c:pt>
                <c:pt idx="2">
                  <c:v>8279</c:v>
                </c:pt>
                <c:pt idx="3">
                  <c:v>8279</c:v>
                </c:pt>
                <c:pt idx="4">
                  <c:v>8280</c:v>
                </c:pt>
                <c:pt idx="5">
                  <c:v>8278</c:v>
                </c:pt>
                <c:pt idx="6">
                  <c:v>8277</c:v>
                </c:pt>
                <c:pt idx="7">
                  <c:v>8276</c:v>
                </c:pt>
                <c:pt idx="8">
                  <c:v>8277</c:v>
                </c:pt>
                <c:pt idx="9">
                  <c:v>8283</c:v>
                </c:pt>
                <c:pt idx="10">
                  <c:v>8283</c:v>
                </c:pt>
                <c:pt idx="11">
                  <c:v>8282</c:v>
                </c:pt>
                <c:pt idx="12">
                  <c:v>8283</c:v>
                </c:pt>
                <c:pt idx="13">
                  <c:v>8285</c:v>
                </c:pt>
                <c:pt idx="14">
                  <c:v>8278</c:v>
                </c:pt>
                <c:pt idx="15">
                  <c:v>8272</c:v>
                </c:pt>
                <c:pt idx="16">
                  <c:v>8272</c:v>
                </c:pt>
                <c:pt idx="17">
                  <c:v>8275</c:v>
                </c:pt>
                <c:pt idx="18">
                  <c:v>8281</c:v>
                </c:pt>
                <c:pt idx="19">
                  <c:v>8271</c:v>
                </c:pt>
                <c:pt idx="20">
                  <c:v>8267</c:v>
                </c:pt>
                <c:pt idx="21">
                  <c:v>8265</c:v>
                </c:pt>
                <c:pt idx="22">
                  <c:v>8266</c:v>
                </c:pt>
                <c:pt idx="23">
                  <c:v>8269</c:v>
                </c:pt>
                <c:pt idx="24">
                  <c:v>8270</c:v>
                </c:pt>
                <c:pt idx="25">
                  <c:v>8272</c:v>
                </c:pt>
                <c:pt idx="26">
                  <c:v>8273</c:v>
                </c:pt>
                <c:pt idx="27">
                  <c:v>8268</c:v>
                </c:pt>
                <c:pt idx="28">
                  <c:v>8266</c:v>
                </c:pt>
                <c:pt idx="29">
                  <c:v>8266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33-4500-8441-10C6FD01D8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3801</c:v>
                </c:pt>
                <c:pt idx="1">
                  <c:v>3798</c:v>
                </c:pt>
                <c:pt idx="2">
                  <c:v>3795</c:v>
                </c:pt>
                <c:pt idx="3">
                  <c:v>3798</c:v>
                </c:pt>
                <c:pt idx="4">
                  <c:v>3801</c:v>
                </c:pt>
                <c:pt idx="5">
                  <c:v>3807</c:v>
                </c:pt>
                <c:pt idx="6">
                  <c:v>3815</c:v>
                </c:pt>
                <c:pt idx="7">
                  <c:v>3819</c:v>
                </c:pt>
                <c:pt idx="8">
                  <c:v>3823</c:v>
                </c:pt>
                <c:pt idx="9">
                  <c:v>3828</c:v>
                </c:pt>
                <c:pt idx="10">
                  <c:v>3835</c:v>
                </c:pt>
                <c:pt idx="11">
                  <c:v>3836</c:v>
                </c:pt>
                <c:pt idx="12">
                  <c:v>3836</c:v>
                </c:pt>
                <c:pt idx="13">
                  <c:v>3838</c:v>
                </c:pt>
                <c:pt idx="14">
                  <c:v>3860</c:v>
                </c:pt>
                <c:pt idx="15">
                  <c:v>3893</c:v>
                </c:pt>
                <c:pt idx="16">
                  <c:v>3906</c:v>
                </c:pt>
                <c:pt idx="17">
                  <c:v>3910</c:v>
                </c:pt>
                <c:pt idx="18">
                  <c:v>3919</c:v>
                </c:pt>
                <c:pt idx="19">
                  <c:v>3927</c:v>
                </c:pt>
                <c:pt idx="20">
                  <c:v>3939</c:v>
                </c:pt>
                <c:pt idx="21">
                  <c:v>3942</c:v>
                </c:pt>
                <c:pt idx="22">
                  <c:v>3946</c:v>
                </c:pt>
                <c:pt idx="23">
                  <c:v>3956</c:v>
                </c:pt>
                <c:pt idx="24">
                  <c:v>3961</c:v>
                </c:pt>
                <c:pt idx="25">
                  <c:v>3972</c:v>
                </c:pt>
                <c:pt idx="26">
                  <c:v>3984</c:v>
                </c:pt>
                <c:pt idx="27">
                  <c:v>3992</c:v>
                </c:pt>
                <c:pt idx="28">
                  <c:v>3997</c:v>
                </c:pt>
                <c:pt idx="29">
                  <c:v>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33-4500-8441-10C6FD01D8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57343</c:v>
                </c:pt>
                <c:pt idx="1">
                  <c:v>57321</c:v>
                </c:pt>
                <c:pt idx="2">
                  <c:v>57298</c:v>
                </c:pt>
                <c:pt idx="3">
                  <c:v>57311</c:v>
                </c:pt>
                <c:pt idx="4">
                  <c:v>57278</c:v>
                </c:pt>
                <c:pt idx="5">
                  <c:v>57280</c:v>
                </c:pt>
                <c:pt idx="6">
                  <c:v>57292</c:v>
                </c:pt>
                <c:pt idx="7">
                  <c:v>57309</c:v>
                </c:pt>
                <c:pt idx="8">
                  <c:v>57317</c:v>
                </c:pt>
                <c:pt idx="9">
                  <c:v>57335</c:v>
                </c:pt>
                <c:pt idx="10">
                  <c:v>57342</c:v>
                </c:pt>
                <c:pt idx="11">
                  <c:v>57326</c:v>
                </c:pt>
                <c:pt idx="12">
                  <c:v>57315</c:v>
                </c:pt>
                <c:pt idx="13">
                  <c:v>59604</c:v>
                </c:pt>
                <c:pt idx="14">
                  <c:v>61011</c:v>
                </c:pt>
                <c:pt idx="15">
                  <c:v>61309</c:v>
                </c:pt>
                <c:pt idx="16">
                  <c:v>61611</c:v>
                </c:pt>
                <c:pt idx="17">
                  <c:v>61954</c:v>
                </c:pt>
                <c:pt idx="18">
                  <c:v>62052</c:v>
                </c:pt>
                <c:pt idx="19">
                  <c:v>61833</c:v>
                </c:pt>
                <c:pt idx="20">
                  <c:v>61800</c:v>
                </c:pt>
                <c:pt idx="21">
                  <c:v>61772</c:v>
                </c:pt>
                <c:pt idx="22">
                  <c:v>61718</c:v>
                </c:pt>
                <c:pt idx="23">
                  <c:v>61691</c:v>
                </c:pt>
                <c:pt idx="24">
                  <c:v>61679</c:v>
                </c:pt>
                <c:pt idx="25">
                  <c:v>61711</c:v>
                </c:pt>
                <c:pt idx="26">
                  <c:v>61811</c:v>
                </c:pt>
                <c:pt idx="27">
                  <c:v>61793</c:v>
                </c:pt>
                <c:pt idx="28">
                  <c:v>61792</c:v>
                </c:pt>
                <c:pt idx="29">
                  <c:v>61787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33-4500-8441-10C6FD01D8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52767</c:v>
                </c:pt>
                <c:pt idx="1">
                  <c:v>52793</c:v>
                </c:pt>
                <c:pt idx="2">
                  <c:v>52834</c:v>
                </c:pt>
                <c:pt idx="3">
                  <c:v>52838</c:v>
                </c:pt>
                <c:pt idx="4">
                  <c:v>52850</c:v>
                </c:pt>
                <c:pt idx="5">
                  <c:v>52900</c:v>
                </c:pt>
                <c:pt idx="6">
                  <c:v>52942</c:v>
                </c:pt>
                <c:pt idx="7">
                  <c:v>52971</c:v>
                </c:pt>
                <c:pt idx="8">
                  <c:v>53011</c:v>
                </c:pt>
                <c:pt idx="9">
                  <c:v>53033</c:v>
                </c:pt>
                <c:pt idx="10">
                  <c:v>53052</c:v>
                </c:pt>
                <c:pt idx="11">
                  <c:v>53076</c:v>
                </c:pt>
                <c:pt idx="12">
                  <c:v>53097</c:v>
                </c:pt>
                <c:pt idx="13">
                  <c:v>53107</c:v>
                </c:pt>
                <c:pt idx="14">
                  <c:v>53153</c:v>
                </c:pt>
                <c:pt idx="15">
                  <c:v>53189</c:v>
                </c:pt>
                <c:pt idx="16">
                  <c:v>53235</c:v>
                </c:pt>
                <c:pt idx="17">
                  <c:v>53263</c:v>
                </c:pt>
                <c:pt idx="18">
                  <c:v>53281</c:v>
                </c:pt>
                <c:pt idx="19">
                  <c:v>53292</c:v>
                </c:pt>
                <c:pt idx="20">
                  <c:v>53329</c:v>
                </c:pt>
                <c:pt idx="21">
                  <c:v>53374</c:v>
                </c:pt>
                <c:pt idx="22">
                  <c:v>53399</c:v>
                </c:pt>
                <c:pt idx="23">
                  <c:v>53431</c:v>
                </c:pt>
                <c:pt idx="24">
                  <c:v>53486</c:v>
                </c:pt>
                <c:pt idx="25">
                  <c:v>53516</c:v>
                </c:pt>
                <c:pt idx="26">
                  <c:v>53550</c:v>
                </c:pt>
                <c:pt idx="27">
                  <c:v>53582</c:v>
                </c:pt>
                <c:pt idx="28">
                  <c:v>53602</c:v>
                </c:pt>
                <c:pt idx="29">
                  <c:v>53631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933-4500-8441-10C6FD01D8C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153311</c:v>
                </c:pt>
                <c:pt idx="1">
                  <c:v>153263</c:v>
                </c:pt>
                <c:pt idx="2">
                  <c:v>153208</c:v>
                </c:pt>
                <c:pt idx="3">
                  <c:v>153156</c:v>
                </c:pt>
                <c:pt idx="4">
                  <c:v>153990</c:v>
                </c:pt>
                <c:pt idx="5">
                  <c:v>155662</c:v>
                </c:pt>
                <c:pt idx="6">
                  <c:v>156159</c:v>
                </c:pt>
                <c:pt idx="7">
                  <c:v>156280</c:v>
                </c:pt>
                <c:pt idx="8">
                  <c:v>156692</c:v>
                </c:pt>
                <c:pt idx="9">
                  <c:v>156974</c:v>
                </c:pt>
                <c:pt idx="10">
                  <c:v>157129</c:v>
                </c:pt>
                <c:pt idx="11">
                  <c:v>157173</c:v>
                </c:pt>
                <c:pt idx="12">
                  <c:v>157022</c:v>
                </c:pt>
                <c:pt idx="13">
                  <c:v>156973</c:v>
                </c:pt>
                <c:pt idx="14">
                  <c:v>156912</c:v>
                </c:pt>
                <c:pt idx="15">
                  <c:v>156853</c:v>
                </c:pt>
                <c:pt idx="16">
                  <c:v>156811</c:v>
                </c:pt>
                <c:pt idx="17">
                  <c:v>156772</c:v>
                </c:pt>
                <c:pt idx="18">
                  <c:v>156725</c:v>
                </c:pt>
                <c:pt idx="19">
                  <c:v>156631</c:v>
                </c:pt>
                <c:pt idx="20">
                  <c:v>156584</c:v>
                </c:pt>
                <c:pt idx="21">
                  <c:v>156534</c:v>
                </c:pt>
                <c:pt idx="22">
                  <c:v>156478</c:v>
                </c:pt>
                <c:pt idx="23">
                  <c:v>156437</c:v>
                </c:pt>
                <c:pt idx="24">
                  <c:v>156399</c:v>
                </c:pt>
                <c:pt idx="25">
                  <c:v>156354</c:v>
                </c:pt>
                <c:pt idx="26">
                  <c:v>156294</c:v>
                </c:pt>
                <c:pt idx="27">
                  <c:v>156230</c:v>
                </c:pt>
                <c:pt idx="28">
                  <c:v>156185</c:v>
                </c:pt>
                <c:pt idx="29">
                  <c:v>156146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933-4500-8441-10C6FD01D8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481248"/>
        <c:axId val="252488464"/>
      </c:lineChart>
      <c:dateAx>
        <c:axId val="252481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88464"/>
        <c:crosses val="autoZero"/>
        <c:auto val="1"/>
        <c:lblOffset val="100"/>
        <c:baseTimeUnit val="days"/>
      </c:dateAx>
      <c:valAx>
        <c:axId val="25248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8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-4</c:v>
                </c:pt>
                <c:pt idx="1">
                  <c:v>-3</c:v>
                </c:pt>
                <c:pt idx="2">
                  <c:v>-1</c:v>
                </c:pt>
                <c:pt idx="3">
                  <c:v>0</c:v>
                </c:pt>
                <c:pt idx="4">
                  <c:v>1</c:v>
                </c:pt>
                <c:pt idx="5">
                  <c:v>-2</c:v>
                </c:pt>
                <c:pt idx="6">
                  <c:v>-1</c:v>
                </c:pt>
                <c:pt idx="7">
                  <c:v>-1</c:v>
                </c:pt>
                <c:pt idx="8">
                  <c:v>1</c:v>
                </c:pt>
                <c:pt idx="9">
                  <c:v>6</c:v>
                </c:pt>
                <c:pt idx="10">
                  <c:v>0</c:v>
                </c:pt>
                <c:pt idx="11">
                  <c:v>-1</c:v>
                </c:pt>
                <c:pt idx="12">
                  <c:v>1</c:v>
                </c:pt>
                <c:pt idx="13">
                  <c:v>2</c:v>
                </c:pt>
                <c:pt idx="14">
                  <c:v>-7</c:v>
                </c:pt>
                <c:pt idx="15">
                  <c:v>-6</c:v>
                </c:pt>
                <c:pt idx="16">
                  <c:v>0</c:v>
                </c:pt>
                <c:pt idx="17">
                  <c:v>3</c:v>
                </c:pt>
                <c:pt idx="18">
                  <c:v>6</c:v>
                </c:pt>
                <c:pt idx="19">
                  <c:v>-10</c:v>
                </c:pt>
                <c:pt idx="20">
                  <c:v>-4</c:v>
                </c:pt>
                <c:pt idx="21">
                  <c:v>-2</c:v>
                </c:pt>
                <c:pt idx="22">
                  <c:v>1</c:v>
                </c:pt>
                <c:pt idx="23">
                  <c:v>3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-5</c:v>
                </c:pt>
                <c:pt idx="28">
                  <c:v>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60-4B8B-A3C4-06AA8C57EF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-1</c:v>
                </c:pt>
                <c:pt idx="1">
                  <c:v>-3</c:v>
                </c:pt>
                <c:pt idx="2">
                  <c:v>-3</c:v>
                </c:pt>
                <c:pt idx="3">
                  <c:v>3</c:v>
                </c:pt>
                <c:pt idx="4">
                  <c:v>3</c:v>
                </c:pt>
                <c:pt idx="5">
                  <c:v>6</c:v>
                </c:pt>
                <c:pt idx="6">
                  <c:v>8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7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22</c:v>
                </c:pt>
                <c:pt idx="15">
                  <c:v>33</c:v>
                </c:pt>
                <c:pt idx="16">
                  <c:v>13</c:v>
                </c:pt>
                <c:pt idx="17">
                  <c:v>4</c:v>
                </c:pt>
                <c:pt idx="18">
                  <c:v>9</c:v>
                </c:pt>
                <c:pt idx="19">
                  <c:v>8</c:v>
                </c:pt>
                <c:pt idx="20">
                  <c:v>12</c:v>
                </c:pt>
                <c:pt idx="21">
                  <c:v>3</c:v>
                </c:pt>
                <c:pt idx="22">
                  <c:v>4</c:v>
                </c:pt>
                <c:pt idx="23">
                  <c:v>10</c:v>
                </c:pt>
                <c:pt idx="24">
                  <c:v>5</c:v>
                </c:pt>
                <c:pt idx="25">
                  <c:v>11</c:v>
                </c:pt>
                <c:pt idx="26">
                  <c:v>12</c:v>
                </c:pt>
                <c:pt idx="27">
                  <c:v>8</c:v>
                </c:pt>
                <c:pt idx="28">
                  <c:v>5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60-4B8B-A3C4-06AA8C57EF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-19</c:v>
                </c:pt>
                <c:pt idx="1">
                  <c:v>-22</c:v>
                </c:pt>
                <c:pt idx="2">
                  <c:v>-23</c:v>
                </c:pt>
                <c:pt idx="3">
                  <c:v>13</c:v>
                </c:pt>
                <c:pt idx="4">
                  <c:v>-33</c:v>
                </c:pt>
                <c:pt idx="5">
                  <c:v>2</c:v>
                </c:pt>
                <c:pt idx="6">
                  <c:v>12</c:v>
                </c:pt>
                <c:pt idx="7">
                  <c:v>17</c:v>
                </c:pt>
                <c:pt idx="8">
                  <c:v>8</c:v>
                </c:pt>
                <c:pt idx="9">
                  <c:v>18</c:v>
                </c:pt>
                <c:pt idx="10">
                  <c:v>7</c:v>
                </c:pt>
                <c:pt idx="11">
                  <c:v>-16</c:v>
                </c:pt>
                <c:pt idx="12">
                  <c:v>-11</c:v>
                </c:pt>
                <c:pt idx="13">
                  <c:v>2289</c:v>
                </c:pt>
                <c:pt idx="14">
                  <c:v>1407</c:v>
                </c:pt>
                <c:pt idx="15">
                  <c:v>298</c:v>
                </c:pt>
                <c:pt idx="16">
                  <c:v>302</c:v>
                </c:pt>
                <c:pt idx="17">
                  <c:v>343</c:v>
                </c:pt>
                <c:pt idx="18">
                  <c:v>98</c:v>
                </c:pt>
                <c:pt idx="19">
                  <c:v>-219</c:v>
                </c:pt>
                <c:pt idx="20">
                  <c:v>-33</c:v>
                </c:pt>
                <c:pt idx="21">
                  <c:v>-28</c:v>
                </c:pt>
                <c:pt idx="22">
                  <c:v>-54</c:v>
                </c:pt>
                <c:pt idx="23">
                  <c:v>-27</c:v>
                </c:pt>
                <c:pt idx="24">
                  <c:v>-12</c:v>
                </c:pt>
                <c:pt idx="25">
                  <c:v>32</c:v>
                </c:pt>
                <c:pt idx="26">
                  <c:v>100</c:v>
                </c:pt>
                <c:pt idx="27">
                  <c:v>-18</c:v>
                </c:pt>
                <c:pt idx="28">
                  <c:v>-1</c:v>
                </c:pt>
                <c:pt idx="29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60-4B8B-A3C4-06AA8C57EF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16</c:v>
                </c:pt>
                <c:pt idx="1">
                  <c:v>26</c:v>
                </c:pt>
                <c:pt idx="2">
                  <c:v>41</c:v>
                </c:pt>
                <c:pt idx="3">
                  <c:v>4</c:v>
                </c:pt>
                <c:pt idx="4">
                  <c:v>12</c:v>
                </c:pt>
                <c:pt idx="5">
                  <c:v>50</c:v>
                </c:pt>
                <c:pt idx="6">
                  <c:v>42</c:v>
                </c:pt>
                <c:pt idx="7">
                  <c:v>29</c:v>
                </c:pt>
                <c:pt idx="8">
                  <c:v>40</c:v>
                </c:pt>
                <c:pt idx="9">
                  <c:v>22</c:v>
                </c:pt>
                <c:pt idx="10">
                  <c:v>19</c:v>
                </c:pt>
                <c:pt idx="11">
                  <c:v>24</c:v>
                </c:pt>
                <c:pt idx="12">
                  <c:v>21</c:v>
                </c:pt>
                <c:pt idx="13">
                  <c:v>10</c:v>
                </c:pt>
                <c:pt idx="14">
                  <c:v>46</c:v>
                </c:pt>
                <c:pt idx="15">
                  <c:v>36</c:v>
                </c:pt>
                <c:pt idx="16">
                  <c:v>46</c:v>
                </c:pt>
                <c:pt idx="17">
                  <c:v>28</c:v>
                </c:pt>
                <c:pt idx="18">
                  <c:v>18</c:v>
                </c:pt>
                <c:pt idx="19">
                  <c:v>11</c:v>
                </c:pt>
                <c:pt idx="20">
                  <c:v>37</c:v>
                </c:pt>
                <c:pt idx="21">
                  <c:v>45</c:v>
                </c:pt>
                <c:pt idx="22">
                  <c:v>25</c:v>
                </c:pt>
                <c:pt idx="23">
                  <c:v>32</c:v>
                </c:pt>
                <c:pt idx="24">
                  <c:v>55</c:v>
                </c:pt>
                <c:pt idx="25">
                  <c:v>30</c:v>
                </c:pt>
                <c:pt idx="26">
                  <c:v>34</c:v>
                </c:pt>
                <c:pt idx="27">
                  <c:v>32</c:v>
                </c:pt>
                <c:pt idx="28">
                  <c:v>20</c:v>
                </c:pt>
                <c:pt idx="29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60-4B8B-A3C4-06AA8C57EF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-44</c:v>
                </c:pt>
                <c:pt idx="1">
                  <c:v>-48</c:v>
                </c:pt>
                <c:pt idx="2">
                  <c:v>-55</c:v>
                </c:pt>
                <c:pt idx="3">
                  <c:v>-52</c:v>
                </c:pt>
                <c:pt idx="4">
                  <c:v>834</c:v>
                </c:pt>
                <c:pt idx="5">
                  <c:v>1672</c:v>
                </c:pt>
                <c:pt idx="6">
                  <c:v>497</c:v>
                </c:pt>
                <c:pt idx="7">
                  <c:v>121</c:v>
                </c:pt>
                <c:pt idx="8">
                  <c:v>412</c:v>
                </c:pt>
                <c:pt idx="9">
                  <c:v>282</c:v>
                </c:pt>
                <c:pt idx="10">
                  <c:v>155</c:v>
                </c:pt>
                <c:pt idx="11">
                  <c:v>44</c:v>
                </c:pt>
                <c:pt idx="12">
                  <c:v>-151</c:v>
                </c:pt>
                <c:pt idx="13">
                  <c:v>-49</c:v>
                </c:pt>
                <c:pt idx="14">
                  <c:v>-61</c:v>
                </c:pt>
                <c:pt idx="15">
                  <c:v>-59</c:v>
                </c:pt>
                <c:pt idx="16">
                  <c:v>-42</c:v>
                </c:pt>
                <c:pt idx="17">
                  <c:v>-39</c:v>
                </c:pt>
                <c:pt idx="18">
                  <c:v>-47</c:v>
                </c:pt>
                <c:pt idx="19">
                  <c:v>-94</c:v>
                </c:pt>
                <c:pt idx="20">
                  <c:v>-47</c:v>
                </c:pt>
                <c:pt idx="21">
                  <c:v>-50</c:v>
                </c:pt>
                <c:pt idx="22">
                  <c:v>-56</c:v>
                </c:pt>
                <c:pt idx="23">
                  <c:v>-41</c:v>
                </c:pt>
                <c:pt idx="24">
                  <c:v>-38</c:v>
                </c:pt>
                <c:pt idx="25">
                  <c:v>-45</c:v>
                </c:pt>
                <c:pt idx="26">
                  <c:v>-60</c:v>
                </c:pt>
                <c:pt idx="27">
                  <c:v>-64</c:v>
                </c:pt>
                <c:pt idx="28">
                  <c:v>-45</c:v>
                </c:pt>
                <c:pt idx="29">
                  <c:v>-39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360-4B8B-A3C4-06AA8C57EF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482232"/>
        <c:axId val="252485184"/>
      </c:lineChart>
      <c:dateAx>
        <c:axId val="252482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85184"/>
        <c:crosses val="autoZero"/>
        <c:auto val="1"/>
        <c:lblOffset val="100"/>
        <c:baseTimeUnit val="days"/>
      </c:dateAx>
      <c:valAx>
        <c:axId val="25248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82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4C-405F-AB99-F8E6AFB4DB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4C-405F-AB99-F8E6AFB4DB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4C-405F-AB99-F8E6AFB4DB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4C-405F-AB99-F8E6AFB4DBF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4C-405F-AB99-F8E6AFB4DB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818360"/>
        <c:axId val="327819672"/>
      </c:barChart>
      <c:catAx>
        <c:axId val="32781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819672"/>
        <c:crosses val="autoZero"/>
        <c:auto val="1"/>
        <c:lblAlgn val="ctr"/>
        <c:lblOffset val="100"/>
        <c:noMultiLvlLbl val="0"/>
      </c:catAx>
      <c:valAx>
        <c:axId val="32781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81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-3</c:v>
                </c:pt>
                <c:pt idx="2">
                  <c:v>-2</c:v>
                </c:pt>
                <c:pt idx="3">
                  <c:v>-3</c:v>
                </c:pt>
                <c:pt idx="4">
                  <c:v>-1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7F-41E5-BBA5-1138B565B3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7</c:v>
                </c:pt>
                <c:pt idx="4">
                  <c:v>8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7F-41E5-BBA5-1138B565B3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20</c:v>
                </c:pt>
                <c:pt idx="1">
                  <c:v>-32</c:v>
                </c:pt>
                <c:pt idx="2">
                  <c:v>563</c:v>
                </c:pt>
                <c:pt idx="3">
                  <c:v>275</c:v>
                </c:pt>
                <c:pt idx="4">
                  <c:v>45</c:v>
                </c:pt>
                <c:pt idx="5">
                  <c:v>68</c:v>
                </c:pt>
                <c:pt idx="6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7F-41E5-BBA5-1138B565B34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21</c:v>
                </c:pt>
                <c:pt idx="1">
                  <c:v>29</c:v>
                </c:pt>
                <c:pt idx="2">
                  <c:v>30</c:v>
                </c:pt>
                <c:pt idx="3">
                  <c:v>31</c:v>
                </c:pt>
                <c:pt idx="4">
                  <c:v>31</c:v>
                </c:pt>
                <c:pt idx="5">
                  <c:v>35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7F-41E5-BBA5-1138B565B34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197</c:v>
                </c:pt>
                <c:pt idx="1">
                  <c:v>342</c:v>
                </c:pt>
                <c:pt idx="2">
                  <c:v>84</c:v>
                </c:pt>
                <c:pt idx="3">
                  <c:v>-16</c:v>
                </c:pt>
                <c:pt idx="4">
                  <c:v>42</c:v>
                </c:pt>
                <c:pt idx="5">
                  <c:v>36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7F-41E5-BBA5-1138B565B3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831480"/>
        <c:axId val="327828200"/>
      </c:barChart>
      <c:catAx>
        <c:axId val="32783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828200"/>
        <c:crosses val="autoZero"/>
        <c:auto val="1"/>
        <c:lblAlgn val="ctr"/>
        <c:lblOffset val="100"/>
        <c:noMultiLvlLbl val="0"/>
      </c:catAx>
      <c:valAx>
        <c:axId val="32782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83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ED-47F4-B7C7-6A1367EE05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ED-47F4-B7C7-6A1367EE05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5</c:v>
                </c:pt>
                <c:pt idx="11">
                  <c:v>4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ED-47F4-B7C7-6A1367EE05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7ED-47F4-B7C7-6A1367EE054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7ED-47F4-B7C7-6A1367EE05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823280"/>
        <c:axId val="327821640"/>
      </c:lineChart>
      <c:catAx>
        <c:axId val="32782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821640"/>
        <c:crosses val="autoZero"/>
        <c:auto val="1"/>
        <c:lblAlgn val="ctr"/>
        <c:lblOffset val="100"/>
        <c:noMultiLvlLbl val="0"/>
      </c:catAx>
      <c:valAx>
        <c:axId val="32782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82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0.38675368624607198</c:v>
                </c:pt>
                <c:pt idx="1">
                  <c:v>0.38071065989847702</c:v>
                </c:pt>
                <c:pt idx="2">
                  <c:v>0.36258158085569298</c:v>
                </c:pt>
                <c:pt idx="3">
                  <c:v>0.350495528160503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49-4C0E-BD9C-D3A3C0202D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1.3589743589743599</c:v>
                </c:pt>
                <c:pt idx="1">
                  <c:v>5.2820512820512802</c:v>
                </c:pt>
                <c:pt idx="2">
                  <c:v>2.1538461538461502</c:v>
                </c:pt>
                <c:pt idx="3">
                  <c:v>0.35897435897435898</c:v>
                </c:pt>
                <c:pt idx="4">
                  <c:v>1.82051282051282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49-4C0E-BD9C-D3A3C0202D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0.24133299756568499</c:v>
                </c:pt>
                <c:pt idx="1">
                  <c:v>0.30275049665631398</c:v>
                </c:pt>
                <c:pt idx="2">
                  <c:v>9.5668597330647192</c:v>
                </c:pt>
                <c:pt idx="3">
                  <c:v>0.26021992780995601</c:v>
                </c:pt>
                <c:pt idx="4">
                  <c:v>0.32972383110887299</c:v>
                </c:pt>
                <c:pt idx="5">
                  <c:v>0.38907076303198201</c:v>
                </c:pt>
                <c:pt idx="6">
                  <c:v>0.30890623688407598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49-4C0E-BD9C-D3A3C0202DA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0.63159081937630401</c:v>
                </c:pt>
                <c:pt idx="1">
                  <c:v>0.70803335902303899</c:v>
                </c:pt>
                <c:pt idx="3">
                  <c:v>1.2970168612191999</c:v>
                </c:pt>
                <c:pt idx="4">
                  <c:v>0.95302543280888696</c:v>
                </c:pt>
                <c:pt idx="5">
                  <c:v>1.6363089531758099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49-4C0E-BD9C-D3A3C0202DA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26.9925288247764</c:v>
                </c:pt>
                <c:pt idx="1">
                  <c:v>0.16674422211881501</c:v>
                </c:pt>
                <c:pt idx="3">
                  <c:v>0.26562742360788</c:v>
                </c:pt>
                <c:pt idx="4">
                  <c:v>6.7861020629750302E-2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49-4C0E-BD9C-D3A3C0202D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823936"/>
        <c:axId val="327824920"/>
      </c:barChart>
      <c:catAx>
        <c:axId val="32782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824920"/>
        <c:crosses val="autoZero"/>
        <c:auto val="1"/>
        <c:lblAlgn val="ctr"/>
        <c:lblOffset val="100"/>
        <c:noMultiLvlLbl val="0"/>
      </c:catAx>
      <c:valAx>
        <c:axId val="32782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82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0.38661350730941202</c:v>
                </c:pt>
                <c:pt idx="14">
                  <c:v>0.33828681889573498</c:v>
                </c:pt>
                <c:pt idx="15">
                  <c:v>0.56783858886069805</c:v>
                </c:pt>
                <c:pt idx="16">
                  <c:v>0.362450163102573</c:v>
                </c:pt>
                <c:pt idx="17">
                  <c:v>0.37453183520599298</c:v>
                </c:pt>
                <c:pt idx="18">
                  <c:v>0</c:v>
                </c:pt>
                <c:pt idx="19">
                  <c:v>0.19330675365470601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D9-4481-BFE5-4ABA24AB29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1.5384615384615401</c:v>
                </c:pt>
                <c:pt idx="14">
                  <c:v>1.5</c:v>
                </c:pt>
                <c:pt idx="15">
                  <c:v>3.5128205128205101</c:v>
                </c:pt>
                <c:pt idx="16">
                  <c:v>0</c:v>
                </c:pt>
                <c:pt idx="17">
                  <c:v>1.4615384615384599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D9-4481-BFE5-4ABA24AB29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0.21906264688108501</c:v>
                </c:pt>
                <c:pt idx="10">
                  <c:v>0.24487175182971899</c:v>
                </c:pt>
                <c:pt idx="11">
                  <c:v>0.42525571297477599</c:v>
                </c:pt>
                <c:pt idx="12">
                  <c:v>0.26186799167394098</c:v>
                </c:pt>
                <c:pt idx="13">
                  <c:v>37.675417981602102</c:v>
                </c:pt>
                <c:pt idx="14">
                  <c:v>0</c:v>
                </c:pt>
                <c:pt idx="15">
                  <c:v>0</c:v>
                </c:pt>
                <c:pt idx="16">
                  <c:v>0.63284764654535697</c:v>
                </c:pt>
                <c:pt idx="17">
                  <c:v>0.19262405156785101</c:v>
                </c:pt>
                <c:pt idx="18">
                  <c:v>0.308869938897469</c:v>
                </c:pt>
                <c:pt idx="19">
                  <c:v>9.0646612502518001E-2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D9-4481-BFE5-4ABA24AB29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0.94315974180610396</c:v>
                </c:pt>
                <c:pt idx="11">
                  <c:v>0</c:v>
                </c:pt>
                <c:pt idx="12">
                  <c:v>1.53412295544275</c:v>
                </c:pt>
                <c:pt idx="13">
                  <c:v>0</c:v>
                </c:pt>
                <c:pt idx="14">
                  <c:v>1.4805414551607401</c:v>
                </c:pt>
                <c:pt idx="15">
                  <c:v>0</c:v>
                </c:pt>
                <c:pt idx="16">
                  <c:v>0.30080842263583402</c:v>
                </c:pt>
                <c:pt idx="17">
                  <c:v>0</c:v>
                </c:pt>
                <c:pt idx="18">
                  <c:v>0.87798458356833997</c:v>
                </c:pt>
                <c:pt idx="19">
                  <c:v>0</c:v>
                </c:pt>
                <c:pt idx="20">
                  <c:v>0.83662342545591295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D9-4481-BFE5-4ABA24AB299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0.265605107889958</c:v>
                </c:pt>
                <c:pt idx="12">
                  <c:v>0</c:v>
                </c:pt>
                <c:pt idx="13">
                  <c:v>0</c:v>
                </c:pt>
                <c:pt idx="14">
                  <c:v>0.18482496558765901</c:v>
                </c:pt>
                <c:pt idx="15">
                  <c:v>0</c:v>
                </c:pt>
                <c:pt idx="16">
                  <c:v>26.990261146043999</c:v>
                </c:pt>
                <c:pt idx="17">
                  <c:v>0</c:v>
                </c:pt>
                <c:pt idx="18">
                  <c:v>0.14863546183623</c:v>
                </c:pt>
                <c:pt idx="19">
                  <c:v>6.7855319533930897E-2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ED9-4481-BFE5-4ABA24AB29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494368"/>
        <c:axId val="252494040"/>
      </c:lineChart>
      <c:catAx>
        <c:axId val="25249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94040"/>
        <c:crosses val="autoZero"/>
        <c:auto val="1"/>
        <c:lblAlgn val="ctr"/>
        <c:lblOffset val="100"/>
        <c:noMultiLvlLbl val="0"/>
      </c:catAx>
      <c:valAx>
        <c:axId val="25249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9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8</c:v>
                </c:pt>
                <c:pt idx="3">
                  <c:v>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2-427A-875C-2773A8CBA3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</c:v>
                </c:pt>
                <c:pt idx="1">
                  <c:v>5</c:v>
                </c:pt>
                <c:pt idx="2">
                  <c:v>17</c:v>
                </c:pt>
                <c:pt idx="3">
                  <c:v>1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F2-427A-875C-2773A8CBA3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F2-427A-875C-2773A8CBA3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2492728"/>
        <c:axId val="252496664"/>
      </c:barChart>
      <c:catAx>
        <c:axId val="252492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96664"/>
        <c:crosses val="autoZero"/>
        <c:auto val="1"/>
        <c:lblAlgn val="ctr"/>
        <c:lblOffset val="100"/>
        <c:noMultiLvlLbl val="0"/>
      </c:catAx>
      <c:valAx>
        <c:axId val="25249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9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79</c:v>
                </c:pt>
                <c:pt idx="1">
                  <c:v>345</c:v>
                </c:pt>
                <c:pt idx="2">
                  <c:v>25639</c:v>
                </c:pt>
                <c:pt idx="3">
                  <c:v>1019</c:v>
                </c:pt>
                <c:pt idx="4">
                  <c:v>42797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26-49FC-AC4C-D136862227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35</c:v>
                </c:pt>
                <c:pt idx="1">
                  <c:v>14</c:v>
                </c:pt>
                <c:pt idx="2">
                  <c:v>57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26-49FC-AC4C-D136862227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98</c:v>
                </c:pt>
                <c:pt idx="1">
                  <c:v>206</c:v>
                </c:pt>
                <c:pt idx="2">
                  <c:v>1082</c:v>
                </c:pt>
                <c:pt idx="3">
                  <c:v>4765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26-49FC-AC4C-D136862227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9549216"/>
        <c:axId val="257054440"/>
      </c:barChart>
      <c:catAx>
        <c:axId val="25954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054440"/>
        <c:crosses val="autoZero"/>
        <c:auto val="1"/>
        <c:lblAlgn val="ctr"/>
        <c:lblOffset val="100"/>
        <c:noMultiLvlLbl val="0"/>
      </c:catAx>
      <c:valAx>
        <c:axId val="25705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54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0.39499730915054698</c:v>
                </c:pt>
                <c:pt idx="1">
                  <c:v>0.47733863694834</c:v>
                </c:pt>
                <c:pt idx="2">
                  <c:v>0.22957950700822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07-4D82-9225-E085ED914B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5.2457346574994004</c:v>
                </c:pt>
                <c:pt idx="1">
                  <c:v>1.77627761535182</c:v>
                </c:pt>
                <c:pt idx="2">
                  <c:v>0.35514967021816002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07-4D82-9225-E085ED914B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0.22644214638577601</c:v>
                </c:pt>
                <c:pt idx="1">
                  <c:v>2.5324058148636599</c:v>
                </c:pt>
                <c:pt idx="2">
                  <c:v>9.9511173184357996E-2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07-4D82-9225-E085ED914B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0.99634536473123902</c:v>
                </c:pt>
                <c:pt idx="1">
                  <c:v>1.9010484683407001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07-4D82-9225-E085ED914B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5.55616387299614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07-4D82-9225-E085ED914B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892584"/>
        <c:axId val="327887336"/>
      </c:barChart>
      <c:catAx>
        <c:axId val="327892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887336"/>
        <c:crosses val="autoZero"/>
        <c:auto val="1"/>
        <c:lblAlgn val="ctr"/>
        <c:lblOffset val="100"/>
        <c:noMultiLvlLbl val="0"/>
      </c:catAx>
      <c:valAx>
        <c:axId val="32788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89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199</c:v>
                </c:pt>
                <c:pt idx="1">
                  <c:v>478</c:v>
                </c:pt>
                <c:pt idx="2">
                  <c:v>11694</c:v>
                </c:pt>
                <c:pt idx="3">
                  <c:v>5605</c:v>
                </c:pt>
                <c:pt idx="4">
                  <c:v>13137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10-4E81-907B-4DC31276F5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13</c:v>
                </c:pt>
                <c:pt idx="1">
                  <c:v>87</c:v>
                </c:pt>
                <c:pt idx="2">
                  <c:v>15084</c:v>
                </c:pt>
                <c:pt idx="3">
                  <c:v>179</c:v>
                </c:pt>
                <c:pt idx="4">
                  <c:v>29660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10-4E81-907B-4DC31276F5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887664"/>
        <c:axId val="327886680"/>
      </c:barChart>
      <c:catAx>
        <c:axId val="32788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886680"/>
        <c:crosses val="autoZero"/>
        <c:auto val="1"/>
        <c:lblAlgn val="ctr"/>
        <c:lblOffset val="100"/>
        <c:noMultiLvlLbl val="0"/>
      </c:catAx>
      <c:valAx>
        <c:axId val="32788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88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1177A-96AC-44BC-9124-54B298724C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81E619-280C-4D7D-8F9C-458F15865C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47625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EF61-B182-4892-9988-E2CD749EE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36F52F-AAD0-495F-8081-35403CFB60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51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80915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0826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5130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4893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1845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6708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9894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8208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9455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3373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11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5.5311 %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93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1.7288 %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163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173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90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2.0696 %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071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DC4D9-BBFD-4FFA-A51B-CCCFD96DCB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947225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25AC9-6B12-47FA-BF1E-FC11DEBBF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3F51DA-8397-41E7-BBEC-26F64F0C00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3541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27790-4B25-4D66-9FAC-906D355AE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54D65-EFA2-4CB0-8F7F-87195E71D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57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65160-43BE-42E1-B5CF-F6ABE4613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56211B-58F8-4BF6-8097-1D45288C6B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9284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2B694B-D3EF-4669-854A-32C3F3A3F5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F8F19-A9B2-467C-A1A0-641BC674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429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02E7A-1BA0-4FBB-8AA0-9B6EA3EBF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2B325F-8B56-4936-B28C-214A6FA8F1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3499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FA329-96B0-490C-A951-A9782ACDB6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F3272-2625-44F1-AAE9-8DF9DD4D0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526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93B0B-6F21-4DD1-885D-6026C42A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7C2A8E-AD61-4D7A-8A65-FEBE1A7CE3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1290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705C2-42E8-4A85-967D-9AC811239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B8A99-52DA-4632-96F3-D57DB7A03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22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BDDF3-D9F2-4409-AC57-1F46F53E1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E26DCA-3C9B-4D88-A663-7D9F27F33D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20579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EBDE8-5DA6-4A3A-AE98-A71D50D7F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8D7B1-71C2-4DBD-B682-F3E271923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513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FF286-C321-4601-B5A2-F8A0ADB83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5660F9-89BD-48DF-BDA5-C0C45F8D19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7501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B521C-8971-40FB-8C30-5723CB3106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8EACE-020B-43C4-98BE-F4D4951FE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646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DC03F-D7BC-4FCB-9944-069F07F3C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7F5D04-1A84-4475-952C-0F6AB56976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1360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41EF50-A0D2-41C7-9A92-603E132FF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A91C9-36F1-444B-921C-AA4C6E295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593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27D3E-8703-4C9E-A6B2-B84E2D4D1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76D605-8620-47C6-A08C-0863827FAD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06492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1E5C8-0CCE-4BBF-B2DD-EF6AE75834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855AD-325C-4003-91DA-C36B02E3B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319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1D0F0-8287-4B54-B40A-5FCC9290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5B6EA4-E43F-4744-91FF-28C958F669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5684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AF012-5C1B-48BD-B892-D40F5F11C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74BAE-066F-49A9-9549-A08F4605A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909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36D89-18D7-4FB4-BD57-AD94FBF5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07B1BD-2C26-400A-94E4-692FF1075D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1382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30FEA-1392-40BB-B5B0-10BEE2BAC7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F94F0-16DA-412B-8684-42900679B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75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CCC96-0ED4-4C75-A930-166868C5F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6267E4-06F3-41DA-901A-19C9CEA605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1977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CB371-A460-4FEE-882C-CF8E1A39B6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F2C0E-5C2E-407F-A162-7F350A528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2E052-C4C6-47BB-974A-D3C0AA9B0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CED6B0-55F1-4DE1-A315-F4069F2903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0081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731EA-9C52-4851-B374-A71DE7F56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3909C-3795-4498-96A3-57DDDF7C5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974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9A6FD-7E9D-4A10-805A-1A2991108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53A970-2970-4096-833D-1479F5D83A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6813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69C5F-23CC-45C1-85F8-9974BA7AF3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7B02B-DFD8-49F5-9CA1-DA38D21AD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6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C73EE-F4D8-4830-8C1F-EB96D7084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25D9EE-04F4-439F-BB66-35933AFAA8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8562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7766103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3122791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095321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43362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71170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469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527.65517241379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525.27586206897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1052.9310344828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37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43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185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409.46666666667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79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268.35714285714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93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714.35714285714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1073.6428571429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76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1075.5833333333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382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503.63636363636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520.63636363636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75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5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#vivivenzo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590.77777777778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599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9EDF3-4A40-49D5-9468-4BAF1402C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929207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6CFAF-3774-45C8-9ED8-6B4F728C9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6C390F-2B3B-4B40-9AD9-0860760583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5977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7644167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021308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8144813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896097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05067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1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590.77777777778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706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523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84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59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#todoterreno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047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#Gama2021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5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1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549.71428571429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524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01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51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AC206-FBD5-44FE-8E9E-60F94B465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4051221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97759-1D17-4F44-9767-4048246CC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EF03CB-871A-4AD7-A741-C3D7C6F3D0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5161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290953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686784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7200691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9001158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03750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63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78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720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35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987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#paseo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064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B1005-D3EE-4DA2-BDA7-569D24D6FD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406927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D2AE-C2BC-43BE-B1BB-2FCB889FA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783CCA-49AE-4985-B569-EBF5F996B5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627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020465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9757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5545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85680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77981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2336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39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- 2021-04-05 16:51:01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💥🔥 ¿Querés que esta bici sea tuya?  Sólo tenés que hacer dos cosas para participar:
1) Seguinos en olmobikes 🚲
2) Etiquetá al menos a 3 amigxs para que también puedan participar.🤗🙃🤓
¡Dale, sorteamos el lunes 12, y puede ser tuya! ✊
ATENCIÓN: algunxs de nuestrxs seguidores están recibiendo mensajes en los que les piden llenar un formulario con datos personales, incluyendo tarjeta de crédito. ¡Es falso! Por favor ignoren los mensajes y denuncien la cuenta.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877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7B837-AF6E-4B85-A103-D1922669D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4520508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5FE81-7EF9-4388-B84D-ED57DE110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48A8C2-C23E-4BCB-9A84-AAACD9F933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3213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873241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75885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4969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19164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58742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754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716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- 2021-04-14 13:10:01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¡GRAN SORTEO! 🚲🥳🎉
Junto a dflatorre tenemos un súper regalo para vos... esta belleza ¡puede ser tuya! 🤤👏🏼👏🏼👏🏼 
¡Participar es muy fácil!
Sólo tenes que:
1️⃣ Seguir a topmega_oficial y a dflatorre
2️⃣ Dar ❤️ a la publicación 
3️⃣ Etiquetar a 3 amigos con quienes saldrías a pedalear 🚴🏻‍♀️
4️⃣ ¡Compartir la imagen en tu historia y etiquetarnos para que podamos verla!
⚠️ATENCIÓN⚠️ ➡️ Muy importante cumplir todos los requisitos.
✅ Sorteo válido para TODO EL PAÍS.
El ganador se anunciará en nuestras historias el día Lunes 19 de Abril 👏🏼 
¡Muchas suerte para todos!🤞🏼🍀
#topmega #sorteo #regalo #mtbbike #mtblife #sunshine #bicicleta 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37.6552 %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12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7BE4C-095D-46F5-A66D-D61A284B0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354022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2AEBD-246A-4CFB-953F-ED463AABE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403F82-A51F-484F-976D-5265768F30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9339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410231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70060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38777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20910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51413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2444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464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- 2021-04-03 12:36:26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🔥SKYLINE EVO Shadow Series🔥
Te presentamos la #bicicleta para animarte a empezar.
Cómoda, versátil y resistente.
Viene equipada de la siguiente manera:
🧨 Cuadro Venzo Skyline Evo r-29, Aluminio 6061
🧨Horquilla r-29, Con bloqueo en botella
🧨Transmisión Full SHIMANO 21 velocidades
🧨Sistema de Frenos Shimano a Disco Mecánico
🧨Ruedas Venzo r-29
•	Llanta doble pared 
•	Mazas a rulemanes
•	Cubiertas Chaoyang 29 x 2.00
🧨Componentes Venzo de Aluminio
 (Asiento, ahead, porta silla y forma)
🔥Que tu primera #bici, sea una #Venzo🔥
#somosvenzo #vivivenzo #ciclismo #bike #cycling #cyclinglifestyle #cyclingphotos #cyclinglife #mtb #mtblife #mtblifestyle #venzobike #biker #mountainbike #ciclismoargentino 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588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2F4AE-E59A-45B9-A1FF-34ECB9904F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41090670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9E4AF-C440-4108-9B49-5832AB501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6A3DF2-F9C2-4303-A3B3-843F0DC8B9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7991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17888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36657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80440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10184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78564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8713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800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- 2021-04-29 14:15:45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🖤EOLO evo🖤
Un clásico de nuestra marca.
La #bicicleta ideal para comenzar en el mundo del #ciclismo.
La compañera fiel para paseos y salidas rurales o urbanas.
Robusta, rígida y súper resistente 💪🏻🔥
.
.
Viene equipada de la siguiente manera:
🖤Cuadro Venzo Eolo Rod.29 - Aluminio 6061
🖤Horquilla R.29 Suntour XCM con regulación + bloqueo en botella
🖤Transmisión Full #SHIMANO 24 velocidades
🖤Sistema de Frenos Shimano a Disco Mecánico
🖤Ruedas Venzo Rod.29
•	Llanta doble pared 
•	Mazas a rulemanes
•	Cubiertas Chaoyang 29 x 2.00
🖤Componentes Venzo de Aluminio
 (Asiento, ahead, p.silla y forma)
.
.
#venzo #somosvenzo #venzobikes #eolo #mtb #mtblife #mountainbike #cycling #bike #biker #venzobike #vivivenzo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885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921B0-26CC-4489-B058-5DC9A37CC9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082846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24DAD-CE1D-43EE-8FE4-1B60F9006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9F23DE-37E4-4059-B7E7-1731D87A49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728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597207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74087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1582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16998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7601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0005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251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- 2021-04-22 14:37:37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🌺FRIDA BELLE🌺
Hermosa desde el ángulo que la mires... 🤩
Robusta, versátil y ergonómica.
🔥 Diseñada exclusivamente para #Mujeres 🔥
Querés ver y saber más??
No te pierdas nuestros próximos posteos!! 🤩🤩
.
.
Disponible en #BicicleteriasVenzo
.
.
#somosvenzo #venzo #vivivenzo #ciclismo #bike #bicicleta #cycling #cyclinglifestyle #cyclingphotos #cyclinglife #mtb #mtblife #mtblifestyle #venzobike #biker #mountainbike #ciclismoargentino #venzobikes #venzofrida #fridabelle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259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E94A1-B067-415A-AEEC-C2CFE39117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1149750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6CBFD-5153-4DFA-917E-EF22CFEE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FF3BCD-6AF9-438D-B973-72EDE3684E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9949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639598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88925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74969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1653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90318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4376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363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- 2021-04-09 10:56:24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modelo #Loki volvió.
Con las características ideales para que tu primer bicicleta, sea una #Venzo.
.
💥Cuadro Venzo Loki Evo Shadow R.29, Aluminio 6061
💥Horquilla R.29 Venzo, con Bloqueo y Regulación
💥Sistemas de Frenos Disco Mecánico
💥Transmisión 21 velocidades #Shimano
💥Ruedas Venzo Skywalker R.29
💥Componentes de Aluminio
.
.
Estás pensando en unirte al #Boom de la Bicileta?
🔥 Elegí la nueva #Lokievo 🔥
.
.
*Venzo Argentina no comercializa al público.
*Por consultas y compras, podes consultar en cualquier bicicletería Venzo.
cristiandiazfotodeportiva
#somosvenzo #vivivenzo #ciclismo #bike #bicicleta #bici #cycling #cyclinglifestyle #bikemom #cyclinglife #mtb #venzobike #mountainbike #ciclismoargentino 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974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9D7C48-0C13-4071-AC9E-F36FA0B7B7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6986884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E7B19-352D-4448-8EE3-20E303B39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E90785-646F-4EAC-8953-16ABE4F016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3323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210296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88151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20069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6997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10255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4393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0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- 2021-04-15 10:40:07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❤️FELIZ DÍA DEL CICLISTA❤️
Con lluvia, con sol, con viento y con calor... 
Miles de kilómetros recorridos, infinitas historias para contar y momentos que recordar...
La felicidad se disfruta en dos ruedas 🤩❤️
#somosvenzo #venzo #vivivenzo #ciclismo #bike #bicicleta #cycling #cyclinglifestyle #cyclingphotos #cyclinglife #mtb #mtblife #mtblifestyle #venzobike #biker #mountainbike #ciclismoargentino 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940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168C5-1D24-49C8-8FB7-0D9E8CE99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779763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3B738-8D5F-468B-9B8C-45C70B0BE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0E1285-A6A3-4EE3-AC70-B76B7C7177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9870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972417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35496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76524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12019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4291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8635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320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- 2021-04-27 10:41:14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🌷 Frida Belle 🌷
Te mostramos en detalle esta hermosa #venzobike que nos tiene enamorados 🥰 
.
.
Así viene equipada 👇🏻
.
🌺Cuadro Venzo Frida Belle Rod.29, Aluminio 6061
🌺Horquilla Rod.29 #VenzoFrida, Con bloqueo en botella
🌺Transmisión Full #Shimano 21 velocidades
🌺Sistema de Frenos Shimano a Disco Mecánico
🌺Ruedas Venzo Frida Rod.29
•	Llanta doble pared 
•	Mazas a rulemanes
•	Cubiertas Chaoyang 29 x 2.00
🌺Componentes Venzo Frida de Aluminio
 (Asiento, ahead, p.silla y forma)
.
.
Conseguila en cualquier #BicicleteriaVenzo del país!! 🤩
.
.
#SOMOSVENZO
#venzo #vivivenzo #ciclismo #cycling #bike #biker #bikegirl #girlpower #mtbgirl #cyclingqueens #cyclingphotos #bicicleta #mountainbike #mtb #ciclismoargentino #venzobikes #frida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604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97BDE-9F49-42E5-BABD-9B5587E075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610681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64B50-7D6E-4FB1-9CB1-C539B250E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270CC5-89D3-4074-B01C-6500015815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4715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232245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15421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86229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99852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19058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3337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97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- 2021-04-13 18:00:09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 🚴🏻‍♀️
Necochea - Los Ángeles
Por natibainotti
🗓 ¿Cuándo hacerlo? En cualquier momento del año. Durante todo el año es conveniente llevar rompevientos, protector solar y lentes de sol.
🥪 Comida: llévate comida de Necochea.
En los Angeles hay dos proveedurías con lo básico: algunas galletas, fideos, polenta, queso y alguna verdura o fruta si tenés suerte.
💧Agua: llevar 2 litros por persona
⚠️ A tener en cuenta: el camino de ripio está bastante poceado porque pasan camiones con frecuencia.
Cuando te cruces un camión frená y dejalo pasar, porque si una camioneta —que también pasan con frecuencia— los sobrepasa puede no verte por el polvo. ⚠️
🔥 Recomendaciones: quedate un par de noches en el balneario y disfrutá la combinación del campo con el mar. Podés acampar en la punta del balneario, al lado del bosque, donde hay una bomba de agua, o en viejofredrefugiodemar —para tener acceso a ducha, baño y cocina—, donde más que una estadía vas a vivir una experiencia con 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067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1669A1-E6D4-40A8-ADF5-1600B0243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7842368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BE4F7-1E28-4A01-ABCA-28778A866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671085-2B73-49BC-9821-529DE76668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4608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955915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73048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45916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55731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6971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6181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743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- 2021-04-24 20:18:13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Frida Belle te acompaña a cualquier lugar... 🌸🍃
A paseos por las sierras, al sendero o a la ciudad...
A donde salís este finde a pedalear??
.
.
A donde quiera que vayas, andá en tu #VenzoBike.🚴🏻‍♀️
.
.
*Disponible en #BicicleteríasVenzo
.
#somosvenzo #venzo #vivivenzo #ciclismo #bike #bicicleta #cycling #cyclinglifestyle #cyclingphotos #cyclinglife #mtb #mtblife #mtblifestyle #fridabelle #biker #mountainbike #ciclismoargentino #venzobikes #venzofrida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103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- 2021-04-15 11:42:25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nos cuidamos hoy, mañana volveremos a ser libres de verdad.
#bici #bicicleta #mtb #mountainbike #todoterreno #quedateencasa #noscuidamosentretodos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227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26B44C-1789-4521-8D16-EFC90A1DC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6288308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3C74-0015-4100-A02D-23239107D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F99AE4-76C8-44DA-B55B-7A37B41892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6850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97773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86214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74047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82973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08993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7981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7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- 2021-04-24 11:36:47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¡Sábado con amigos y bien acompañados!🚲♥️
En la foto podemos ver a nuestra #Thor ⚡. La misma viene equipada con los mejores componentes:
✅ Sistema de cambios #Shimano Tourney TX 
✅ Sistema de freno: Disco mecánico TOPMEGA
✅ Cubiertas #Arisun Graham 29X2.20
Hasta en 18 CUOTAS comprándola desde nuestra web ➡️ www.topmega.com.ar
#topmega #mtblife #mtbbike #bike #bicicleta #findesemana #sabado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16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- 2021-04-02 16:41:41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Viernes #feriado😌
Despejá la mente y recargá energías acompañada de tu #SunshineR29 🚴🏻‍♀️🏞️
Encontrala en nuestra tienda online (link en la bio)
#topmega #bicicletas #findelargo #tubicitumundo #mtblife #paseo #todoterreno #rodado29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474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C0340-E07A-43C7-BEE5-BF193C65B8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41205661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36F73-E200-4464-A80E-2A72FA7AF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9C20D2-A887-4730-97F1-CCD059EC62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1093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848151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99326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47178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93892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81921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1483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974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- 2021-04-19 12:14:03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 🚴🏻‍♀️
Alpa Corral
por natibainotti
Río Cuarto puede ser la base de muchas microaventuras. Te presentamos una que podés hacer en el día, para después disfrutar del río y volver en vehículo.
🛣 Ficha de Ruta 🛣
» Kilómetros: 73 (90% ripio/arenizca, 10% asfalto)
» Nivel de dificultad: Baja
» Lugar: Córdoba, Argentina
» Itinerario: Río Cuarto, Espinillo, Río Seco, Alpa Corral
» Tipo de recorrido: Lineal
» Rutas: Provincial 11 y camino secundario
» Días: 1 
» Punto más alto: 875 msnm
» Punto más bajo: 440 msnm
» Metros en subida: 66
» Metros en bajada: 460
📍DATOS ÚTILES:
🗓Cuándo hacerlo: todo el año
💧Si necesitás agua, hay escuelas rurales y también podés cargar en Río Seco.
🚴🏻Una parte del camino es de arena ligera que se torna pesada si llovió o llovizna durante la salida.
☝🏻 RECOMENDACIÓN: quedate a dormir en alguno de los campings organizados o cabañas y disfrutá del pueblo y el río.
#venzo #somosvenzo #vivivenzo #cicloturismo #ciclismo #cicloturismoargentino #a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673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AE4AD-C15E-43F6-B6D8-2AF24137B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2736997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78FAF-239F-414D-BF84-4B8393506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38CD40-4944-42AF-BAF3-D847DCD1E4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8395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14538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90704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78828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71230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47004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3339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12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- 2021-04-15 11:37:46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#Jueves y para acortar la semana... ¿Qué mejor plan que salir a pedalear? 🚲🥰
👉 En la foto podemos ver a nuestra mtb #Sunshine Rodado 29 color rosa, ideal para todo tipo de aventuras, y a nuestra plegable #Angelia, super cómoda, moderna y fácil de transportar 🙌.
Conocé más sobre estos modelos en nuestra web: www.topmega.com.ar 💻
#topmega #bicicletas #findelargo #tubicitumundo #mtblife #paseo #todoterreno #rodado29 #paseo #plegable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748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10FC52-2C87-4134-9952-32000B17E5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9867189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63716-74A0-48A6-BDA7-289C4B160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E028B9-35A7-4918-95CB-433DE7E3B6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8388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917067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61871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57335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60790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84030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808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86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- 2021-04-13 11:14:16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Pensamos en vos y en tu comodidad por eso nuestra #Flamingo R29 es todo lo que necesitas 🚲🙌♥️
✅Gracias a su diseño y geometría podrás disfrutar de mayor confort y maniobrabilidad. Los frenos a disco brindan la seguridad y precisión que necesitas para tus recorridos💪.
👉 Comprala en cuotas con tu tarjeta desde nuestra tienda online 💳 (Link en la bio). 
#topmega #tubicitumundo #mtblife #mtbday #urbana #paseo #todoterreno #buenoscomienzos #nuevoestilo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979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694A3-6E2A-479E-9543-8FC9BDC32C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524343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D82D6-D54D-4D97-87E9-D01B0AD32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9384F2-A1C3-4261-AAD6-CF195D15BB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0816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0964890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87022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02734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31136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11177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0758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639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- 2021-04-17 10:30:18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pasión compartida siempre es más gratificante 🚲❤️
¡Que tengan un hermoso fin de semana! 🤩🙌
#Movilidadeléctrica
➡️ Hasta 40% OFF comprando desde nuestra tienda online🔥. (Link en la bio)
#topmega #ebike #bicicletas #tubicitumundo #paseo #innovacion #moderna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533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530BA-AEFF-4E87-AB56-154424FA9D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8993878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8D84-79AF-41A1-A768-E087D80CC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3549D1-E8E8-49E9-9764-E02A5755D0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4099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508262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57876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57824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05228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15209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8077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36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- 2021-04-16 17:24:46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¡Por fin Viernes! ¿Cuáles son tus planes para este finde? #Topmega te acompaña. 
👉 Nuestra #Accento cuenta con engranaje Shimano Nexus y cubiertas Arisun Cruiser de 700x38,  además de #portaequipajes para que puedas llevar todo lo que necesitas ✅🚀
www.topmega.com.ar 
¡Contáctanos!
#Topmega #Accento #Bicicletas #Bike #Cycling #Argentina #Finde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555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- 2021-04-20 14:21:55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nos quedamos adentro por unos días, todo este mal rato puede durar menos. En casa también podés entrenar. 💥💪🏠
#quedateencasa #noscuidamosentretodos #gymencasa  #fitness judikova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323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B57DB-8841-41F5-93F2-ECA1ADE6AC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846671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7D7B7-748D-4C29-9267-C16BD882A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5407E2-019D-4C07-97C6-227E05B9B8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3748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86698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27618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03754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15265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70258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9510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643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- 2021-04-07 11:06:18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"Uffff, miren lo que es esta #Bici ❤️👏🚲 
Es nuestra E-Bike Paseo 😍 ¿Ya la conoces? 
Te contamos un POQUITO sobre esta #bicicleta 👉 Hasta 50Km de Autonomía ✅ Con Display LCD ✅ Sistema de carga inteligente 4 - 6 horas ✅ Hasta 150 Kilos ✅ y la podes pagar en 18 CUOTAS ⚡🔥
Entrá al link y conocela 🌐 https://www.topmega.com.ar/e-bike-topmega-paseo/p o, entra desde el link que esta en nuestra biografía 🥳"
#tubicitumundo #bici #bicielectrica #bicicleta #bicicletaelectrica #movilidadelectrica #biciplegable #miercoles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468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- 2021-04-27 18:25:38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 un puñal rasgando las tinieblas 🎶🎵
#yotellevoparaquemelleves #mtb #mountainbike #ruralbike #todoterreno #bicicleta #bici #bike #flash #gustavocerati  ph nicocanzani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983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7360D-6DBC-46E1-B80E-2864F18C42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8123798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F09AB-7C6D-4EE5-B32F-F34E9F5EE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4CED58-E10A-4E68-A294-CF23AB8E8A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6707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93507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83685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5492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65801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24626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4756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35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- 2021-04-01 10:32:45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Arrancó el #finde largo ☀️🎉
¿Adonde te va a llevar tu #bici topmega? 🚲¡Contanos! 
La que está usando marcosniello es nuestra bici #REGAL 👏 Encontrala en nuestra tienda online (link en la bio)
#bicicletas #findelargo #tubicitumundo 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57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- 2021-04-12 12:00:37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Comenzá la semana de la mejor manera 🚲♥️. ¡Te acompañamos adonde vayas!
#SunshineR29 ➡️ Incorpora cubiertas #Arisun Graham de 29" y sistema de cambios Shimano Tourney para que no te pares⚡🚀 
👉 HASTA 25% OFF🔥 comprando desde nuestra tienda online. (Link en la bio)
#topmega #tubicitumundo #sunshine #sunshiner29 #lunes #bike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020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FF9C1-E1C0-433A-8D24-E45D9CECB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3825592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6E568-575D-412A-82EF-7B7CE1A5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57AFBE-DB51-49BB-8043-0AB30FF30D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7441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619306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6422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48874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04118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74948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0370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86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motomelbicicletas - 2021-04-20 15:40:54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sofiafernanndez
Así me tiene este jueves 😍 motomelbicicletas estoy feliz !!!! Gracias gracias !! La amo !!! 1 horita de charla y mucha bici 🚴🏼‍♀️con ella ♥️ cami_mellicovsky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5.2457 %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635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- 2021-04-04 18:35:03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¡Felices Pascuas! 🐰🎉
Esperamos que todos estén disfrutando de este hermoso día☀️🌇
¿Cómo pasaron hoy? ¡Los leemos!
Mirá todos los modelos disponibles en nuestra tienda online 🚲. (Link en la bio) 
#topmega #tubicitumundo #domingo #pascuas #felicespascuas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606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2A69A-14DA-494A-8D3B-73B96C26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7338904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1319</Words>
  <Application>Microsoft Office PowerPoint</Application>
  <PresentationFormat>On-screen Show (4:3)</PresentationFormat>
  <Paragraphs>551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quintly_template</vt:lpstr>
      <vt:lpstr>Reporte Instagram</vt:lpstr>
      <vt:lpstr>Instagram Key Metrics Table | Teknialbikes</vt:lpstr>
      <vt:lpstr>Instagram Follower Distribution | Teknialbikes</vt:lpstr>
      <vt:lpstr>Instagram Key Metrics Radar | Teknialbikes</vt:lpstr>
      <vt:lpstr>Instagram Followers Total | Teknialbikes</vt:lpstr>
      <vt:lpstr>Instagram Followers Change | Teknialbikes</vt:lpstr>
      <vt:lpstr>Instagram Posts By Weekday | Teknialbikes</vt:lpstr>
      <vt:lpstr>Instagram Followers Change Per Weekday | Teknialbikes</vt:lpstr>
      <vt:lpstr>Instagram Posts By Hour | Teknialbikes</vt:lpstr>
      <vt:lpstr>Instagram Interaction Rate By Weekday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3</vt:lpstr>
      <vt:lpstr>Instagram Hashtag Detection | Teknialbikes - 2 of 3</vt:lpstr>
      <vt:lpstr>Instagram Hashtag Detection | Teknialbikes - 3 of 3</vt:lpstr>
      <vt:lpstr>Instagram Posts Table | Teknialbikes - 1 of 19</vt:lpstr>
      <vt:lpstr>Instagram Posts Table | Teknialbikes - 2 of 19</vt:lpstr>
      <vt:lpstr>Instagram Posts Table | Teknialbikes - 3 of 19</vt:lpstr>
      <vt:lpstr>Instagram Posts Table | Teknialbikes - 4 of 19</vt:lpstr>
      <vt:lpstr>Instagram Posts Table | Teknialbikes - 5 of 19</vt:lpstr>
      <vt:lpstr>Instagram Posts Table | Teknialbikes - 6 of 19</vt:lpstr>
      <vt:lpstr>Instagram Posts Table | Teknialbikes - 7 of 19</vt:lpstr>
      <vt:lpstr>Instagram Posts Table | Teknialbikes - 8 of 19</vt:lpstr>
      <vt:lpstr>Instagram Posts Table | Teknialbikes - 9 of 19</vt:lpstr>
      <vt:lpstr>Instagram Posts Table | Teknialbikes - 10 of 19</vt:lpstr>
      <vt:lpstr>Instagram Posts Table | Teknialbikes - 11 of 19</vt:lpstr>
      <vt:lpstr>Instagram Posts Table | Teknialbikes - 12 of 19</vt:lpstr>
      <vt:lpstr>Instagram Posts Table | Teknialbikes - 13 of 19</vt:lpstr>
      <vt:lpstr>Instagram Posts Table | Teknialbikes - 14 of 19</vt:lpstr>
      <vt:lpstr>Instagram Posts Table | Teknialbikes - 15 of 19</vt:lpstr>
      <vt:lpstr>Instagram Posts Table | Teknialbikes - 16 of 19</vt:lpstr>
      <vt:lpstr>Instagram Posts Table | Teknialbikes - 17 of 19</vt:lpstr>
      <vt:lpstr>Instagram Posts Table | Teknialbikes - 18 of 19</vt:lpstr>
      <vt:lpstr>Instagram Posts Table | Teknialbikes - 19 of 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2021-05-01T10:00:26Z</dcterms:created>
  <dcterms:modified xsi:type="dcterms:W3CDTF">2021-05-01T10:01:40Z</dcterms:modified>
</cp:coreProperties>
</file>