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5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kymcoargentinaoficial</c:v>
                </c:pt>
                <c:pt idx="1">
                  <c:v>keewayargentina</c:v>
                </c:pt>
                <c:pt idx="2">
                  <c:v>symargentina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2923</c:v>
                </c:pt>
                <c:pt idx="1">
                  <c:v>2714</c:v>
                </c:pt>
                <c:pt idx="2">
                  <c:v>1929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71-4E39-A55F-10EC538E38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65.993799999999993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78.648200000000003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B4-4F92-90DA-19F290FD7A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17.449400000000001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B4-4F92-90DA-19F290FD7A8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92.849800000000002</c:v>
                </c:pt>
                <c:pt idx="1">
                  <c:v>50</c:v>
                </c:pt>
                <c:pt idx="2">
                  <c:v>100</c:v>
                </c:pt>
                <c:pt idx="3">
                  <c:v>0</c:v>
                </c:pt>
                <c:pt idx="4">
                  <c:v>75</c:v>
                </c:pt>
                <c:pt idx="5">
                  <c:v>73.819699999999997</c:v>
                </c:pt>
                <c:pt idx="6">
                  <c:v>32.625599999999999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B4-4F92-90DA-19F290FD7A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3862392"/>
        <c:axId val="333863704"/>
      </c:radarChart>
      <c:catAx>
        <c:axId val="333862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863704"/>
        <c:crosses val="autoZero"/>
        <c:auto val="1"/>
        <c:lblAlgn val="ctr"/>
        <c:lblOffset val="100"/>
        <c:noMultiLvlLbl val="0"/>
      </c:catAx>
      <c:valAx>
        <c:axId val="333863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862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1796</c:v>
                </c:pt>
                <c:pt idx="1">
                  <c:v>1798</c:v>
                </c:pt>
                <c:pt idx="2">
                  <c:v>1798</c:v>
                </c:pt>
                <c:pt idx="3">
                  <c:v>1798</c:v>
                </c:pt>
                <c:pt idx="4">
                  <c:v>1802</c:v>
                </c:pt>
                <c:pt idx="5">
                  <c:v>1806</c:v>
                </c:pt>
                <c:pt idx="6">
                  <c:v>1811</c:v>
                </c:pt>
                <c:pt idx="7">
                  <c:v>1815</c:v>
                </c:pt>
                <c:pt idx="8">
                  <c:v>1821</c:v>
                </c:pt>
                <c:pt idx="9">
                  <c:v>1826</c:v>
                </c:pt>
                <c:pt idx="10">
                  <c:v>1831</c:v>
                </c:pt>
                <c:pt idx="11">
                  <c:v>1837</c:v>
                </c:pt>
                <c:pt idx="12">
                  <c:v>1846</c:v>
                </c:pt>
                <c:pt idx="13">
                  <c:v>1850</c:v>
                </c:pt>
                <c:pt idx="14">
                  <c:v>1853</c:v>
                </c:pt>
                <c:pt idx="15">
                  <c:v>1859</c:v>
                </c:pt>
                <c:pt idx="16">
                  <c:v>1869</c:v>
                </c:pt>
                <c:pt idx="17">
                  <c:v>1877</c:v>
                </c:pt>
                <c:pt idx="18">
                  <c:v>1885</c:v>
                </c:pt>
                <c:pt idx="19">
                  <c:v>1886</c:v>
                </c:pt>
                <c:pt idx="20">
                  <c:v>1894</c:v>
                </c:pt>
                <c:pt idx="21">
                  <c:v>1902</c:v>
                </c:pt>
                <c:pt idx="22">
                  <c:v>1905</c:v>
                </c:pt>
                <c:pt idx="23">
                  <c:v>1910</c:v>
                </c:pt>
                <c:pt idx="24">
                  <c:v>1912</c:v>
                </c:pt>
                <c:pt idx="25">
                  <c:v>1914</c:v>
                </c:pt>
                <c:pt idx="26">
                  <c:v>1924</c:v>
                </c:pt>
                <c:pt idx="27">
                  <c:v>1925</c:v>
                </c:pt>
                <c:pt idx="28">
                  <c:v>1928</c:v>
                </c:pt>
                <c:pt idx="29">
                  <c:v>1929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56-4979-B862-13689771E1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2877</c:v>
                </c:pt>
                <c:pt idx="1">
                  <c:v>2877</c:v>
                </c:pt>
                <c:pt idx="2">
                  <c:v>2878</c:v>
                </c:pt>
                <c:pt idx="3">
                  <c:v>2879</c:v>
                </c:pt>
                <c:pt idx="4">
                  <c:v>2880</c:v>
                </c:pt>
                <c:pt idx="5">
                  <c:v>2881</c:v>
                </c:pt>
                <c:pt idx="6">
                  <c:v>2884</c:v>
                </c:pt>
                <c:pt idx="7">
                  <c:v>2885</c:v>
                </c:pt>
                <c:pt idx="8">
                  <c:v>2887</c:v>
                </c:pt>
                <c:pt idx="9">
                  <c:v>2886</c:v>
                </c:pt>
                <c:pt idx="10">
                  <c:v>2888</c:v>
                </c:pt>
                <c:pt idx="11">
                  <c:v>2892</c:v>
                </c:pt>
                <c:pt idx="12">
                  <c:v>2892</c:v>
                </c:pt>
                <c:pt idx="13">
                  <c:v>2890</c:v>
                </c:pt>
                <c:pt idx="14">
                  <c:v>2891</c:v>
                </c:pt>
                <c:pt idx="15">
                  <c:v>2893</c:v>
                </c:pt>
                <c:pt idx="16">
                  <c:v>2898</c:v>
                </c:pt>
                <c:pt idx="17">
                  <c:v>2900</c:v>
                </c:pt>
                <c:pt idx="18">
                  <c:v>2903</c:v>
                </c:pt>
                <c:pt idx="19">
                  <c:v>2906</c:v>
                </c:pt>
                <c:pt idx="20">
                  <c:v>2908</c:v>
                </c:pt>
                <c:pt idx="21">
                  <c:v>2908</c:v>
                </c:pt>
                <c:pt idx="22">
                  <c:v>2909</c:v>
                </c:pt>
                <c:pt idx="23">
                  <c:v>2908</c:v>
                </c:pt>
                <c:pt idx="24">
                  <c:v>2912</c:v>
                </c:pt>
                <c:pt idx="25">
                  <c:v>2912</c:v>
                </c:pt>
                <c:pt idx="26">
                  <c:v>2914</c:v>
                </c:pt>
                <c:pt idx="27">
                  <c:v>2917</c:v>
                </c:pt>
                <c:pt idx="28">
                  <c:v>2920</c:v>
                </c:pt>
                <c:pt idx="29">
                  <c:v>2923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456-4979-B862-13689771E1D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2479</c:v>
                </c:pt>
                <c:pt idx="1">
                  <c:v>2480</c:v>
                </c:pt>
                <c:pt idx="2">
                  <c:v>2479</c:v>
                </c:pt>
                <c:pt idx="3">
                  <c:v>2477</c:v>
                </c:pt>
                <c:pt idx="4">
                  <c:v>2479</c:v>
                </c:pt>
                <c:pt idx="5">
                  <c:v>2487</c:v>
                </c:pt>
                <c:pt idx="6">
                  <c:v>2501</c:v>
                </c:pt>
                <c:pt idx="7">
                  <c:v>2513</c:v>
                </c:pt>
                <c:pt idx="8">
                  <c:v>2523</c:v>
                </c:pt>
                <c:pt idx="9">
                  <c:v>2532</c:v>
                </c:pt>
                <c:pt idx="10">
                  <c:v>2540</c:v>
                </c:pt>
                <c:pt idx="11">
                  <c:v>2545</c:v>
                </c:pt>
                <c:pt idx="12">
                  <c:v>2560</c:v>
                </c:pt>
                <c:pt idx="13">
                  <c:v>2567</c:v>
                </c:pt>
                <c:pt idx="14">
                  <c:v>2577</c:v>
                </c:pt>
                <c:pt idx="15">
                  <c:v>2588</c:v>
                </c:pt>
                <c:pt idx="16">
                  <c:v>2601</c:v>
                </c:pt>
                <c:pt idx="17">
                  <c:v>2612</c:v>
                </c:pt>
                <c:pt idx="18">
                  <c:v>2621</c:v>
                </c:pt>
                <c:pt idx="19">
                  <c:v>2626</c:v>
                </c:pt>
                <c:pt idx="20">
                  <c:v>2640</c:v>
                </c:pt>
                <c:pt idx="21">
                  <c:v>2650</c:v>
                </c:pt>
                <c:pt idx="22">
                  <c:v>2656</c:v>
                </c:pt>
                <c:pt idx="23">
                  <c:v>2672</c:v>
                </c:pt>
                <c:pt idx="24">
                  <c:v>2682</c:v>
                </c:pt>
                <c:pt idx="25">
                  <c:v>2690</c:v>
                </c:pt>
                <c:pt idx="26">
                  <c:v>2697</c:v>
                </c:pt>
                <c:pt idx="27">
                  <c:v>2706</c:v>
                </c:pt>
                <c:pt idx="28">
                  <c:v>2712</c:v>
                </c:pt>
                <c:pt idx="29">
                  <c:v>2714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456-4979-B862-13689771E1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862720"/>
        <c:axId val="333860424"/>
      </c:lineChart>
      <c:dateAx>
        <c:axId val="333862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860424"/>
        <c:crosses val="autoZero"/>
        <c:auto val="1"/>
        <c:lblOffset val="100"/>
        <c:baseTimeUnit val="days"/>
      </c:dateAx>
      <c:valAx>
        <c:axId val="333860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862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  <c:pt idx="5">
                  <c:v>4</c:v>
                </c:pt>
                <c:pt idx="6">
                  <c:v>5</c:v>
                </c:pt>
                <c:pt idx="7">
                  <c:v>4</c:v>
                </c:pt>
                <c:pt idx="8">
                  <c:v>6</c:v>
                </c:pt>
                <c:pt idx="9">
                  <c:v>5</c:v>
                </c:pt>
                <c:pt idx="10">
                  <c:v>5</c:v>
                </c:pt>
                <c:pt idx="11">
                  <c:v>6</c:v>
                </c:pt>
                <c:pt idx="12">
                  <c:v>9</c:v>
                </c:pt>
                <c:pt idx="13">
                  <c:v>4</c:v>
                </c:pt>
                <c:pt idx="14">
                  <c:v>3</c:v>
                </c:pt>
                <c:pt idx="15">
                  <c:v>6</c:v>
                </c:pt>
                <c:pt idx="16">
                  <c:v>10</c:v>
                </c:pt>
                <c:pt idx="17">
                  <c:v>8</c:v>
                </c:pt>
                <c:pt idx="18">
                  <c:v>8</c:v>
                </c:pt>
                <c:pt idx="19">
                  <c:v>1</c:v>
                </c:pt>
                <c:pt idx="20">
                  <c:v>8</c:v>
                </c:pt>
                <c:pt idx="21">
                  <c:v>8</c:v>
                </c:pt>
                <c:pt idx="22">
                  <c:v>3</c:v>
                </c:pt>
                <c:pt idx="23">
                  <c:v>5</c:v>
                </c:pt>
                <c:pt idx="24">
                  <c:v>2</c:v>
                </c:pt>
                <c:pt idx="25">
                  <c:v>2</c:v>
                </c:pt>
                <c:pt idx="26">
                  <c:v>10</c:v>
                </c:pt>
                <c:pt idx="27">
                  <c:v>1</c:v>
                </c:pt>
                <c:pt idx="28">
                  <c:v>3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46-4C60-9B86-64EEDED64E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  <c:pt idx="7">
                  <c:v>1</c:v>
                </c:pt>
                <c:pt idx="8">
                  <c:v>2</c:v>
                </c:pt>
                <c:pt idx="9">
                  <c:v>-1</c:v>
                </c:pt>
                <c:pt idx="10">
                  <c:v>2</c:v>
                </c:pt>
                <c:pt idx="11">
                  <c:v>4</c:v>
                </c:pt>
                <c:pt idx="12">
                  <c:v>0</c:v>
                </c:pt>
                <c:pt idx="13">
                  <c:v>-2</c:v>
                </c:pt>
                <c:pt idx="14">
                  <c:v>1</c:v>
                </c:pt>
                <c:pt idx="15">
                  <c:v>2</c:v>
                </c:pt>
                <c:pt idx="16">
                  <c:v>5</c:v>
                </c:pt>
                <c:pt idx="17">
                  <c:v>2</c:v>
                </c:pt>
                <c:pt idx="18">
                  <c:v>3</c:v>
                </c:pt>
                <c:pt idx="19">
                  <c:v>3</c:v>
                </c:pt>
                <c:pt idx="20">
                  <c:v>2</c:v>
                </c:pt>
                <c:pt idx="21">
                  <c:v>0</c:v>
                </c:pt>
                <c:pt idx="22">
                  <c:v>1</c:v>
                </c:pt>
                <c:pt idx="23">
                  <c:v>-1</c:v>
                </c:pt>
                <c:pt idx="24">
                  <c:v>4</c:v>
                </c:pt>
                <c:pt idx="25">
                  <c:v>0</c:v>
                </c:pt>
                <c:pt idx="26">
                  <c:v>2</c:v>
                </c:pt>
                <c:pt idx="27">
                  <c:v>3</c:v>
                </c:pt>
                <c:pt idx="28">
                  <c:v>3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446-4C60-9B86-64EEDED64EF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</c:v>
                </c:pt>
                <c:pt idx="1">
                  <c:v>1</c:v>
                </c:pt>
                <c:pt idx="2">
                  <c:v>-1</c:v>
                </c:pt>
                <c:pt idx="3">
                  <c:v>-2</c:v>
                </c:pt>
                <c:pt idx="4">
                  <c:v>2</c:v>
                </c:pt>
                <c:pt idx="5">
                  <c:v>8</c:v>
                </c:pt>
                <c:pt idx="6">
                  <c:v>14</c:v>
                </c:pt>
                <c:pt idx="7">
                  <c:v>12</c:v>
                </c:pt>
                <c:pt idx="8">
                  <c:v>10</c:v>
                </c:pt>
                <c:pt idx="9">
                  <c:v>9</c:v>
                </c:pt>
                <c:pt idx="10">
                  <c:v>8</c:v>
                </c:pt>
                <c:pt idx="11">
                  <c:v>5</c:v>
                </c:pt>
                <c:pt idx="12">
                  <c:v>15</c:v>
                </c:pt>
                <c:pt idx="13">
                  <c:v>7</c:v>
                </c:pt>
                <c:pt idx="14">
                  <c:v>10</c:v>
                </c:pt>
                <c:pt idx="15">
                  <c:v>11</c:v>
                </c:pt>
                <c:pt idx="16">
                  <c:v>13</c:v>
                </c:pt>
                <c:pt idx="17">
                  <c:v>11</c:v>
                </c:pt>
                <c:pt idx="18">
                  <c:v>9</c:v>
                </c:pt>
                <c:pt idx="19">
                  <c:v>5</c:v>
                </c:pt>
                <c:pt idx="20">
                  <c:v>14</c:v>
                </c:pt>
                <c:pt idx="21">
                  <c:v>10</c:v>
                </c:pt>
                <c:pt idx="22">
                  <c:v>6</c:v>
                </c:pt>
                <c:pt idx="23">
                  <c:v>16</c:v>
                </c:pt>
                <c:pt idx="24">
                  <c:v>10</c:v>
                </c:pt>
                <c:pt idx="25">
                  <c:v>8</c:v>
                </c:pt>
                <c:pt idx="26">
                  <c:v>7</c:v>
                </c:pt>
                <c:pt idx="27">
                  <c:v>9</c:v>
                </c:pt>
                <c:pt idx="28">
                  <c:v>6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446-4C60-9B86-64EEDED64E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436896"/>
        <c:axId val="338436568"/>
      </c:lineChart>
      <c:dateAx>
        <c:axId val="338436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36568"/>
        <c:crosses val="autoZero"/>
        <c:auto val="1"/>
        <c:lblOffset val="100"/>
        <c:baseTimeUnit val="days"/>
      </c:dateAx>
      <c:valAx>
        <c:axId val="338436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36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EE-44D6-9C85-6DAFA492F4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EE-44D6-9C85-6DAFA492F4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EE-44D6-9C85-6DAFA492F4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3319952"/>
        <c:axId val="333321592"/>
      </c:barChart>
      <c:catAx>
        <c:axId val="333319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321592"/>
        <c:crosses val="autoZero"/>
        <c:auto val="1"/>
        <c:lblAlgn val="ctr"/>
        <c:lblOffset val="100"/>
        <c:noMultiLvlLbl val="0"/>
      </c:catAx>
      <c:valAx>
        <c:axId val="333321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319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6</c:v>
                </c:pt>
                <c:pt idx="2">
                  <c:v>5</c:v>
                </c:pt>
                <c:pt idx="3">
                  <c:v>4</c:v>
                </c:pt>
                <c:pt idx="4">
                  <c:v>4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7E-4291-892D-CFB2DC671A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7E-4291-892D-CFB2DC671A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6</c:v>
                </c:pt>
                <c:pt idx="1">
                  <c:v>9</c:v>
                </c:pt>
                <c:pt idx="2">
                  <c:v>11</c:v>
                </c:pt>
                <c:pt idx="3">
                  <c:v>8</c:v>
                </c:pt>
                <c:pt idx="4">
                  <c:v>6</c:v>
                </c:pt>
                <c:pt idx="5">
                  <c:v>9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97E-4291-892D-CFB2DC671A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3323232"/>
        <c:axId val="333322576"/>
      </c:barChart>
      <c:catAx>
        <c:axId val="333323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322576"/>
        <c:crosses val="autoZero"/>
        <c:auto val="1"/>
        <c:lblAlgn val="ctr"/>
        <c:lblOffset val="100"/>
        <c:noMultiLvlLbl val="0"/>
      </c:catAx>
      <c:valAx>
        <c:axId val="333322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323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3D-4778-A8F9-DC32911E36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03D-4778-A8F9-DC32911E36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03D-4778-A8F9-DC32911E36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328480"/>
        <c:axId val="333327824"/>
      </c:lineChart>
      <c:catAx>
        <c:axId val="333328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327824"/>
        <c:crosses val="autoZero"/>
        <c:auto val="1"/>
        <c:lblAlgn val="ctr"/>
        <c:lblOffset val="100"/>
        <c:noMultiLvlLbl val="0"/>
      </c:catAx>
      <c:valAx>
        <c:axId val="333327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328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1.5574650912996799</c:v>
                </c:pt>
                <c:pt idx="2">
                  <c:v>5.1020408163265296</c:v>
                </c:pt>
                <c:pt idx="3">
                  <c:v>2.1482277121374902</c:v>
                </c:pt>
                <c:pt idx="4">
                  <c:v>3.7056928034371599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DA-471B-9BE3-B43B4945A2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3ADA-471B-9BE3-B43B4945A2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2">
                  <c:v>4.5839753466872102</c:v>
                </c:pt>
                <c:pt idx="4">
                  <c:v>1.0208012326656399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ADA-471B-9BE3-B43B4945A2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3324872"/>
        <c:axId val="333325200"/>
      </c:barChart>
      <c:catAx>
        <c:axId val="333324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325200"/>
        <c:crosses val="autoZero"/>
        <c:auto val="1"/>
        <c:lblAlgn val="ctr"/>
        <c:lblOffset val="100"/>
        <c:noMultiLvlLbl val="0"/>
      </c:catAx>
      <c:valAx>
        <c:axId val="333325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324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3.7056928034371599</c:v>
                </c:pt>
                <c:pt idx="15">
                  <c:v>1.8528464017185799</c:v>
                </c:pt>
                <c:pt idx="16">
                  <c:v>5.1020408163265296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36-469E-B310-35A7F379AC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236-469E-B310-35A7F379AC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4.5822102425875997</c:v>
                </c:pt>
                <c:pt idx="16">
                  <c:v>0</c:v>
                </c:pt>
                <c:pt idx="17">
                  <c:v>1.65575664227955</c:v>
                </c:pt>
                <c:pt idx="18">
                  <c:v>0</c:v>
                </c:pt>
                <c:pt idx="19">
                  <c:v>0.38505968425105902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236-469E-B310-35A7F379AC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2835656"/>
        <c:axId val="62838936"/>
      </c:lineChart>
      <c:catAx>
        <c:axId val="62835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838936"/>
        <c:crosses val="autoZero"/>
        <c:auto val="1"/>
        <c:lblAlgn val="ctr"/>
        <c:lblOffset val="100"/>
        <c:noMultiLvlLbl val="0"/>
      </c:catAx>
      <c:valAx>
        <c:axId val="62838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835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</c:v>
                </c:pt>
                <c:pt idx="1">
                  <c:v>0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9C-4CE4-B5F5-3395CF66CD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9C-4CE4-B5F5-3395CF66CD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2839920"/>
        <c:axId val="62844184"/>
      </c:barChart>
      <c:catAx>
        <c:axId val="62839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844184"/>
        <c:crosses val="autoZero"/>
        <c:auto val="1"/>
        <c:lblAlgn val="ctr"/>
        <c:lblOffset val="100"/>
        <c:noMultiLvlLbl val="0"/>
      </c:catAx>
      <c:valAx>
        <c:axId val="62844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839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233</c:v>
                </c:pt>
                <c:pt idx="1">
                  <c:v>0</c:v>
                </c:pt>
                <c:pt idx="2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AE-49AA-AD36-36E484A3A5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AE-49AA-AD36-36E484A3A5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1AE-49AA-AD36-36E484A3A5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2848120"/>
        <c:axId val="62849760"/>
      </c:barChart>
      <c:catAx>
        <c:axId val="62848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849760"/>
        <c:crosses val="autoZero"/>
        <c:auto val="1"/>
        <c:lblAlgn val="ctr"/>
        <c:lblOffset val="100"/>
        <c:noMultiLvlLbl val="0"/>
      </c:catAx>
      <c:valAx>
        <c:axId val="62849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848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</c:v>
                </c:pt>
                <c:pt idx="1">
                  <c:v>Carousel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3.1343621486641502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96-4B74-8611-6C9BAA6301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</c:v>
                </c:pt>
                <c:pt idx="1">
                  <c:v>Carousel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96-4B74-8611-6C9BAA6301D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</c:v>
                </c:pt>
                <c:pt idx="1">
                  <c:v>Carousel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1.04041313888135</c:v>
                </c:pt>
                <c:pt idx="1">
                  <c:v>4.6357615894039998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796-4B74-8611-6C9BAA6301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2844840"/>
        <c:axId val="62845168"/>
      </c:barChart>
      <c:catAx>
        <c:axId val="62844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845168"/>
        <c:crosses val="autoZero"/>
        <c:auto val="1"/>
        <c:lblAlgn val="ctr"/>
        <c:lblOffset val="100"/>
        <c:noMultiLvlLbl val="0"/>
      </c:catAx>
      <c:valAx>
        <c:axId val="62845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844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203</c:v>
                </c:pt>
                <c:pt idx="1">
                  <c:v>0</c:v>
                </c:pt>
                <c:pt idx="2">
                  <c:v>128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ED-4EC1-979D-DC848402E4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30</c:v>
                </c:pt>
                <c:pt idx="1">
                  <c:v>0</c:v>
                </c:pt>
                <c:pt idx="2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ED-4EC1-979D-DC848402E4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8437552"/>
        <c:axId val="333317328"/>
      </c:barChart>
      <c:catAx>
        <c:axId val="338437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317328"/>
        <c:crosses val="autoZero"/>
        <c:auto val="1"/>
        <c:lblAlgn val="ctr"/>
        <c:lblOffset val="100"/>
        <c:noMultiLvlLbl val="0"/>
      </c:catAx>
      <c:valAx>
        <c:axId val="333317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37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919EF-B57C-4DA4-887D-DEEB15C383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A4D129-B53E-47D9-8406-9B2195C293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386170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E547C-2405-40ED-A4F8-A701E151B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35AE09-A77B-4DD9-BA36-93615E49E8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5751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668365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82801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3536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78310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4497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74666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6382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2046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1394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71403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75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kymcoargentinaoficial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303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2.2094 %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976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3.1300 %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9275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A26354-A3EB-4798-8B98-CB3E564CA9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3843261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A3681-32C5-409F-949A-FC5EB0E67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90D3A4-9588-4BDC-845C-6B5F23ABFD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82286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716B04-30E8-468E-9F3F-361C1CE491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4B2DF7-BBAE-47E8-AFA6-678A7B197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38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0F6E6-A387-40CF-9504-4798F1797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232E2F-B492-49E7-8FD8-34ECA826C9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7217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3F60DB-D5FA-4BFE-A05C-7D97A014E2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7DE45-2696-4B8C-A325-5FB4848D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803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00C00-39A0-4EE4-AEAE-F3B41FCFA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33EE19-19E8-47B7-841A-3FB4E51260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15765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44971C-9349-4EF2-A4DE-596BFCB03E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80CC07-B89E-4315-A982-698770BCA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194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94427-0553-4A71-9425-16F8F46D0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FAA03A-E5A6-4F3B-AD88-15C2C08CCB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31220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6AF2E7-8515-4D0C-AD86-376B99A7E3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5CA69F-ECA4-4520-8312-FA4A113BA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93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EF3A1-209C-4964-95E6-4D2532CAE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0088DC-A126-45A7-985E-59688CA862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41035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4B7D30-F566-4652-918A-24A3CD4B4E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B7014-4CEB-447B-A644-4889EAA86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865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62BF2-EAC3-4BBF-BFCC-930F127F8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8E9338-B64C-4095-9B5C-B78A063896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12722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321675-8C6D-4993-9839-201C2C32A3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B4F203-2825-412C-BC0E-03E91C2F4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45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BB239-B9E3-48E4-AAE8-A0189832C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1180A4-76AA-4CC2-A306-636BB70730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31909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489631-A249-4D22-A7D4-E45525B18D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962827-1DD8-42DE-BE79-AA602FE66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677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E3FAC-4C5A-48CC-8348-A82CD524E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5FE72D-E127-4585-A0DC-B314A63123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27838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3EB214-BC8D-45F6-A8FE-B21CBD019D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06C74-9CDE-4763-AD50-1537A922F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6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80FF4-177A-43C0-BFA5-53106D811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2E586B-3388-438B-8494-598BF7A6AD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48975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C03F7F-8C6B-4C87-89C2-2B498D20F3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EE6DAC-90A7-4718-BAE0-4EE9DAFB8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9829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9B8BE-BB27-4064-8C45-15E1EB4B5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A7DB56-6BB2-4979-A936-556E7CB473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05187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9AD1EA-C930-4698-ACDC-D36B0C7325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9F07DB-BF12-4887-AD77-8529DFE79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6206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E4514-7EB9-430B-AA3D-8737BA267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F8A002-D2B6-4A2F-93C4-0D1CAA2D1D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79372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06C294-EAD1-487A-8F53-C16435881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BE9D0B-D29E-4348-92CD-42B7900D1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8966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D7BE6-5D3C-4787-8CEB-89A621D0B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B3DC2E-AA23-4A02-97EF-76AEA9DB49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25004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11773C-8930-429E-A2B7-DACBBFFB5E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88E2E5-6625-4495-9273-BFB6FE824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7958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3AFF9-CBB9-4E0A-AC6B-87D2481E2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CA206B-1D87-4454-8E64-729CFDF34C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04236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565ADD-E9A5-4483-BCE8-708100A107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72D2D5-5F74-4ECA-89EF-D43B2DCC4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193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D2798-B352-4937-8936-169CD8ADF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517E16-1310-4623-A483-BDCA533F2E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53407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1356064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1301773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24271993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1963891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67533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0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588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673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880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#Symphony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293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#𝐒𝐲𝐦𝐩𝐡𝐨𝐧𝐲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416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86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#RK150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881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#Keepoint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746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1555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128139-C3C6-44A9-BB8E-D5D6AAE535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863982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3BE67-0557-4A52-9C6E-05CD595DE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9E62B4-699E-4A44-9D0B-2EB1F15781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09059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7605658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597926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014279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307596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85341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39377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552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- 2021-04-14 15:27:19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Conseguí tu #RK150 en el Keepoint más cercano.
⁣
Rompé tus propios límites.⁣
⁣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4.6358 %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16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- 2021-04-21 16:30:43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#Sym viajá tranquilo.⁣
⁣
⁣
Seguros de la calidad que ofrecemos, te garantizamos 24 meses o 24 000 km de garantía. ⠀⁣
⁣
Disfrutá de la ciudad arriba de tu  #scooter Sym.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5.0158 %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672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- 2021-04-02 14:40:06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finde largo es perfecto para salidas en moto. Sentir el camino, el viento en la cara y el disfrute de andar. con el mejor scooter del mercado,
⁣
¿A dónde salís hoy con tu #scooter Sym?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3.8376 %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479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6C639B-44BE-4515-BF75-BEE6829F83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39636941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0B707-7B91-4CC9-8C16-997A72478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D73826-AA4A-45FC-AC48-8E4DBD7E02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8119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1459352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147575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587271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802637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455687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26828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989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- 2021-04-09 17:00:41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Elegimos la pasión de las dos ruedas: por ruta, autopistas, caminos de tierra o por ciudad. Todo es mejor en tu motocicleta favorita.⁣
⁣
Y a vos, ¿a dónde te gustaría que te lleve tu #Keeway?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707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- 2021-04-29 15:15:57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#𝐒𝐲𝐦𝐩𝐡𝐨𝐧𝐲 cuenta con un diseño atractivo, un excepcional rendimiento en los desplazamientos urbanos y toda la practicidad que buscas.⁣
¡Conocela en profundidad!😎⁣
⁣
⁣
⁣
#SymArgentina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3412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A533E-BA5E-44C2-9B7F-C472419D8C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6556206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3DE5A-FEBA-445D-85CA-117EE26B7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FEDE78-FF43-4EEA-B79A-E55CFADE8B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17914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0480306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74131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291297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403736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068839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67054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464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- 2021-04-05 15:30:52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scooter práctico y de calidad, que acompaña a recorrer la ciudad de forma segura.⁣
⁣
La #Symphony 125 posee un práctico interruptor de corriente que nos servirá de antirrobo. Respecto a su seguridad en el uso, cuenta con freno de disco delantero y trasero, para un frenado más rápido y preciso.⁣
⁣
#Sym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1.6093 %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069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- 2021-04-23 19:11:04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nada te detenga. ⁣
⁣
Encontrá en nuestra web tu  #Keepoint más cercano. ⁣
⠀⁣
⠀⁣
⠀⁣
⠀⁣
⠀⁣
⠀⁣
⠀⁣
⠀⁣
#Keeway #Argentina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8099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06ED06-78C4-486D-863A-81FDBA554C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9585030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455</Words>
  <Application>Microsoft Office PowerPoint</Application>
  <PresentationFormat>On-screen Show (4:3)</PresentationFormat>
  <Paragraphs>201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quintly_template</vt:lpstr>
      <vt:lpstr>Reporte Instagram</vt:lpstr>
      <vt:lpstr>Instagram Key Metrics Table | SYM</vt:lpstr>
      <vt:lpstr>Instagram Follower Distribution | SYM</vt:lpstr>
      <vt:lpstr>Instagram Key Metrics Radar | SYM</vt:lpstr>
      <vt:lpstr>Instagram Followers Total | SYM</vt:lpstr>
      <vt:lpstr>Instagram Followers Change | SYM</vt:lpstr>
      <vt:lpstr>Instagram Posts By Weekday | SYM</vt:lpstr>
      <vt:lpstr>Instagram Followers Change Per Weekday | SYM</vt:lpstr>
      <vt:lpstr>Instagram Posts By Hour | SYM</vt:lpstr>
      <vt:lpstr>Instagram Interaction Rate By Weekday | SYM</vt:lpstr>
      <vt:lpstr>Instagram Interaction Rate By Hour | SYM</vt:lpstr>
      <vt:lpstr>Instagram Post Type Distribution Per Profile | SYM</vt:lpstr>
      <vt:lpstr>Instagram Interactions by Post Type | SYM</vt:lpstr>
      <vt:lpstr>Instagram Interaction Rate By Post Type | SYM</vt:lpstr>
      <vt:lpstr>Instagram Interactions Distribution | SYM</vt:lpstr>
      <vt:lpstr>Instagram Hashtag Detection | SYM</vt:lpstr>
      <vt:lpstr>Instagram Posts Table | SYM - 1 of 3</vt:lpstr>
      <vt:lpstr>Instagram Posts Table | SYM - 2 of 3</vt:lpstr>
      <vt:lpstr>Instagram Posts Table | SYM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2021-05-01T09:09:59Z</dcterms:created>
  <dcterms:modified xsi:type="dcterms:W3CDTF">2021-05-01T09:10:31Z</dcterms:modified>
</cp:coreProperties>
</file>