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30704</c:v>
                </c:pt>
                <c:pt idx="1">
                  <c:v>21260</c:v>
                </c:pt>
                <c:pt idx="2">
                  <c:v>18818</c:v>
                </c:pt>
                <c:pt idx="3">
                  <c:v>12951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3-4D13-A8D2-D5C716AD6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72.179400000000001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C-4E68-BBCA-1F0D877406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61.288400000000003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13.133900000000001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6C-4E68-BBCA-1F0D877406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69.241799999999998</c:v>
                </c:pt>
                <c:pt idx="1">
                  <c:v>45.454500000000003</c:v>
                </c:pt>
                <c:pt idx="2">
                  <c:v>50</c:v>
                </c:pt>
                <c:pt idx="3">
                  <c:v>0</c:v>
                </c:pt>
                <c:pt idx="4">
                  <c:v>38.461500000000001</c:v>
                </c:pt>
                <c:pt idx="5">
                  <c:v>10.0967</c:v>
                </c:pt>
                <c:pt idx="6">
                  <c:v>10.605700000000001</c:v>
                </c:pt>
                <c:pt idx="7">
                  <c:v>84.561599999999999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6C-4E68-BBCA-1F0D877406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42.180199999999999</c:v>
                </c:pt>
                <c:pt idx="1">
                  <c:v>36.363599999999998</c:v>
                </c:pt>
                <c:pt idx="2">
                  <c:v>10</c:v>
                </c:pt>
                <c:pt idx="3">
                  <c:v>0</c:v>
                </c:pt>
                <c:pt idx="4">
                  <c:v>19.230799999999999</c:v>
                </c:pt>
                <c:pt idx="5">
                  <c:v>13.518000000000001</c:v>
                </c:pt>
                <c:pt idx="6">
                  <c:v>100</c:v>
                </c:pt>
                <c:pt idx="7">
                  <c:v>63.881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6C-4E68-BBCA-1F0D87740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165856"/>
        <c:axId val="282167168"/>
      </c:radarChart>
      <c:catAx>
        <c:axId val="28216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7168"/>
        <c:crosses val="autoZero"/>
        <c:auto val="1"/>
        <c:lblAlgn val="ctr"/>
        <c:lblOffset val="100"/>
        <c:noMultiLvlLbl val="0"/>
      </c:catAx>
      <c:valAx>
        <c:axId val="28216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29812</c:v>
                </c:pt>
                <c:pt idx="1">
                  <c:v>29813</c:v>
                </c:pt>
                <c:pt idx="2">
                  <c:v>29812</c:v>
                </c:pt>
                <c:pt idx="3">
                  <c:v>29820</c:v>
                </c:pt>
                <c:pt idx="4">
                  <c:v>29847</c:v>
                </c:pt>
                <c:pt idx="5">
                  <c:v>29876</c:v>
                </c:pt>
                <c:pt idx="6">
                  <c:v>29899</c:v>
                </c:pt>
                <c:pt idx="7">
                  <c:v>29919</c:v>
                </c:pt>
                <c:pt idx="8">
                  <c:v>30008</c:v>
                </c:pt>
                <c:pt idx="9">
                  <c:v>30058</c:v>
                </c:pt>
                <c:pt idx="10">
                  <c:v>30088</c:v>
                </c:pt>
                <c:pt idx="11">
                  <c:v>30131</c:v>
                </c:pt>
                <c:pt idx="12">
                  <c:v>30162</c:v>
                </c:pt>
                <c:pt idx="13">
                  <c:v>30186</c:v>
                </c:pt>
                <c:pt idx="14">
                  <c:v>30218</c:v>
                </c:pt>
                <c:pt idx="15">
                  <c:v>30250</c:v>
                </c:pt>
                <c:pt idx="16">
                  <c:v>30287</c:v>
                </c:pt>
                <c:pt idx="17">
                  <c:v>30309</c:v>
                </c:pt>
                <c:pt idx="18">
                  <c:v>30346</c:v>
                </c:pt>
                <c:pt idx="19">
                  <c:v>30386</c:v>
                </c:pt>
                <c:pt idx="20">
                  <c:v>30423</c:v>
                </c:pt>
                <c:pt idx="21">
                  <c:v>30460</c:v>
                </c:pt>
                <c:pt idx="22">
                  <c:v>30490</c:v>
                </c:pt>
                <c:pt idx="23">
                  <c:v>30528</c:v>
                </c:pt>
                <c:pt idx="24">
                  <c:v>30557</c:v>
                </c:pt>
                <c:pt idx="25">
                  <c:v>30589</c:v>
                </c:pt>
                <c:pt idx="26">
                  <c:v>30626</c:v>
                </c:pt>
                <c:pt idx="27">
                  <c:v>30648</c:v>
                </c:pt>
                <c:pt idx="28">
                  <c:v>30690</c:v>
                </c:pt>
                <c:pt idx="29">
                  <c:v>30704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5E-46BB-B1E9-74B01A6030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18745</c:v>
                </c:pt>
                <c:pt idx="1">
                  <c:v>18746</c:v>
                </c:pt>
                <c:pt idx="2">
                  <c:v>18746</c:v>
                </c:pt>
                <c:pt idx="3">
                  <c:v>18747</c:v>
                </c:pt>
                <c:pt idx="4">
                  <c:v>18753</c:v>
                </c:pt>
                <c:pt idx="5">
                  <c:v>18764</c:v>
                </c:pt>
                <c:pt idx="6">
                  <c:v>18764</c:v>
                </c:pt>
                <c:pt idx="7">
                  <c:v>18767</c:v>
                </c:pt>
                <c:pt idx="8">
                  <c:v>18768</c:v>
                </c:pt>
                <c:pt idx="9">
                  <c:v>18774</c:v>
                </c:pt>
                <c:pt idx="10">
                  <c:v>18778</c:v>
                </c:pt>
                <c:pt idx="11">
                  <c:v>18783</c:v>
                </c:pt>
                <c:pt idx="12">
                  <c:v>18783</c:v>
                </c:pt>
                <c:pt idx="13">
                  <c:v>18786</c:v>
                </c:pt>
                <c:pt idx="14">
                  <c:v>18787</c:v>
                </c:pt>
                <c:pt idx="15">
                  <c:v>18792</c:v>
                </c:pt>
                <c:pt idx="16">
                  <c:v>18794</c:v>
                </c:pt>
                <c:pt idx="17">
                  <c:v>18802</c:v>
                </c:pt>
                <c:pt idx="18">
                  <c:v>18801</c:v>
                </c:pt>
                <c:pt idx="19">
                  <c:v>18802</c:v>
                </c:pt>
                <c:pt idx="20">
                  <c:v>18807</c:v>
                </c:pt>
                <c:pt idx="21">
                  <c:v>18811</c:v>
                </c:pt>
                <c:pt idx="22">
                  <c:v>18812</c:v>
                </c:pt>
                <c:pt idx="23">
                  <c:v>18809</c:v>
                </c:pt>
                <c:pt idx="24">
                  <c:v>18814</c:v>
                </c:pt>
                <c:pt idx="25">
                  <c:v>18814</c:v>
                </c:pt>
                <c:pt idx="26">
                  <c:v>18814</c:v>
                </c:pt>
                <c:pt idx="27">
                  <c:v>18817</c:v>
                </c:pt>
                <c:pt idx="28">
                  <c:v>18821</c:v>
                </c:pt>
                <c:pt idx="29">
                  <c:v>18818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5E-46BB-B1E9-74B01A6030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20741</c:v>
                </c:pt>
                <c:pt idx="1">
                  <c:v>20753</c:v>
                </c:pt>
                <c:pt idx="2">
                  <c:v>20765</c:v>
                </c:pt>
                <c:pt idx="3">
                  <c:v>20778</c:v>
                </c:pt>
                <c:pt idx="4">
                  <c:v>20807</c:v>
                </c:pt>
                <c:pt idx="5">
                  <c:v>20832</c:v>
                </c:pt>
                <c:pt idx="6">
                  <c:v>20851</c:v>
                </c:pt>
                <c:pt idx="7">
                  <c:v>20865</c:v>
                </c:pt>
                <c:pt idx="8">
                  <c:v>20883</c:v>
                </c:pt>
                <c:pt idx="9">
                  <c:v>20937</c:v>
                </c:pt>
                <c:pt idx="10">
                  <c:v>20948</c:v>
                </c:pt>
                <c:pt idx="11">
                  <c:v>20963</c:v>
                </c:pt>
                <c:pt idx="12">
                  <c:v>20969</c:v>
                </c:pt>
                <c:pt idx="13">
                  <c:v>21003</c:v>
                </c:pt>
                <c:pt idx="14">
                  <c:v>21023</c:v>
                </c:pt>
                <c:pt idx="15">
                  <c:v>21062</c:v>
                </c:pt>
                <c:pt idx="16">
                  <c:v>21074</c:v>
                </c:pt>
                <c:pt idx="17">
                  <c:v>21081</c:v>
                </c:pt>
                <c:pt idx="18">
                  <c:v>21098</c:v>
                </c:pt>
                <c:pt idx="19">
                  <c:v>21122</c:v>
                </c:pt>
                <c:pt idx="20">
                  <c:v>21133</c:v>
                </c:pt>
                <c:pt idx="21">
                  <c:v>21170</c:v>
                </c:pt>
                <c:pt idx="22">
                  <c:v>21179</c:v>
                </c:pt>
                <c:pt idx="23">
                  <c:v>21199</c:v>
                </c:pt>
                <c:pt idx="24">
                  <c:v>21212</c:v>
                </c:pt>
                <c:pt idx="25">
                  <c:v>21215</c:v>
                </c:pt>
                <c:pt idx="26">
                  <c:v>21224</c:v>
                </c:pt>
                <c:pt idx="27">
                  <c:v>21236</c:v>
                </c:pt>
                <c:pt idx="28">
                  <c:v>21252</c:v>
                </c:pt>
                <c:pt idx="29">
                  <c:v>21260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5E-46BB-B1E9-74B01A6030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12712</c:v>
                </c:pt>
                <c:pt idx="1">
                  <c:v>12717</c:v>
                </c:pt>
                <c:pt idx="2">
                  <c:v>12723</c:v>
                </c:pt>
                <c:pt idx="3">
                  <c:v>12730</c:v>
                </c:pt>
                <c:pt idx="4">
                  <c:v>12733</c:v>
                </c:pt>
                <c:pt idx="5">
                  <c:v>12745</c:v>
                </c:pt>
                <c:pt idx="6">
                  <c:v>12753</c:v>
                </c:pt>
                <c:pt idx="7">
                  <c:v>12760</c:v>
                </c:pt>
                <c:pt idx="8">
                  <c:v>12764</c:v>
                </c:pt>
                <c:pt idx="9">
                  <c:v>12765</c:v>
                </c:pt>
                <c:pt idx="10">
                  <c:v>12776</c:v>
                </c:pt>
                <c:pt idx="11">
                  <c:v>12786</c:v>
                </c:pt>
                <c:pt idx="12">
                  <c:v>12793</c:v>
                </c:pt>
                <c:pt idx="13">
                  <c:v>12797</c:v>
                </c:pt>
                <c:pt idx="14">
                  <c:v>12814</c:v>
                </c:pt>
                <c:pt idx="15">
                  <c:v>12831</c:v>
                </c:pt>
                <c:pt idx="16">
                  <c:v>12836</c:v>
                </c:pt>
                <c:pt idx="17">
                  <c:v>12845</c:v>
                </c:pt>
                <c:pt idx="18">
                  <c:v>12856</c:v>
                </c:pt>
                <c:pt idx="19">
                  <c:v>12864</c:v>
                </c:pt>
                <c:pt idx="20">
                  <c:v>12868</c:v>
                </c:pt>
                <c:pt idx="21">
                  <c:v>12882</c:v>
                </c:pt>
                <c:pt idx="22">
                  <c:v>12883</c:v>
                </c:pt>
                <c:pt idx="23">
                  <c:v>12902</c:v>
                </c:pt>
                <c:pt idx="24">
                  <c:v>12915</c:v>
                </c:pt>
                <c:pt idx="25">
                  <c:v>12918</c:v>
                </c:pt>
                <c:pt idx="26">
                  <c:v>12928</c:v>
                </c:pt>
                <c:pt idx="27">
                  <c:v>12942</c:v>
                </c:pt>
                <c:pt idx="28">
                  <c:v>12948</c:v>
                </c:pt>
                <c:pt idx="29">
                  <c:v>12951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5E-46BB-B1E9-74B01A603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303872"/>
        <c:axId val="342303216"/>
      </c:lineChart>
      <c:dateAx>
        <c:axId val="342303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3216"/>
        <c:crosses val="autoZero"/>
        <c:auto val="1"/>
        <c:lblOffset val="100"/>
        <c:baseTimeUnit val="days"/>
      </c:dateAx>
      <c:valAx>
        <c:axId val="34230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-1</c:v>
                </c:pt>
                <c:pt idx="3">
                  <c:v>8</c:v>
                </c:pt>
                <c:pt idx="4">
                  <c:v>27</c:v>
                </c:pt>
                <c:pt idx="5">
                  <c:v>29</c:v>
                </c:pt>
                <c:pt idx="6">
                  <c:v>23</c:v>
                </c:pt>
                <c:pt idx="7">
                  <c:v>20</c:v>
                </c:pt>
                <c:pt idx="8">
                  <c:v>89</c:v>
                </c:pt>
                <c:pt idx="9">
                  <c:v>50</c:v>
                </c:pt>
                <c:pt idx="10">
                  <c:v>30</c:v>
                </c:pt>
                <c:pt idx="11">
                  <c:v>43</c:v>
                </c:pt>
                <c:pt idx="12">
                  <c:v>31</c:v>
                </c:pt>
                <c:pt idx="13">
                  <c:v>24</c:v>
                </c:pt>
                <c:pt idx="14">
                  <c:v>32</c:v>
                </c:pt>
                <c:pt idx="15">
                  <c:v>32</c:v>
                </c:pt>
                <c:pt idx="16">
                  <c:v>37</c:v>
                </c:pt>
                <c:pt idx="17">
                  <c:v>22</c:v>
                </c:pt>
                <c:pt idx="18">
                  <c:v>37</c:v>
                </c:pt>
                <c:pt idx="19">
                  <c:v>40</c:v>
                </c:pt>
                <c:pt idx="20">
                  <c:v>37</c:v>
                </c:pt>
                <c:pt idx="21">
                  <c:v>37</c:v>
                </c:pt>
                <c:pt idx="22">
                  <c:v>30</c:v>
                </c:pt>
                <c:pt idx="23">
                  <c:v>38</c:v>
                </c:pt>
                <c:pt idx="24">
                  <c:v>29</c:v>
                </c:pt>
                <c:pt idx="25">
                  <c:v>32</c:v>
                </c:pt>
                <c:pt idx="26">
                  <c:v>37</c:v>
                </c:pt>
                <c:pt idx="27">
                  <c:v>22</c:v>
                </c:pt>
                <c:pt idx="28">
                  <c:v>42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7-4162-9740-12B0ABBDC9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11</c:v>
                </c:pt>
                <c:pt idx="6">
                  <c:v>0</c:v>
                </c:pt>
                <c:pt idx="7">
                  <c:v>3</c:v>
                </c:pt>
                <c:pt idx="8">
                  <c:v>1</c:v>
                </c:pt>
                <c:pt idx="9">
                  <c:v>6</c:v>
                </c:pt>
                <c:pt idx="10">
                  <c:v>4</c:v>
                </c:pt>
                <c:pt idx="11">
                  <c:v>5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2</c:v>
                </c:pt>
                <c:pt idx="17">
                  <c:v>8</c:v>
                </c:pt>
                <c:pt idx="18">
                  <c:v>-1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1</c:v>
                </c:pt>
                <c:pt idx="23">
                  <c:v>-3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4</c:v>
                </c:pt>
                <c:pt idx="29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47-4162-9740-12B0ABBDC9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</c:v>
                </c:pt>
                <c:pt idx="1">
                  <c:v>12</c:v>
                </c:pt>
                <c:pt idx="2">
                  <c:v>12</c:v>
                </c:pt>
                <c:pt idx="3">
                  <c:v>13</c:v>
                </c:pt>
                <c:pt idx="4">
                  <c:v>29</c:v>
                </c:pt>
                <c:pt idx="5">
                  <c:v>25</c:v>
                </c:pt>
                <c:pt idx="6">
                  <c:v>19</c:v>
                </c:pt>
                <c:pt idx="7">
                  <c:v>14</c:v>
                </c:pt>
                <c:pt idx="8">
                  <c:v>18</c:v>
                </c:pt>
                <c:pt idx="9">
                  <c:v>54</c:v>
                </c:pt>
                <c:pt idx="10">
                  <c:v>11</c:v>
                </c:pt>
                <c:pt idx="11">
                  <c:v>15</c:v>
                </c:pt>
                <c:pt idx="12">
                  <c:v>6</c:v>
                </c:pt>
                <c:pt idx="13">
                  <c:v>34</c:v>
                </c:pt>
                <c:pt idx="14">
                  <c:v>20</c:v>
                </c:pt>
                <c:pt idx="15">
                  <c:v>39</c:v>
                </c:pt>
                <c:pt idx="16">
                  <c:v>12</c:v>
                </c:pt>
                <c:pt idx="17">
                  <c:v>7</c:v>
                </c:pt>
                <c:pt idx="18">
                  <c:v>17</c:v>
                </c:pt>
                <c:pt idx="19">
                  <c:v>24</c:v>
                </c:pt>
                <c:pt idx="20">
                  <c:v>11</c:v>
                </c:pt>
                <c:pt idx="21">
                  <c:v>37</c:v>
                </c:pt>
                <c:pt idx="22">
                  <c:v>9</c:v>
                </c:pt>
                <c:pt idx="23">
                  <c:v>20</c:v>
                </c:pt>
                <c:pt idx="24">
                  <c:v>13</c:v>
                </c:pt>
                <c:pt idx="25">
                  <c:v>3</c:v>
                </c:pt>
                <c:pt idx="26">
                  <c:v>9</c:v>
                </c:pt>
                <c:pt idx="27">
                  <c:v>12</c:v>
                </c:pt>
                <c:pt idx="28">
                  <c:v>16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47-4162-9740-12B0ABBDC9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12</c:v>
                </c:pt>
                <c:pt idx="6">
                  <c:v>8</c:v>
                </c:pt>
                <c:pt idx="7">
                  <c:v>7</c:v>
                </c:pt>
                <c:pt idx="8">
                  <c:v>4</c:v>
                </c:pt>
                <c:pt idx="9">
                  <c:v>1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4</c:v>
                </c:pt>
                <c:pt idx="14">
                  <c:v>17</c:v>
                </c:pt>
                <c:pt idx="15">
                  <c:v>17</c:v>
                </c:pt>
                <c:pt idx="16">
                  <c:v>5</c:v>
                </c:pt>
                <c:pt idx="17">
                  <c:v>9</c:v>
                </c:pt>
                <c:pt idx="18">
                  <c:v>11</c:v>
                </c:pt>
                <c:pt idx="19">
                  <c:v>8</c:v>
                </c:pt>
                <c:pt idx="20">
                  <c:v>4</c:v>
                </c:pt>
                <c:pt idx="21">
                  <c:v>14</c:v>
                </c:pt>
                <c:pt idx="22">
                  <c:v>1</c:v>
                </c:pt>
                <c:pt idx="23">
                  <c:v>19</c:v>
                </c:pt>
                <c:pt idx="24">
                  <c:v>13</c:v>
                </c:pt>
                <c:pt idx="25">
                  <c:v>3</c:v>
                </c:pt>
                <c:pt idx="26">
                  <c:v>10</c:v>
                </c:pt>
                <c:pt idx="27">
                  <c:v>14</c:v>
                </c:pt>
                <c:pt idx="28">
                  <c:v>6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47-4162-9740-12B0ABBDC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304528"/>
        <c:axId val="342302560"/>
      </c:lineChart>
      <c:dateAx>
        <c:axId val="34230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2560"/>
        <c:crosses val="autoZero"/>
        <c:auto val="1"/>
        <c:lblOffset val="100"/>
        <c:baseTimeUnit val="days"/>
      </c:dateAx>
      <c:valAx>
        <c:axId val="34230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A-4B5C-839F-965152E11F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FA-4B5C-839F-965152E11F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FA-4B5C-839F-965152E11F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FA-4B5C-839F-965152E11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751600"/>
        <c:axId val="342754224"/>
      </c:barChart>
      <c:catAx>
        <c:axId val="34275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54224"/>
        <c:crosses val="autoZero"/>
        <c:auto val="1"/>
        <c:lblAlgn val="ctr"/>
        <c:lblOffset val="100"/>
        <c:noMultiLvlLbl val="0"/>
      </c:catAx>
      <c:valAx>
        <c:axId val="34275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5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34</c:v>
                </c:pt>
                <c:pt idx="2">
                  <c:v>27</c:v>
                </c:pt>
                <c:pt idx="3">
                  <c:v>27</c:v>
                </c:pt>
                <c:pt idx="4">
                  <c:v>33</c:v>
                </c:pt>
                <c:pt idx="5">
                  <c:v>31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4-4A79-ABEA-C19766300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04-4A79-ABEA-C19766300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16</c:v>
                </c:pt>
                <c:pt idx="2">
                  <c:v>19</c:v>
                </c:pt>
                <c:pt idx="3">
                  <c:v>19</c:v>
                </c:pt>
                <c:pt idx="4">
                  <c:v>17</c:v>
                </c:pt>
                <c:pt idx="5">
                  <c:v>25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04-4A79-ABEA-C197663009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6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04-4A79-ABEA-C19766300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744056"/>
        <c:axId val="342743728"/>
      </c:barChart>
      <c:catAx>
        <c:axId val="34274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3728"/>
        <c:crosses val="autoZero"/>
        <c:auto val="1"/>
        <c:lblAlgn val="ctr"/>
        <c:lblOffset val="100"/>
        <c:noMultiLvlLbl val="0"/>
      </c:catAx>
      <c:valAx>
        <c:axId val="34274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D-423D-9CAD-0568B4BD03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AD-423D-9CAD-0568B4BD03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AD-423D-9CAD-0568B4BD03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AD-423D-9CAD-0568B4BD0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739792"/>
        <c:axId val="342746680"/>
      </c:lineChart>
      <c:catAx>
        <c:axId val="34273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6680"/>
        <c:crosses val="autoZero"/>
        <c:auto val="1"/>
        <c:lblAlgn val="ctr"/>
        <c:lblOffset val="100"/>
        <c:noMultiLvlLbl val="0"/>
      </c:catAx>
      <c:valAx>
        <c:axId val="34274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3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1.9333729922665099</c:v>
                </c:pt>
                <c:pt idx="1">
                  <c:v>0.172516359309935</c:v>
                </c:pt>
                <c:pt idx="2">
                  <c:v>1.26511996827285</c:v>
                </c:pt>
                <c:pt idx="3">
                  <c:v>0.26150109062066201</c:v>
                </c:pt>
                <c:pt idx="4">
                  <c:v>0.505651397977394</c:v>
                </c:pt>
                <c:pt idx="6">
                  <c:v>0.67089695287196804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C-4E0B-99C9-CAAE1247FC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BACC-4E0B-99C9-CAAE1247FC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0.39285714285714302</c:v>
                </c:pt>
                <c:pt idx="1">
                  <c:v>0.12380952380952399</c:v>
                </c:pt>
                <c:pt idx="2">
                  <c:v>0.60476190476190494</c:v>
                </c:pt>
                <c:pt idx="4">
                  <c:v>0.15119047619047599</c:v>
                </c:pt>
                <c:pt idx="5">
                  <c:v>0.34285714285714303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CC-4E0B-99C9-CAAE1247FC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0.80274335593484503</c:v>
                </c:pt>
                <c:pt idx="2">
                  <c:v>2.1354531992829902</c:v>
                </c:pt>
                <c:pt idx="4">
                  <c:v>0.90925622840516496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CC-4E0B-99C9-CAAE1247F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740776"/>
        <c:axId val="342746024"/>
      </c:barChart>
      <c:catAx>
        <c:axId val="34274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6024"/>
        <c:crosses val="autoZero"/>
        <c:auto val="1"/>
        <c:lblAlgn val="ctr"/>
        <c:lblOffset val="100"/>
        <c:noMultiLvlLbl val="0"/>
      </c:catAx>
      <c:valAx>
        <c:axId val="34274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0.67091912615262606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1.25095019334369</c:v>
                </c:pt>
                <c:pt idx="14">
                  <c:v>0.16029348580493799</c:v>
                </c:pt>
                <c:pt idx="15">
                  <c:v>1.92682684998513</c:v>
                </c:pt>
                <c:pt idx="16">
                  <c:v>0.17847109759724999</c:v>
                </c:pt>
                <c:pt idx="17">
                  <c:v>0.47041455971620899</c:v>
                </c:pt>
                <c:pt idx="18">
                  <c:v>0.44948276431900103</c:v>
                </c:pt>
                <c:pt idx="19">
                  <c:v>0</c:v>
                </c:pt>
                <c:pt idx="20">
                  <c:v>0.48583798790362598</c:v>
                </c:pt>
                <c:pt idx="21">
                  <c:v>0.75684965462537601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F-45FB-ADF6-99BA4093A6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FF-45FB-ADF6-99BA4093A6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0.22384150116683299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0.19526599037957801</c:v>
                </c:pt>
                <c:pt idx="19">
                  <c:v>0</c:v>
                </c:pt>
                <c:pt idx="20">
                  <c:v>0.604848311663571</c:v>
                </c:pt>
                <c:pt idx="21">
                  <c:v>7.6201362099347497E-2</c:v>
                </c:pt>
                <c:pt idx="22">
                  <c:v>0.29051769300376201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FF-45FB-ADF6-99BA4093A6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0.888611739028763</c:v>
                </c:pt>
                <c:pt idx="16">
                  <c:v>1.1945592018083999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FF-45FB-ADF6-99BA4093A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94232"/>
        <c:axId val="345194888"/>
      </c:lineChart>
      <c:catAx>
        <c:axId val="34519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4888"/>
        <c:crosses val="autoZero"/>
        <c:auto val="1"/>
        <c:lblAlgn val="ctr"/>
        <c:lblOffset val="100"/>
        <c:noMultiLvlLbl val="0"/>
      </c:catAx>
      <c:valAx>
        <c:axId val="34519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C-4C5C-85E1-5FA36DB5CB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2C-4C5C-85E1-5FA36DB5CB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2C-4C5C-85E1-5FA36DB5C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185704"/>
        <c:axId val="345188000"/>
      </c:barChart>
      <c:catAx>
        <c:axId val="34518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8000"/>
        <c:crosses val="autoZero"/>
        <c:auto val="1"/>
        <c:lblAlgn val="ctr"/>
        <c:lblOffset val="100"/>
        <c:noMultiLvlLbl val="0"/>
      </c:catAx>
      <c:valAx>
        <c:axId val="34518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3718</c:v>
                </c:pt>
                <c:pt idx="1">
                  <c:v>0</c:v>
                </c:pt>
                <c:pt idx="2">
                  <c:v>133</c:v>
                </c:pt>
                <c:pt idx="3">
                  <c:v>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E-431B-9C8C-504B44CEB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456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BE-431B-9C8C-504B44CEB8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1204</c:v>
                </c:pt>
                <c:pt idx="1">
                  <c:v>0</c:v>
                </c:pt>
                <c:pt idx="2">
                  <c:v>410</c:v>
                </c:pt>
                <c:pt idx="3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BE-431B-9C8C-504B44CEB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197840"/>
        <c:axId val="345198168"/>
      </c:barChart>
      <c:catAx>
        <c:axId val="34519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8168"/>
        <c:crosses val="autoZero"/>
        <c:auto val="1"/>
        <c:lblAlgn val="ctr"/>
        <c:lblOffset val="100"/>
        <c:noMultiLvlLbl val="0"/>
      </c:catAx>
      <c:valAx>
        <c:axId val="34519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0.399596933796042</c:v>
                </c:pt>
                <c:pt idx="1">
                  <c:v>1.1235092321326301</c:v>
                </c:pt>
                <c:pt idx="2">
                  <c:v>0.30204676022283899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7-4B4E-9821-E3F87A1B12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7-4B4E-9821-E3F87A1B12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0.38915172174957402</c:v>
                </c:pt>
                <c:pt idx="1">
                  <c:v>0.12610329741160101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77-4B4E-9821-E3F87A1B12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0.89313694766531004</c:v>
                </c:pt>
                <c:pt idx="1">
                  <c:v>1.19139404440545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77-4B4E-9821-E3F87A1B1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201120"/>
        <c:axId val="345201448"/>
      </c:barChart>
      <c:catAx>
        <c:axId val="34520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01448"/>
        <c:crosses val="autoZero"/>
        <c:auto val="1"/>
        <c:lblAlgn val="ctr"/>
        <c:lblOffset val="100"/>
        <c:noMultiLvlLbl val="0"/>
      </c:catAx>
      <c:valAx>
        <c:axId val="34520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0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3054</c:v>
                </c:pt>
                <c:pt idx="1">
                  <c:v>0</c:v>
                </c:pt>
                <c:pt idx="2">
                  <c:v>513</c:v>
                </c:pt>
                <c:pt idx="3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6-44DE-AE04-8EAF4F93E3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2324</c:v>
                </c:pt>
                <c:pt idx="1">
                  <c:v>0</c:v>
                </c:pt>
                <c:pt idx="2">
                  <c:v>30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6-44DE-AE04-8EAF4F93E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740448"/>
        <c:axId val="342304856"/>
      </c:barChart>
      <c:catAx>
        <c:axId val="34274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4856"/>
        <c:crosses val="autoZero"/>
        <c:auto val="1"/>
        <c:lblAlgn val="ctr"/>
        <c:lblOffset val="100"/>
        <c:noMultiLvlLbl val="0"/>
      </c:catAx>
      <c:valAx>
        <c:axId val="34230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4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D3F3-AEF0-41D4-8D0B-DB19BC9136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302A3-992B-43CB-B035-050AB7F09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5518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6C26-AE34-4A02-A8DE-19129560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88CA0-7EB3-446D-817E-B9029EDBF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8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436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090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82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21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153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206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845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573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880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49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0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2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8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1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7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0DF41-9D5E-4BBD-988E-989051056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0904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17AFF-9ED0-4118-827A-565EC08A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62077-55F8-48AE-971D-1DA1EA9D19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3592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A08B-1381-4F8E-BA44-B1D59267D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22C7B-7EBB-4497-BC88-C7F601C03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5C97-5B0D-42C5-9B74-F4F5961B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C581F-FC42-4F07-A8F5-21753AE18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094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4363D-811D-46BA-8D86-BEE364ABE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005C9-DBE3-4B9F-B600-D879414F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3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C445-6065-46C7-9F13-BBB010EEA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5B42B-E2C1-40DE-AD41-19AF9A4E3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553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02FF4-676A-4269-8667-30A39C23C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B5A31-6C9A-4B26-841C-3FEFEA81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1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C28D7-A06E-4580-B18B-A9A3BB6D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A520F-60D8-439B-8859-B131F6C43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256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FA02A-E0F7-4ED7-BD1A-8709E0082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B939A-3D01-4255-9992-F1F2A853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94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5B56E-CDE5-4407-9D38-7646A98B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4655DD-6AEF-4D84-8750-B74ACE5827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69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1708B-C1BA-4F2D-A2AE-B94D924B2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0E42-9668-4D38-A588-76CEE5016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05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D183-03E6-4A03-B30D-C1313007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65986-0FA4-4570-A656-28F7A93D94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407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E293D-0750-4C10-A247-E1C151749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5FBB1-D3DF-411D-84F7-9B3E3099B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61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E9B3-AE24-47C6-96E3-F3073BC9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5CF4BC-28AA-4F03-99AA-C8CC79FC67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916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08D96-8C21-4BDA-BB14-0EE1A2451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B4A70-33D7-4017-9732-93F8AAD3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2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F195-7A66-471E-B493-1290AED39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EE113-F258-4BF7-8DDB-5FE3F4782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8352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178E8-AD3A-4859-9F8C-B3303036F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7E0A7-AFC8-4D5D-A510-6876228E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39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7BE1-DA2E-4EED-BD3D-B0942D167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53951-B900-446A-BD4A-5BD83DAA83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394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19CD7-866A-4D09-9CE6-1AC093DCA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2D91E-7894-4D8C-BD9F-D8B2684C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41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2671-3541-4A51-BDFA-A2115A1C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8F3FB-41EF-48AD-B20F-5F975FF9C6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103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8DCAD-373B-43E3-A1BF-0BA0D202E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8FEB6-2593-4580-B8D8-BAA99D7A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1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1782-C461-40DA-BE54-FF495971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DC8F7-1DB7-4FDE-9EF5-8A52F006FF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476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51C55-E67C-42CD-AB5C-661E2789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64FC0-7BAD-48D9-8384-276479E29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343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6203-10BE-4C71-B5EF-CC81586A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6574FC-74B6-4B76-B056-BA70ACE4F5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495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58D62-EEED-4F9B-8B57-A215FB677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2CBD3-4389-4FF6-BD0C-0EDAE53C2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44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3D9D-0545-46DF-BFAF-861A3FB2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45DCB-13E5-4819-8B36-6823E198E4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82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B5EF8-AEBA-4D52-947F-9828D681B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ED090-02A3-40D2-AC7E-5403811D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115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27B4-4658-4C40-80E6-8B8C795EA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77D4B-470E-4CD8-9D79-1D8DFDD37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928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148966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13021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22567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37141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660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3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75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7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1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8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6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74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6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00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27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47031-CA95-46D4-AE8B-63369E1A4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1288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7531-52F3-4C2F-A0A8-5CD9C5C5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48720-CE0F-4686-BC7A-33A85CF54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081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502302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470460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811217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7954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023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3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9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6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45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6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8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6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7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#𝐁𝐢𝐜𝐢𝐌𝐨𝐭𝐨𝐦𝐞𝐥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8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98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1B4A8-7480-4AB6-A5DA-3502C1453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92185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EA58-4CEB-4551-938E-D0D3FF1B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25474-2DD1-4FE5-BE1C-5FAF2790E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772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10190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5506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57917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839510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4383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19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#𝐁𝐥𝐢𝐭𝐳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8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1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2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1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AACBB-4FA0-4222-9273-A727A1C77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06880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3E70-8B24-4660-9504-D9FCB3E0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AFA96-80BD-40FC-B081-B8FC7C8FE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56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71983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7405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935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274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2618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708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89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- 2021-04-12 15:09:03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 POR LOS 30K EN INSTAGRAM 🙌🏻⁣
⁣
𝐆𝐚𝐧𝐚𝐭𝐞 𝟏 𝐊𝐢𝐭 𝐝𝐞 𝐭𝐫𝐚𝐧𝐬𝐦𝐢𝐬𝐢𝐨́𝐧 𝐲 𝟏 𝐜𝐚𝐣𝐚 𝐝𝐞 𝐡𝐞𝐫𝐫𝐚𝐦𝐢𝐞𝐧𝐭𝐚𝐬.⁣
⁣
Para participar es MUY fácil. Tenés que:.⁣
👉🏻 Darle like a la foto❤️.⁣
👉🏻 Seguirnos motomeloficial 😉.⁣
👉🏻 Arrobar a cuantas personas quieras (más arrobás, mejor!) .⁣
👉🏻 Doble chance si compartís el sorteo en tus Stories.⁣
.⁣
El premio se sortea el Martes 27 de abril. El envío queda a cargo del ganador.👌🏻⁣
⁣
⁣
#sorteo 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3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1F77F-D5C7-4ED9-85C7-C014A1C76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118223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D4616-29F6-4606-BFA1-7C56D320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62E95-F229-4A1A-B6D7-C0C6D82925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508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3608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2076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0338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1025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914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299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0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- 2021-04-21 16:35:43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💣💥 Smash x125 💣💥 
☑️ Motor 4 tiempos
☑️ Frenos a disco delantero
☑️ Motor Monocilíndrico
☑️ Encendido electrónico  y pedal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6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17:33:31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todo sobre la #𝐒𝐤𝐮𝐚𝟏𝟓𝟎.⁣
⁣
👉 Colores combinados⁣
👉 Gran poder de iluminación⁣
👉 Plásticos ultra resistentes a golpes y rayaduras⁣
👉 ¡y muchìsimo más!⁣
⁣
¿Deslizá y descubrí todos sus detalles!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63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AC066-A673-4E5E-9FD4-12A276A90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836313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0C77-870B-42CD-9B01-EAA57DBB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5311D-300D-44B1-A1A4-DD21961C9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489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30115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4952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1765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6900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649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8454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7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Votá y ganate una #𝐁𝐢𝐜𝐢𝐌𝐨𝐭𝐨𝐦𝐞𝐥 para vos y otra para el #JugadorMotomel elegido en el mes de Marzo! 🔥⁣⁣⁣⁣
⠀⠀⠀⠀⠀⠀⠀⠀⠀⠀⠀⠀⠀⠀⠀⠀⠀⠀⠀⠀⠀⠀⠀⠀⠀⠀⠀⠀⠀⠀⠀⠀⠀⠀⠀⠀⁣⁣⁣⁣
Cada voto cuenta. Sólo tenés que:⁣⁣⁣
✅ Seguirnos⁣⁣
✅Darle like a la publicación⁣⁣⁣
✅Elegir el #JugadorMotomel del mes⁣⁣⁣
⁣⁣⁣
Participan usuarios de:  Facebook, Twitter o Instagram.⁣⁣⁣⁣
⁣⁣⁣⁣
Elegí entre los siguientes jugadores:⁣⁣⁣⁣
👉 Sebastián Villa ⁣
👉 El Pulga Luis Rodriguez
👉 Rafael Santos Borré⁣⁣⁣
👉Franco Di Santo
⁣⁣⁣⁣
¿Cuál tiene que ser el #JugadorMotomel del mes? ¡Comentá y ayudanos a elegirlo!⁣⁣⁣⁣
⁣⁣⁣⁣
Tenés tiempo hasta el 14/04. Bases y condiciones en el link de  nuestra bio.
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9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21627-166A-4FBD-80BF-55BA973AF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99477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2FD7E-DCA2-4B68-8B96-92A04D3C0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50323-D9D0-4B95-8E25-B1E0ECD96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70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6611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9152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0350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6647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123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036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9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- 2021-04-11 01:13:49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#𝐒𝟐 tiene un diseño deportivo destacado por sobre las motos de su gama, manteniendo la calidad y robustez de sus componentes. Conocéla en profundidad y elegila!⁣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- 2021-04-30 17:51:24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Nico de la Cruz, el #JugadorMotomel elegido nos comparte su foto con la #BiciMotomel.⁣
⁣
Gracias idolo!⁣ nicodelacruz10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881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796B8-7E6A-44C9-9871-E49757BD5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759991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788B-4726-4187-A6FD-276544876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C7523-5278-4CE1-9FEB-478C65D67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282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64575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4674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2409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5434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822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11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6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21:30:07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#𝐁𝐥𝐢𝐭𝐳 está pensada para quienes buscan una alternativa de transporte económico e independiente, su motor OHC es silencioso, con bajo nivel de consumo y baja emisiones contaminantes.⁣
⁣
Tu mejor opción: Blitz 110.⁣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6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- 2021-04-20 13:30:43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la moto on-off perfecta para tu estilo de vida.⁣
⁣
Confiable y potente te banca en la cuidad, en la tierra o en cualquier terreno. Gran autonomía y calidad en sus componentes.⁣
⁣
Y vos, ¿A dónde llevarías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68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0B2E3-DDA7-4781-B464-2DD1E0074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22886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25E2-ABAD-45E5-A7AE-E442A6DA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58BD0-13AB-4FA3-ABFE-F327C22B96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560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89214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874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6953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2292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0696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13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- 2021-04-28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opción más que óptima a la hora de buscar una alternativa de medio de transporte o trabajo.⁣
✅ Bajo consumo.⁣
✅ Bajo mantenimiento.⁣
⁣
Posee una excelente pintura perlada con protección UV y un tablero con doble reloj análogo. Trasladate de manera eficiente. 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5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18:09:24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gracias Brahian Alemán, de gimnasia_oficial #JugadorMotomel elegido por el público en el mes de Febrero. ⁣
⁣
Gran deportista en su #BiciMotomel. Gracias por compartirnos la foto! brahianaleman⁣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80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924B9-1D40-453C-BBCD-FF73596E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91941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7517-25B0-49BC-A8BC-1D5D951B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B5177-2B56-4E7F-843A-6D05023A4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417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70690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67710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494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3245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8123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324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5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- 2021-04-14 15:56:45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#Skua150 en el color que más te guste.⁣
⁣
Negro, blanco, rojo, azul ¿cuál va con tu estilo?⁣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3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- 2021-04-15 18:00:41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es perfecta para el uso diario. La facilidad en su conducción la convierte en la moto urbana por excelencia.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29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20:17:42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#𝐒𝐤𝐮𝐚𝟏𝟓𝟎 𝐕𝟔 resulta ser una moto muy equilibrada para el uso ON/OFF urbano. Su estilo es único, con calidad y confiabilidad en sus componentes. ⁣
¿Ya probaste la Skua 150? ¡Descubrila!⁣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54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E9BAF-76C1-428F-9572-6C68DBC83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241583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69189-B2D5-4794-A172-10F18204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BEBF6-E622-4201-B72B-3A9A29A5B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70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96270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1827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3215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7865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3996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201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5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- 2021-04-16 16:01:01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AUTOMATICA 💥💣 Arrancas, aceleras y salís andando! 💥💣 
🏁 Motor 4 tiempos, refrigerado por aire
🏁 Transmisión automática
🏁 Freno delantero y trasero a tambor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4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- 2021-04-28 20:29:40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5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8327F-4851-4980-887F-3E51FFC83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60251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E571D-81AB-470B-A665-EE9DB7C3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A1037-9491-4BA5-85E0-1FECFF9D4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537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86895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8429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4618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8191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1619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202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7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- 2021-04-30 16:56:47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recorrer la ciudad con estilo? 😎 Enamórate del diseño retro de la PICCOLA 150.
✔ Motor Monocilíndrico
✔ 4 tiempos, refrigerado por aire
✔ Frenos delanteros de disco
✔ Encendido electrónico y por pedal
Ingresá a 💻 www.gilera.com.ar y conoce todos sus detalles.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3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EA0D1-9298-48BA-892A-580355FCA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16178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4FEE-1F3C-4B39-BF98-CBA27A426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50F32-20C9-4C8D-8AEA-5E9AFD720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507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2402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1337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5639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7422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5197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7532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58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- 2021-04-19 22:06:54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200 R3. 
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200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287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F2B13-3F0C-462B-B0A4-6EBB3E2B9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119187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FBB2-7738-4C88-B13B-3D883B71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C2E98-47E0-4470-94D0-1823029EC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876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77811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973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0536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5779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6219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232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69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- 2021-04-09 15:42:01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4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- 2021-04-13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Para los amantes del diseño retro 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494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F3EE2-271A-45E4-8E59-A47CB911A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162713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A01E8-FEDD-4087-B0AE-4D440CE3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7338A-C86B-4978-AECF-C5D2105CA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722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9665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218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791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899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3234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284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0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- 2021-04-05 16:10:13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#S2, es la moto urbana por excelencia! Encontrala en su variedad de colores: blanca, azul, roja o negra. ¿Cuál es tu preferida?⁣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46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14:00:17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Encenderla en forma periódica (mínimo una vez por semana – siempre en un lugar abierto) es fundamental para prevenir el estancamiento del combustible y el atascamiento de los conductos del carburador.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80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FF168-52DC-4824-A2EF-9B6A36BFB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366599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F6A2-4CC2-4877-BB7D-6F0D50123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FA3FB-A60B-41E9-B3FE-168265025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976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881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5962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0105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8306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4179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327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6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- 2021-04-26 17:10:35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reconocida por ser una moto on-off confiable, con un motor de calidad y buena potencia.⁣
¡Descubrila!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32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- 2021-04-22 17:03:26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 el fondo del tanque de combustible se pueden juntar sedimentos que afectan el andar.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17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715B3-8D11-4BC4-B825-83E80EE63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419034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4BE5-C9AC-44AA-A46B-0CFA8115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050F1-D7C2-4D64-9FED-6D07DE680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018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72500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6049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9900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8036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822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676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6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- 2021-04-03 13:01:27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ENERGY 110 es la mejor opción a la hora de elegir una moto ágil, fácil de conducir y que da la libertad que necesitás para tu movimiento cotidiano. 
#YaSabésADóndeIr
Tenela en 48 cuotas con tasa preferencial.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6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- 2021-04-21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posee un asiento antideslizante de doble textura el cual permite que vayas disfrutando de la máxima comodidad. Además posee un agarre trasero para el acompañante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51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EEB3-647E-4773-9E7F-182FC6A48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3469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1134</Words>
  <Application>Microsoft Office PowerPoint</Application>
  <PresentationFormat>On-screen Show (4:3)</PresentationFormat>
  <Paragraphs>501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14</vt:lpstr>
      <vt:lpstr>Instagram Posts Table | Motomel - 2 of 14</vt:lpstr>
      <vt:lpstr>Instagram Posts Table | Motomel - 3 of 14</vt:lpstr>
      <vt:lpstr>Instagram Posts Table | Motomel - 4 of 14</vt:lpstr>
      <vt:lpstr>Instagram Posts Table | Motomel - 5 of 14</vt:lpstr>
      <vt:lpstr>Instagram Posts Table | Motomel - 6 of 14</vt:lpstr>
      <vt:lpstr>Instagram Posts Table | Motomel - 7 of 14</vt:lpstr>
      <vt:lpstr>Instagram Posts Table | Motomel - 8 of 14</vt:lpstr>
      <vt:lpstr>Instagram Posts Table | Motomel - 9 of 14</vt:lpstr>
      <vt:lpstr>Instagram Posts Table | Motomel - 10 of 14</vt:lpstr>
      <vt:lpstr>Instagram Posts Table | Motomel - 11 of 14</vt:lpstr>
      <vt:lpstr>Instagram Posts Table | Motomel - 12 of 14</vt:lpstr>
      <vt:lpstr>Instagram Posts Table | Motomel - 13 of 14</vt:lpstr>
      <vt:lpstr>Instagram Posts Table | Motomel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2021-05-01T09:07:29Z</dcterms:created>
  <dcterms:modified xsi:type="dcterms:W3CDTF">2021-05-01T09:08:35Z</dcterms:modified>
</cp:coreProperties>
</file>