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9.85</c:v>
                </c:pt>
                <c:pt idx="1">
                  <c:v>22.222200000000001</c:v>
                </c:pt>
                <c:pt idx="2">
                  <c:v>3.8637000000000001</c:v>
                </c:pt>
                <c:pt idx="3">
                  <c:v>0</c:v>
                </c:pt>
                <c:pt idx="4">
                  <c:v>11.132999999999999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D2-46AC-956C-7B4242B21B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10.2463</c:v>
                </c:pt>
                <c:pt idx="1">
                  <c:v>18.5185</c:v>
                </c:pt>
                <c:pt idx="2">
                  <c:v>0.74780000000000002</c:v>
                </c:pt>
                <c:pt idx="3">
                  <c:v>0</c:v>
                </c:pt>
                <c:pt idx="4">
                  <c:v>2.4605000000000001</c:v>
                </c:pt>
                <c:pt idx="5">
                  <c:v>28.802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D2-46AC-956C-7B4242B21B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11.9815</c:v>
                </c:pt>
                <c:pt idx="1">
                  <c:v>100</c:v>
                </c:pt>
                <c:pt idx="2">
                  <c:v>22.393000000000001</c:v>
                </c:pt>
                <c:pt idx="3">
                  <c:v>0</c:v>
                </c:pt>
                <c:pt idx="4">
                  <c:v>11.6206</c:v>
                </c:pt>
                <c:pt idx="5">
                  <c:v>0.95599999999999996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D2-46AC-956C-7B4242B21B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16.823399999999999</c:v>
                </c:pt>
                <c:pt idx="1">
                  <c:v>37.036999999999999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15.4983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D2-46AC-956C-7B4242B21B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14.8148</c:v>
                </c:pt>
                <c:pt idx="2">
                  <c:v>3.3235999999999999</c:v>
                </c:pt>
                <c:pt idx="3">
                  <c:v>0</c:v>
                </c:pt>
                <c:pt idx="4">
                  <c:v>1.3942000000000001</c:v>
                </c:pt>
                <c:pt idx="5">
                  <c:v>-2.3267000000000002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D2-46AC-956C-7B4242B21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119544"/>
        <c:axId val="336121184"/>
      </c:radarChart>
      <c:catAx>
        <c:axId val="33611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1184"/>
        <c:crosses val="autoZero"/>
        <c:auto val="1"/>
        <c:lblAlgn val="ctr"/>
        <c:lblOffset val="100"/>
        <c:noMultiLvlLbl val="0"/>
      </c:catAx>
      <c:valAx>
        <c:axId val="33612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266243</c:v>
                </c:pt>
                <c:pt idx="1">
                  <c:v>44791</c:v>
                </c:pt>
                <c:pt idx="2">
                  <c:v>31900</c:v>
                </c:pt>
                <c:pt idx="3">
                  <c:v>27280</c:v>
                </c:pt>
                <c:pt idx="4">
                  <c:v>26225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F6-431D-812B-845983EF0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-183</c:v>
                </c:pt>
                <c:pt idx="1">
                  <c:v>204</c:v>
                </c:pt>
                <c:pt idx="2">
                  <c:v>9</c:v>
                </c:pt>
                <c:pt idx="3">
                  <c:v>230</c:v>
                </c:pt>
                <c:pt idx="4">
                  <c:v>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0F-4795-B43C-493591EEC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</c:v>
                </c:pt>
                <c:pt idx="1">
                  <c:v>10</c:v>
                </c:pt>
                <c:pt idx="2">
                  <c:v>27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F-4FE0-B46E-8D17FF6B7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80</c:v>
                </c:pt>
                <c:pt idx="1">
                  <c:v>2407</c:v>
                </c:pt>
                <c:pt idx="2">
                  <c:v>539</c:v>
                </c:pt>
                <c:pt idx="3">
                  <c:v>18</c:v>
                </c:pt>
                <c:pt idx="4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8E-4707-8DF0-A0A014C13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25476</c:v>
                </c:pt>
                <c:pt idx="1">
                  <c:v>25474</c:v>
                </c:pt>
                <c:pt idx="2">
                  <c:v>25469</c:v>
                </c:pt>
                <c:pt idx="3">
                  <c:v>25481</c:v>
                </c:pt>
                <c:pt idx="4">
                  <c:v>25521</c:v>
                </c:pt>
                <c:pt idx="5">
                  <c:v>25559</c:v>
                </c:pt>
                <c:pt idx="6">
                  <c:v>25590</c:v>
                </c:pt>
                <c:pt idx="7">
                  <c:v>25621</c:v>
                </c:pt>
                <c:pt idx="8">
                  <c:v>25647</c:v>
                </c:pt>
                <c:pt idx="9">
                  <c:v>25674</c:v>
                </c:pt>
                <c:pt idx="10">
                  <c:v>25693</c:v>
                </c:pt>
                <c:pt idx="11">
                  <c:v>25718</c:v>
                </c:pt>
                <c:pt idx="12">
                  <c:v>25753</c:v>
                </c:pt>
                <c:pt idx="13">
                  <c:v>25785</c:v>
                </c:pt>
                <c:pt idx="14">
                  <c:v>25815</c:v>
                </c:pt>
                <c:pt idx="15">
                  <c:v>25841</c:v>
                </c:pt>
                <c:pt idx="16">
                  <c:v>25877</c:v>
                </c:pt>
                <c:pt idx="17">
                  <c:v>25914</c:v>
                </c:pt>
                <c:pt idx="18">
                  <c:v>25938</c:v>
                </c:pt>
                <c:pt idx="19">
                  <c:v>25969</c:v>
                </c:pt>
                <c:pt idx="20">
                  <c:v>26005</c:v>
                </c:pt>
                <c:pt idx="21">
                  <c:v>26034</c:v>
                </c:pt>
                <c:pt idx="22">
                  <c:v>26053</c:v>
                </c:pt>
                <c:pt idx="23">
                  <c:v>26072</c:v>
                </c:pt>
                <c:pt idx="24">
                  <c:v>26092</c:v>
                </c:pt>
                <c:pt idx="25">
                  <c:v>26112</c:v>
                </c:pt>
                <c:pt idx="26">
                  <c:v>26135</c:v>
                </c:pt>
                <c:pt idx="27">
                  <c:v>26162</c:v>
                </c:pt>
                <c:pt idx="28">
                  <c:v>26190</c:v>
                </c:pt>
                <c:pt idx="29">
                  <c:v>26225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1E-4EB4-85C1-6CF6F0EB83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27048</c:v>
                </c:pt>
                <c:pt idx="1">
                  <c:v>27047</c:v>
                </c:pt>
                <c:pt idx="2">
                  <c:v>27045</c:v>
                </c:pt>
                <c:pt idx="3">
                  <c:v>27046</c:v>
                </c:pt>
                <c:pt idx="4">
                  <c:v>27055</c:v>
                </c:pt>
                <c:pt idx="5">
                  <c:v>27066</c:v>
                </c:pt>
                <c:pt idx="6">
                  <c:v>27083</c:v>
                </c:pt>
                <c:pt idx="7">
                  <c:v>27094</c:v>
                </c:pt>
                <c:pt idx="8">
                  <c:v>27103</c:v>
                </c:pt>
                <c:pt idx="9">
                  <c:v>27100</c:v>
                </c:pt>
                <c:pt idx="10">
                  <c:v>27112</c:v>
                </c:pt>
                <c:pt idx="11">
                  <c:v>27123</c:v>
                </c:pt>
                <c:pt idx="12">
                  <c:v>27133</c:v>
                </c:pt>
                <c:pt idx="13">
                  <c:v>27138</c:v>
                </c:pt>
                <c:pt idx="14">
                  <c:v>27143</c:v>
                </c:pt>
                <c:pt idx="15">
                  <c:v>27147</c:v>
                </c:pt>
                <c:pt idx="16">
                  <c:v>27159</c:v>
                </c:pt>
                <c:pt idx="17">
                  <c:v>27173</c:v>
                </c:pt>
                <c:pt idx="18">
                  <c:v>27186</c:v>
                </c:pt>
                <c:pt idx="19">
                  <c:v>27196</c:v>
                </c:pt>
                <c:pt idx="20">
                  <c:v>27208</c:v>
                </c:pt>
                <c:pt idx="21">
                  <c:v>27222</c:v>
                </c:pt>
                <c:pt idx="22">
                  <c:v>27228</c:v>
                </c:pt>
                <c:pt idx="23">
                  <c:v>27240</c:v>
                </c:pt>
                <c:pt idx="24">
                  <c:v>27245</c:v>
                </c:pt>
                <c:pt idx="25">
                  <c:v>27248</c:v>
                </c:pt>
                <c:pt idx="26">
                  <c:v>27253</c:v>
                </c:pt>
                <c:pt idx="27">
                  <c:v>27259</c:v>
                </c:pt>
                <c:pt idx="28">
                  <c:v>27274</c:v>
                </c:pt>
                <c:pt idx="29">
                  <c:v>27280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1E-4EB4-85C1-6CF6F0EB83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31895</c:v>
                </c:pt>
                <c:pt idx="1">
                  <c:v>31895</c:v>
                </c:pt>
                <c:pt idx="2">
                  <c:v>31893</c:v>
                </c:pt>
                <c:pt idx="3">
                  <c:v>31895</c:v>
                </c:pt>
                <c:pt idx="4">
                  <c:v>31897</c:v>
                </c:pt>
                <c:pt idx="5">
                  <c:v>31898</c:v>
                </c:pt>
                <c:pt idx="6">
                  <c:v>31897</c:v>
                </c:pt>
                <c:pt idx="7">
                  <c:v>31899</c:v>
                </c:pt>
                <c:pt idx="8">
                  <c:v>31898</c:v>
                </c:pt>
                <c:pt idx="9">
                  <c:v>31900</c:v>
                </c:pt>
                <c:pt idx="10">
                  <c:v>31899</c:v>
                </c:pt>
                <c:pt idx="11">
                  <c:v>31899</c:v>
                </c:pt>
                <c:pt idx="12">
                  <c:v>31899</c:v>
                </c:pt>
                <c:pt idx="13">
                  <c:v>31899</c:v>
                </c:pt>
                <c:pt idx="14">
                  <c:v>31899</c:v>
                </c:pt>
                <c:pt idx="15">
                  <c:v>31897</c:v>
                </c:pt>
                <c:pt idx="16">
                  <c:v>31900</c:v>
                </c:pt>
                <c:pt idx="17">
                  <c:v>31900</c:v>
                </c:pt>
                <c:pt idx="18">
                  <c:v>31897</c:v>
                </c:pt>
                <c:pt idx="19">
                  <c:v>31900</c:v>
                </c:pt>
                <c:pt idx="20">
                  <c:v>31901</c:v>
                </c:pt>
                <c:pt idx="21">
                  <c:v>31897</c:v>
                </c:pt>
                <c:pt idx="22">
                  <c:v>31896</c:v>
                </c:pt>
                <c:pt idx="23">
                  <c:v>31895</c:v>
                </c:pt>
                <c:pt idx="24">
                  <c:v>31893</c:v>
                </c:pt>
                <c:pt idx="25">
                  <c:v>31893</c:v>
                </c:pt>
                <c:pt idx="26">
                  <c:v>31894</c:v>
                </c:pt>
                <c:pt idx="27">
                  <c:v>31894</c:v>
                </c:pt>
                <c:pt idx="28">
                  <c:v>31897</c:v>
                </c:pt>
                <c:pt idx="29">
                  <c:v>31900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1E-4EB4-85C1-6CF6F0EB83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44599</c:v>
                </c:pt>
                <c:pt idx="1">
                  <c:v>44607</c:v>
                </c:pt>
                <c:pt idx="2">
                  <c:v>44612</c:v>
                </c:pt>
                <c:pt idx="3">
                  <c:v>44611</c:v>
                </c:pt>
                <c:pt idx="4">
                  <c:v>44615</c:v>
                </c:pt>
                <c:pt idx="5">
                  <c:v>44621</c:v>
                </c:pt>
                <c:pt idx="6">
                  <c:v>44625</c:v>
                </c:pt>
                <c:pt idx="7">
                  <c:v>44638</c:v>
                </c:pt>
                <c:pt idx="8">
                  <c:v>44648</c:v>
                </c:pt>
                <c:pt idx="9">
                  <c:v>44655</c:v>
                </c:pt>
                <c:pt idx="10">
                  <c:v>44663</c:v>
                </c:pt>
                <c:pt idx="11">
                  <c:v>44690</c:v>
                </c:pt>
                <c:pt idx="12">
                  <c:v>44708</c:v>
                </c:pt>
                <c:pt idx="13">
                  <c:v>44711</c:v>
                </c:pt>
                <c:pt idx="14">
                  <c:v>44715</c:v>
                </c:pt>
                <c:pt idx="15">
                  <c:v>44723</c:v>
                </c:pt>
                <c:pt idx="16">
                  <c:v>44724</c:v>
                </c:pt>
                <c:pt idx="17">
                  <c:v>44726</c:v>
                </c:pt>
                <c:pt idx="18">
                  <c:v>44728</c:v>
                </c:pt>
                <c:pt idx="19">
                  <c:v>44734</c:v>
                </c:pt>
                <c:pt idx="20">
                  <c:v>44738</c:v>
                </c:pt>
                <c:pt idx="21">
                  <c:v>44744</c:v>
                </c:pt>
                <c:pt idx="22">
                  <c:v>44744</c:v>
                </c:pt>
                <c:pt idx="23">
                  <c:v>44752</c:v>
                </c:pt>
                <c:pt idx="24">
                  <c:v>44760</c:v>
                </c:pt>
                <c:pt idx="25">
                  <c:v>44780</c:v>
                </c:pt>
                <c:pt idx="26">
                  <c:v>44783</c:v>
                </c:pt>
                <c:pt idx="27">
                  <c:v>44785</c:v>
                </c:pt>
                <c:pt idx="28">
                  <c:v>44786</c:v>
                </c:pt>
                <c:pt idx="29">
                  <c:v>44791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1E-4EB4-85C1-6CF6F0EB83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266418</c:v>
                </c:pt>
                <c:pt idx="1">
                  <c:v>266417</c:v>
                </c:pt>
                <c:pt idx="2">
                  <c:v>266406</c:v>
                </c:pt>
                <c:pt idx="3">
                  <c:v>266400</c:v>
                </c:pt>
                <c:pt idx="4">
                  <c:v>266393</c:v>
                </c:pt>
                <c:pt idx="5">
                  <c:v>266388</c:v>
                </c:pt>
                <c:pt idx="6">
                  <c:v>266384</c:v>
                </c:pt>
                <c:pt idx="7">
                  <c:v>266374</c:v>
                </c:pt>
                <c:pt idx="8">
                  <c:v>266362</c:v>
                </c:pt>
                <c:pt idx="9">
                  <c:v>266349</c:v>
                </c:pt>
                <c:pt idx="10">
                  <c:v>266346</c:v>
                </c:pt>
                <c:pt idx="11">
                  <c:v>266343</c:v>
                </c:pt>
                <c:pt idx="12">
                  <c:v>266342</c:v>
                </c:pt>
                <c:pt idx="13">
                  <c:v>266342</c:v>
                </c:pt>
                <c:pt idx="14">
                  <c:v>266340</c:v>
                </c:pt>
                <c:pt idx="15">
                  <c:v>266326</c:v>
                </c:pt>
                <c:pt idx="16">
                  <c:v>266319</c:v>
                </c:pt>
                <c:pt idx="17">
                  <c:v>266321</c:v>
                </c:pt>
                <c:pt idx="18">
                  <c:v>266314</c:v>
                </c:pt>
                <c:pt idx="19">
                  <c:v>266318</c:v>
                </c:pt>
                <c:pt idx="20">
                  <c:v>266310</c:v>
                </c:pt>
                <c:pt idx="21">
                  <c:v>266301</c:v>
                </c:pt>
                <c:pt idx="22">
                  <c:v>266296</c:v>
                </c:pt>
                <c:pt idx="23">
                  <c:v>266285</c:v>
                </c:pt>
                <c:pt idx="24">
                  <c:v>266279</c:v>
                </c:pt>
                <c:pt idx="25">
                  <c:v>266270</c:v>
                </c:pt>
                <c:pt idx="26">
                  <c:v>266268</c:v>
                </c:pt>
                <c:pt idx="27">
                  <c:v>266261</c:v>
                </c:pt>
                <c:pt idx="28">
                  <c:v>266249</c:v>
                </c:pt>
                <c:pt idx="29">
                  <c:v>266243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1E-4EB4-85C1-6CF6F0EB8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956256"/>
        <c:axId val="338960192"/>
      </c:lineChart>
      <c:dateAx>
        <c:axId val="338956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60192"/>
        <c:crosses val="autoZero"/>
        <c:auto val="1"/>
        <c:lblOffset val="100"/>
        <c:baseTimeUnit val="days"/>
      </c:dateAx>
      <c:valAx>
        <c:axId val="33896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5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-2</c:v>
                </c:pt>
                <c:pt idx="2">
                  <c:v>-5</c:v>
                </c:pt>
                <c:pt idx="3">
                  <c:v>12</c:v>
                </c:pt>
                <c:pt idx="4">
                  <c:v>40</c:v>
                </c:pt>
                <c:pt idx="5">
                  <c:v>38</c:v>
                </c:pt>
                <c:pt idx="6">
                  <c:v>31</c:v>
                </c:pt>
                <c:pt idx="7">
                  <c:v>31</c:v>
                </c:pt>
                <c:pt idx="8">
                  <c:v>26</c:v>
                </c:pt>
                <c:pt idx="9">
                  <c:v>27</c:v>
                </c:pt>
                <c:pt idx="10">
                  <c:v>19</c:v>
                </c:pt>
                <c:pt idx="11">
                  <c:v>25</c:v>
                </c:pt>
                <c:pt idx="12">
                  <c:v>35</c:v>
                </c:pt>
                <c:pt idx="13">
                  <c:v>32</c:v>
                </c:pt>
                <c:pt idx="14">
                  <c:v>30</c:v>
                </c:pt>
                <c:pt idx="15">
                  <c:v>26</c:v>
                </c:pt>
                <c:pt idx="16">
                  <c:v>36</c:v>
                </c:pt>
                <c:pt idx="17">
                  <c:v>37</c:v>
                </c:pt>
                <c:pt idx="18">
                  <c:v>24</c:v>
                </c:pt>
                <c:pt idx="19">
                  <c:v>31</c:v>
                </c:pt>
                <c:pt idx="20">
                  <c:v>36</c:v>
                </c:pt>
                <c:pt idx="21">
                  <c:v>29</c:v>
                </c:pt>
                <c:pt idx="22">
                  <c:v>19</c:v>
                </c:pt>
                <c:pt idx="23">
                  <c:v>19</c:v>
                </c:pt>
                <c:pt idx="24">
                  <c:v>20</c:v>
                </c:pt>
                <c:pt idx="25">
                  <c:v>20</c:v>
                </c:pt>
                <c:pt idx="26">
                  <c:v>23</c:v>
                </c:pt>
                <c:pt idx="27">
                  <c:v>27</c:v>
                </c:pt>
                <c:pt idx="28">
                  <c:v>28</c:v>
                </c:pt>
                <c:pt idx="2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AD-470C-9840-ED63A4D177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-2</c:v>
                </c:pt>
                <c:pt idx="1">
                  <c:v>-1</c:v>
                </c:pt>
                <c:pt idx="2">
                  <c:v>-2</c:v>
                </c:pt>
                <c:pt idx="3">
                  <c:v>1</c:v>
                </c:pt>
                <c:pt idx="4">
                  <c:v>9</c:v>
                </c:pt>
                <c:pt idx="5">
                  <c:v>11</c:v>
                </c:pt>
                <c:pt idx="6">
                  <c:v>17</c:v>
                </c:pt>
                <c:pt idx="7">
                  <c:v>11</c:v>
                </c:pt>
                <c:pt idx="8">
                  <c:v>9</c:v>
                </c:pt>
                <c:pt idx="9">
                  <c:v>-3</c:v>
                </c:pt>
                <c:pt idx="10">
                  <c:v>12</c:v>
                </c:pt>
                <c:pt idx="11">
                  <c:v>11</c:v>
                </c:pt>
                <c:pt idx="12">
                  <c:v>10</c:v>
                </c:pt>
                <c:pt idx="13">
                  <c:v>5</c:v>
                </c:pt>
                <c:pt idx="14">
                  <c:v>5</c:v>
                </c:pt>
                <c:pt idx="15">
                  <c:v>4</c:v>
                </c:pt>
                <c:pt idx="16">
                  <c:v>12</c:v>
                </c:pt>
                <c:pt idx="17">
                  <c:v>14</c:v>
                </c:pt>
                <c:pt idx="18">
                  <c:v>13</c:v>
                </c:pt>
                <c:pt idx="19">
                  <c:v>10</c:v>
                </c:pt>
                <c:pt idx="20">
                  <c:v>12</c:v>
                </c:pt>
                <c:pt idx="21">
                  <c:v>14</c:v>
                </c:pt>
                <c:pt idx="22">
                  <c:v>6</c:v>
                </c:pt>
                <c:pt idx="23">
                  <c:v>12</c:v>
                </c:pt>
                <c:pt idx="24">
                  <c:v>5</c:v>
                </c:pt>
                <c:pt idx="25">
                  <c:v>3</c:v>
                </c:pt>
                <c:pt idx="26">
                  <c:v>5</c:v>
                </c:pt>
                <c:pt idx="27">
                  <c:v>6</c:v>
                </c:pt>
                <c:pt idx="28">
                  <c:v>15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AD-470C-9840-ED63A4D177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0</c:v>
                </c:pt>
                <c:pt idx="2">
                  <c:v>-2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-1</c:v>
                </c:pt>
                <c:pt idx="7">
                  <c:v>2</c:v>
                </c:pt>
                <c:pt idx="8">
                  <c:v>-1</c:v>
                </c:pt>
                <c:pt idx="9">
                  <c:v>2</c:v>
                </c:pt>
                <c:pt idx="10">
                  <c:v>-1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-2</c:v>
                </c:pt>
                <c:pt idx="16">
                  <c:v>3</c:v>
                </c:pt>
                <c:pt idx="17">
                  <c:v>0</c:v>
                </c:pt>
                <c:pt idx="18">
                  <c:v>-3</c:v>
                </c:pt>
                <c:pt idx="19">
                  <c:v>3</c:v>
                </c:pt>
                <c:pt idx="20">
                  <c:v>1</c:v>
                </c:pt>
                <c:pt idx="21">
                  <c:v>-4</c:v>
                </c:pt>
                <c:pt idx="22">
                  <c:v>-1</c:v>
                </c:pt>
                <c:pt idx="23">
                  <c:v>-1</c:v>
                </c:pt>
                <c:pt idx="24">
                  <c:v>-2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AD-470C-9840-ED63A4D177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</c:v>
                </c:pt>
                <c:pt idx="1">
                  <c:v>8</c:v>
                </c:pt>
                <c:pt idx="2">
                  <c:v>5</c:v>
                </c:pt>
                <c:pt idx="3">
                  <c:v>-1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  <c:pt idx="7">
                  <c:v>13</c:v>
                </c:pt>
                <c:pt idx="8">
                  <c:v>10</c:v>
                </c:pt>
                <c:pt idx="9">
                  <c:v>7</c:v>
                </c:pt>
                <c:pt idx="10">
                  <c:v>8</c:v>
                </c:pt>
                <c:pt idx="11">
                  <c:v>27</c:v>
                </c:pt>
                <c:pt idx="12">
                  <c:v>18</c:v>
                </c:pt>
                <c:pt idx="13">
                  <c:v>3</c:v>
                </c:pt>
                <c:pt idx="14">
                  <c:v>4</c:v>
                </c:pt>
                <c:pt idx="15">
                  <c:v>8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6</c:v>
                </c:pt>
                <c:pt idx="20">
                  <c:v>4</c:v>
                </c:pt>
                <c:pt idx="21">
                  <c:v>6</c:v>
                </c:pt>
                <c:pt idx="22">
                  <c:v>0</c:v>
                </c:pt>
                <c:pt idx="23">
                  <c:v>8</c:v>
                </c:pt>
                <c:pt idx="24">
                  <c:v>8</c:v>
                </c:pt>
                <c:pt idx="25">
                  <c:v>20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AD-470C-9840-ED63A4D177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-8</c:v>
                </c:pt>
                <c:pt idx="1">
                  <c:v>-1</c:v>
                </c:pt>
                <c:pt idx="2">
                  <c:v>-11</c:v>
                </c:pt>
                <c:pt idx="3">
                  <c:v>-6</c:v>
                </c:pt>
                <c:pt idx="4">
                  <c:v>-7</c:v>
                </c:pt>
                <c:pt idx="5">
                  <c:v>-5</c:v>
                </c:pt>
                <c:pt idx="6">
                  <c:v>-4</c:v>
                </c:pt>
                <c:pt idx="7">
                  <c:v>-10</c:v>
                </c:pt>
                <c:pt idx="8">
                  <c:v>-12</c:v>
                </c:pt>
                <c:pt idx="9">
                  <c:v>-13</c:v>
                </c:pt>
                <c:pt idx="10">
                  <c:v>-3</c:v>
                </c:pt>
                <c:pt idx="11">
                  <c:v>-3</c:v>
                </c:pt>
                <c:pt idx="12">
                  <c:v>-1</c:v>
                </c:pt>
                <c:pt idx="13">
                  <c:v>0</c:v>
                </c:pt>
                <c:pt idx="14">
                  <c:v>-2</c:v>
                </c:pt>
                <c:pt idx="15">
                  <c:v>-14</c:v>
                </c:pt>
                <c:pt idx="16">
                  <c:v>-7</c:v>
                </c:pt>
                <c:pt idx="17">
                  <c:v>2</c:v>
                </c:pt>
                <c:pt idx="18">
                  <c:v>-7</c:v>
                </c:pt>
                <c:pt idx="19">
                  <c:v>4</c:v>
                </c:pt>
                <c:pt idx="20">
                  <c:v>-8</c:v>
                </c:pt>
                <c:pt idx="21">
                  <c:v>-9</c:v>
                </c:pt>
                <c:pt idx="22">
                  <c:v>-5</c:v>
                </c:pt>
                <c:pt idx="23">
                  <c:v>-11</c:v>
                </c:pt>
                <c:pt idx="24">
                  <c:v>-6</c:v>
                </c:pt>
                <c:pt idx="25">
                  <c:v>-9</c:v>
                </c:pt>
                <c:pt idx="26">
                  <c:v>-2</c:v>
                </c:pt>
                <c:pt idx="27">
                  <c:v>-7</c:v>
                </c:pt>
                <c:pt idx="28">
                  <c:v>-12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AD-470C-9840-ED63A4D17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958224"/>
        <c:axId val="338951008"/>
      </c:lineChart>
      <c:dateAx>
        <c:axId val="338958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51008"/>
        <c:crosses val="autoZero"/>
        <c:auto val="1"/>
        <c:lblOffset val="100"/>
        <c:baseTimeUnit val="days"/>
      </c:dateAx>
      <c:valAx>
        <c:axId val="33895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5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32</c:v>
                </c:pt>
                <c:pt idx="2">
                  <c:v>32</c:v>
                </c:pt>
                <c:pt idx="3">
                  <c:v>24</c:v>
                </c:pt>
                <c:pt idx="4">
                  <c:v>21</c:v>
                </c:pt>
                <c:pt idx="5">
                  <c:v>19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98-40B2-AB3E-B03AF2BFE5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10</c:v>
                </c:pt>
                <c:pt idx="3">
                  <c:v>9</c:v>
                </c:pt>
                <c:pt idx="4">
                  <c:v>5</c:v>
                </c:pt>
                <c:pt idx="5">
                  <c:v>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98-40B2-AB3E-B03AF2BFE5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98-40B2-AB3E-B03AF2BFE5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13</c:v>
                </c:pt>
                <c:pt idx="1">
                  <c:v>8</c:v>
                </c:pt>
                <c:pt idx="2">
                  <c:v>3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98-40B2-AB3E-B03AF2BFE5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</c:v>
                </c:pt>
                <c:pt idx="1">
                  <c:v>-1</c:v>
                </c:pt>
                <c:pt idx="2">
                  <c:v>-5</c:v>
                </c:pt>
                <c:pt idx="3">
                  <c:v>-8</c:v>
                </c:pt>
                <c:pt idx="4">
                  <c:v>-8</c:v>
                </c:pt>
                <c:pt idx="5">
                  <c:v>-11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98-40B2-AB3E-B03AF2BFE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964456"/>
        <c:axId val="338962488"/>
      </c:barChart>
      <c:catAx>
        <c:axId val="33896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62488"/>
        <c:crosses val="autoZero"/>
        <c:auto val="1"/>
        <c:lblAlgn val="ctr"/>
        <c:lblOffset val="100"/>
        <c:noMultiLvlLbl val="0"/>
      </c:catAx>
      <c:valAx>
        <c:axId val="33896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6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1.17771758332352E-2</c:v>
                </c:pt>
                <c:pt idx="1">
                  <c:v>-7.8505259852410109E-3</c:v>
                </c:pt>
                <c:pt idx="2">
                  <c:v>-1.96278558530266E-2</c:v>
                </c:pt>
                <c:pt idx="3">
                  <c:v>4.7116101927833803E-2</c:v>
                </c:pt>
                <c:pt idx="4">
                  <c:v>0.15697971037243399</c:v>
                </c:pt>
                <c:pt idx="5">
                  <c:v>0.14889698679518801</c:v>
                </c:pt>
                <c:pt idx="6">
                  <c:v>0.12128800031300099</c:v>
                </c:pt>
                <c:pt idx="7">
                  <c:v>0.121141070730754</c:v>
                </c:pt>
                <c:pt idx="8">
                  <c:v>0.101479255298388</c:v>
                </c:pt>
                <c:pt idx="9">
                  <c:v>0.1052754708153</c:v>
                </c:pt>
                <c:pt idx="10">
                  <c:v>7.4004829788891502E-2</c:v>
                </c:pt>
                <c:pt idx="11">
                  <c:v>9.7302767290701697E-2</c:v>
                </c:pt>
                <c:pt idx="12">
                  <c:v>0.13609145345672299</c:v>
                </c:pt>
                <c:pt idx="13">
                  <c:v>0.124257368073622</c:v>
                </c:pt>
                <c:pt idx="14">
                  <c:v>0.116346713205352</c:v>
                </c:pt>
                <c:pt idx="15">
                  <c:v>0.10071663761379</c:v>
                </c:pt>
                <c:pt idx="16">
                  <c:v>0.13931349405982699</c:v>
                </c:pt>
                <c:pt idx="17">
                  <c:v>0.14298411716968701</c:v>
                </c:pt>
                <c:pt idx="18">
                  <c:v>9.26140310257004E-2</c:v>
                </c:pt>
                <c:pt idx="19">
                  <c:v>0.11951576837073</c:v>
                </c:pt>
                <c:pt idx="20">
                  <c:v>0.13862682429049999</c:v>
                </c:pt>
                <c:pt idx="21">
                  <c:v>0.11151701595846999</c:v>
                </c:pt>
                <c:pt idx="22">
                  <c:v>7.2981485749404607E-2</c:v>
                </c:pt>
                <c:pt idx="23">
                  <c:v>7.2928261620542806E-2</c:v>
                </c:pt>
                <c:pt idx="24">
                  <c:v>7.6710647437864404E-2</c:v>
                </c:pt>
                <c:pt idx="25">
                  <c:v>7.6651847309520196E-2</c:v>
                </c:pt>
                <c:pt idx="26">
                  <c:v>8.8082107843137303E-2</c:v>
                </c:pt>
                <c:pt idx="27">
                  <c:v>0.10330973789936899</c:v>
                </c:pt>
                <c:pt idx="28">
                  <c:v>0.10702545676936</c:v>
                </c:pt>
                <c:pt idx="29">
                  <c:v>0.13363879343260801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12-4AF4-AA93-4A284DCF99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-7.3937153419593301E-3</c:v>
                </c:pt>
                <c:pt idx="1">
                  <c:v>-3.6971310263235698E-3</c:v>
                </c:pt>
                <c:pt idx="2">
                  <c:v>-7.3945354383110904E-3</c:v>
                </c:pt>
                <c:pt idx="3">
                  <c:v>3.6975411351451298E-3</c:v>
                </c:pt>
                <c:pt idx="4">
                  <c:v>3.3276639798861203E-2</c:v>
                </c:pt>
                <c:pt idx="5">
                  <c:v>4.0657919053779301E-2</c:v>
                </c:pt>
                <c:pt idx="6">
                  <c:v>6.2809428803665093E-2</c:v>
                </c:pt>
                <c:pt idx="7">
                  <c:v>4.0615884503193901E-2</c:v>
                </c:pt>
                <c:pt idx="8">
                  <c:v>3.3217686572672898E-2</c:v>
                </c:pt>
                <c:pt idx="9">
                  <c:v>-1.1068885363243901E-2</c:v>
                </c:pt>
                <c:pt idx="10">
                  <c:v>4.4280442804428E-2</c:v>
                </c:pt>
                <c:pt idx="11">
                  <c:v>4.0572440247860699E-2</c:v>
                </c:pt>
                <c:pt idx="12">
                  <c:v>3.68690779043616E-2</c:v>
                </c:pt>
                <c:pt idx="13">
                  <c:v>1.84277448125898E-2</c:v>
                </c:pt>
                <c:pt idx="14">
                  <c:v>1.84243496204584E-2</c:v>
                </c:pt>
                <c:pt idx="15">
                  <c:v>1.4736764543344501E-2</c:v>
                </c:pt>
                <c:pt idx="16">
                  <c:v>4.4203779423140702E-2</c:v>
                </c:pt>
                <c:pt idx="17">
                  <c:v>5.1548289701388098E-2</c:v>
                </c:pt>
                <c:pt idx="18">
                  <c:v>4.7841607478011298E-2</c:v>
                </c:pt>
                <c:pt idx="19">
                  <c:v>3.6783638637533998E-2</c:v>
                </c:pt>
                <c:pt idx="20">
                  <c:v>4.4124135902338602E-2</c:v>
                </c:pt>
                <c:pt idx="21">
                  <c:v>5.1455454278153498E-2</c:v>
                </c:pt>
                <c:pt idx="22">
                  <c:v>2.20409962530306E-2</c:v>
                </c:pt>
                <c:pt idx="23">
                  <c:v>4.4072278536800402E-2</c:v>
                </c:pt>
                <c:pt idx="24">
                  <c:v>1.8355359765051399E-2</c:v>
                </c:pt>
                <c:pt idx="25">
                  <c:v>1.1011194714626501E-2</c:v>
                </c:pt>
                <c:pt idx="26">
                  <c:v>1.8349970640047002E-2</c:v>
                </c:pt>
                <c:pt idx="27">
                  <c:v>2.2015924852309798E-2</c:v>
                </c:pt>
                <c:pt idx="28">
                  <c:v>5.5027697274294698E-2</c:v>
                </c:pt>
                <c:pt idx="29">
                  <c:v>2.1998973381242199E-2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12-4AF4-AA93-4A284DCF99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1.25427236524411E-2</c:v>
                </c:pt>
                <c:pt idx="1">
                  <c:v>0</c:v>
                </c:pt>
                <c:pt idx="2">
                  <c:v>-6.2705753252860997E-3</c:v>
                </c:pt>
                <c:pt idx="3">
                  <c:v>6.2709685510927201E-3</c:v>
                </c:pt>
                <c:pt idx="4">
                  <c:v>6.2705753252860997E-3</c:v>
                </c:pt>
                <c:pt idx="5">
                  <c:v>3.1350910743957101E-3</c:v>
                </c:pt>
                <c:pt idx="6">
                  <c:v>-3.1349927895165798E-3</c:v>
                </c:pt>
                <c:pt idx="7">
                  <c:v>6.2701821487914202E-3</c:v>
                </c:pt>
                <c:pt idx="8">
                  <c:v>-3.1348945107997099E-3</c:v>
                </c:pt>
                <c:pt idx="9">
                  <c:v>6.26998557903317E-3</c:v>
                </c:pt>
                <c:pt idx="10">
                  <c:v>-3.1347962382445101E-3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-6.2697890215994197E-3</c:v>
                </c:pt>
                <c:pt idx="16">
                  <c:v>9.4052732231871307E-3</c:v>
                </c:pt>
                <c:pt idx="17">
                  <c:v>0</c:v>
                </c:pt>
                <c:pt idx="18">
                  <c:v>-9.4043887147335394E-3</c:v>
                </c:pt>
                <c:pt idx="19">
                  <c:v>9.4052732231871307E-3</c:v>
                </c:pt>
                <c:pt idx="20">
                  <c:v>3.1347962382445101E-3</c:v>
                </c:pt>
                <c:pt idx="21">
                  <c:v>-1.2538791887401601E-2</c:v>
                </c:pt>
                <c:pt idx="22">
                  <c:v>-3.1350910743957101E-3</c:v>
                </c:pt>
                <c:pt idx="23">
                  <c:v>-3.1351893654376702E-3</c:v>
                </c:pt>
                <c:pt idx="24">
                  <c:v>-6.2705753252860997E-3</c:v>
                </c:pt>
                <c:pt idx="25">
                  <c:v>0</c:v>
                </c:pt>
                <c:pt idx="26">
                  <c:v>3.13548427554636E-3</c:v>
                </c:pt>
                <c:pt idx="27">
                  <c:v>0</c:v>
                </c:pt>
                <c:pt idx="28">
                  <c:v>9.4061578980372505E-3</c:v>
                </c:pt>
                <c:pt idx="29">
                  <c:v>9.4052732231871307E-3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12-4AF4-AA93-4A284DCF99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2.6913674389396E-2</c:v>
                </c:pt>
                <c:pt idx="1">
                  <c:v>1.7937621919774001E-2</c:v>
                </c:pt>
                <c:pt idx="2">
                  <c:v>1.12090030712668E-2</c:v>
                </c:pt>
                <c:pt idx="3">
                  <c:v>-2.24154935891688E-3</c:v>
                </c:pt>
                <c:pt idx="4">
                  <c:v>8.9663984219138793E-3</c:v>
                </c:pt>
                <c:pt idx="5">
                  <c:v>1.3448391796481E-2</c:v>
                </c:pt>
                <c:pt idx="6">
                  <c:v>8.9643889648371809E-3</c:v>
                </c:pt>
                <c:pt idx="7">
                  <c:v>2.9131652661064399E-2</c:v>
                </c:pt>
                <c:pt idx="8">
                  <c:v>2.2402437385187501E-2</c:v>
                </c:pt>
                <c:pt idx="9">
                  <c:v>1.5678193872065899E-2</c:v>
                </c:pt>
                <c:pt idx="10">
                  <c:v>1.7915127085432799E-2</c:v>
                </c:pt>
                <c:pt idx="11">
                  <c:v>6.04527237310526E-2</c:v>
                </c:pt>
                <c:pt idx="12">
                  <c:v>4.0277466994853399E-2</c:v>
                </c:pt>
                <c:pt idx="13">
                  <c:v>6.7102084638096101E-3</c:v>
                </c:pt>
                <c:pt idx="14">
                  <c:v>8.9463443000603899E-3</c:v>
                </c:pt>
                <c:pt idx="15">
                  <c:v>1.78910880017891E-2</c:v>
                </c:pt>
                <c:pt idx="16">
                  <c:v>2.23598595800818E-3</c:v>
                </c:pt>
                <c:pt idx="17">
                  <c:v>4.4718719255880503E-3</c:v>
                </c:pt>
                <c:pt idx="18">
                  <c:v>4.47167195814515E-3</c:v>
                </c:pt>
                <c:pt idx="19">
                  <c:v>1.34144160257557E-2</c:v>
                </c:pt>
                <c:pt idx="20">
                  <c:v>8.9417445343586508E-3</c:v>
                </c:pt>
                <c:pt idx="21">
                  <c:v>1.3411417586838901E-2</c:v>
                </c:pt>
                <c:pt idx="22">
                  <c:v>0</c:v>
                </c:pt>
                <c:pt idx="23">
                  <c:v>1.7879492222420901E-2</c:v>
                </c:pt>
                <c:pt idx="24">
                  <c:v>1.7876296031462301E-2</c:v>
                </c:pt>
                <c:pt idx="25">
                  <c:v>4.4682752457551399E-2</c:v>
                </c:pt>
                <c:pt idx="26">
                  <c:v>6.6994193836534197E-3</c:v>
                </c:pt>
                <c:pt idx="27">
                  <c:v>4.4659803943460702E-3</c:v>
                </c:pt>
                <c:pt idx="28">
                  <c:v>2.2328904767221201E-3</c:v>
                </c:pt>
                <c:pt idx="29">
                  <c:v>1.11642030991828E-2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12-4AF4-AA93-4A284DCF99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-3.0027099457260202E-3</c:v>
                </c:pt>
                <c:pt idx="1">
                  <c:v>-3.75350013887951E-4</c:v>
                </c:pt>
                <c:pt idx="2">
                  <c:v>-4.12886565046525E-3</c:v>
                </c:pt>
                <c:pt idx="3">
                  <c:v>-2.2522015269926402E-3</c:v>
                </c:pt>
                <c:pt idx="4">
                  <c:v>-2.62762762762763E-3</c:v>
                </c:pt>
                <c:pt idx="5">
                  <c:v>-1.87692619550814E-3</c:v>
                </c:pt>
                <c:pt idx="6">
                  <c:v>-1.5015691397510401E-3</c:v>
                </c:pt>
                <c:pt idx="7">
                  <c:v>-3.7539792179710498E-3</c:v>
                </c:pt>
                <c:pt idx="8">
                  <c:v>-4.5049441762334197E-3</c:v>
                </c:pt>
                <c:pt idx="9">
                  <c:v>-4.8805760581464297E-3</c:v>
                </c:pt>
                <c:pt idx="10">
                  <c:v>-1.1263417546151901E-3</c:v>
                </c:pt>
                <c:pt idx="11">
                  <c:v>-1.1263544412155599E-3</c:v>
                </c:pt>
                <c:pt idx="12">
                  <c:v>-3.75455709367244E-4</c:v>
                </c:pt>
                <c:pt idx="13">
                  <c:v>0</c:v>
                </c:pt>
                <c:pt idx="14">
                  <c:v>-7.50914238084868E-4</c:v>
                </c:pt>
                <c:pt idx="15">
                  <c:v>-5.2564391379439799E-3</c:v>
                </c:pt>
                <c:pt idx="16">
                  <c:v>-2.6283577269962401E-3</c:v>
                </c:pt>
                <c:pt idx="17">
                  <c:v>7.5097908898726703E-4</c:v>
                </c:pt>
                <c:pt idx="18">
                  <c:v>-2.6284070726679499E-3</c:v>
                </c:pt>
                <c:pt idx="19">
                  <c:v>1.5019863769835599E-3</c:v>
                </c:pt>
                <c:pt idx="20">
                  <c:v>-3.0039276353832599E-3</c:v>
                </c:pt>
                <c:pt idx="21">
                  <c:v>-3.37952010814464E-3</c:v>
                </c:pt>
                <c:pt idx="22">
                  <c:v>-1.8775746242034399E-3</c:v>
                </c:pt>
                <c:pt idx="23">
                  <c:v>-4.1307417310060997E-3</c:v>
                </c:pt>
                <c:pt idx="24">
                  <c:v>-2.2532249281784602E-3</c:v>
                </c:pt>
                <c:pt idx="25">
                  <c:v>-3.3799135493223298E-3</c:v>
                </c:pt>
                <c:pt idx="26">
                  <c:v>-7.5111728696435997E-4</c:v>
                </c:pt>
                <c:pt idx="27">
                  <c:v>-2.62893025072483E-3</c:v>
                </c:pt>
                <c:pt idx="28">
                  <c:v>-4.5068560547733196E-3</c:v>
                </c:pt>
                <c:pt idx="29">
                  <c:v>-2.2535295907214702E-3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612-4AF4-AA93-4A284DCF9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86640"/>
        <c:axId val="16587624"/>
      </c:lineChart>
      <c:dateAx>
        <c:axId val="16586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87624"/>
        <c:crosses val="autoZero"/>
        <c:auto val="1"/>
        <c:lblOffset val="100"/>
        <c:baseTimeUnit val="days"/>
      </c:dateAx>
      <c:valAx>
        <c:axId val="1658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8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85-4856-9BB3-656B32B112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85-4856-9BB3-656B32B112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85-4856-9BB3-656B32B112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85-4856-9BB3-656B32B112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85-4856-9BB3-656B32B11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397992"/>
        <c:axId val="340397664"/>
      </c:lineChart>
      <c:dateAx>
        <c:axId val="340397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97664"/>
        <c:crosses val="autoZero"/>
        <c:auto val="1"/>
        <c:lblOffset val="100"/>
        <c:baseTimeUnit val="days"/>
      </c:dateAx>
      <c:valAx>
        <c:axId val="34039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9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A1-496A-A5A9-B21638497E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A1-496A-A5A9-B21638497E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8</c:v>
                </c:pt>
                <c:pt idx="11">
                  <c:v>6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A1-496A-A5A9-B21638497E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A1-496A-A5A9-B21638497E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3A1-496A-A5A9-B21638497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400616"/>
        <c:axId val="340400944"/>
      </c:lineChart>
      <c:catAx>
        <c:axId val="34040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00944"/>
        <c:crosses val="autoZero"/>
        <c:auto val="1"/>
        <c:lblAlgn val="ctr"/>
        <c:lblOffset val="100"/>
        <c:noMultiLvlLbl val="0"/>
      </c:catAx>
      <c:valAx>
        <c:axId val="34040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0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E-4BF1-914D-3230D6AD51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0E-4BF1-914D-3230D6AD51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0E-4BF1-914D-3230D6AD51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0E-4BF1-914D-3230D6AD51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0E-4BF1-914D-3230D6AD51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395040"/>
        <c:axId val="340395368"/>
      </c:barChart>
      <c:catAx>
        <c:axId val="34039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95368"/>
        <c:crosses val="autoZero"/>
        <c:auto val="1"/>
        <c:lblAlgn val="ctr"/>
        <c:lblOffset val="100"/>
        <c:noMultiLvlLbl val="0"/>
      </c:catAx>
      <c:valAx>
        <c:axId val="34039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9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53</c:v>
                </c:pt>
                <c:pt idx="1">
                  <c:v>14</c:v>
                </c:pt>
                <c:pt idx="2">
                  <c:v>235</c:v>
                </c:pt>
                <c:pt idx="3">
                  <c:v>1999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C6-45FC-B3E5-6B72E853D2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73</c:v>
                </c:pt>
                <c:pt idx="3">
                  <c:v>279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C6-45FC-B3E5-6B72E853D2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C6-45FC-B3E5-6B72E853D2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C6-45FC-B3E5-6B72E853D2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C6-45FC-B3E5-6B72E853D2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C6-45FC-B3E5-6B72E853D2E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31</c:v>
                </c:pt>
                <c:pt idx="1">
                  <c:v>1</c:v>
                </c:pt>
                <c:pt idx="2">
                  <c:v>180</c:v>
                </c:pt>
                <c:pt idx="3">
                  <c:v>79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C6-45FC-B3E5-6B72E853D2E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7</c:v>
                </c:pt>
                <c:pt idx="1">
                  <c:v>1</c:v>
                </c:pt>
                <c:pt idx="2">
                  <c:v>49</c:v>
                </c:pt>
                <c:pt idx="3">
                  <c:v>45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1C6-45FC-B3E5-6B72E853D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405208"/>
        <c:axId val="340403896"/>
      </c:barChart>
      <c:catAx>
        <c:axId val="34040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03896"/>
        <c:crosses val="autoZero"/>
        <c:auto val="1"/>
        <c:lblAlgn val="ctr"/>
        <c:lblOffset val="100"/>
        <c:noMultiLvlLbl val="0"/>
      </c:catAx>
      <c:valAx>
        <c:axId val="34040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0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9</c:v>
                </c:pt>
                <c:pt idx="3">
                  <c:v>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01-4169-B528-13BF1DE031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17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01-4169-B528-13BF1DE031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01-4169-B528-13BF1DE03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120200"/>
        <c:axId val="333465008"/>
      </c:barChart>
      <c:catAx>
        <c:axId val="33612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65008"/>
        <c:crosses val="autoZero"/>
        <c:auto val="1"/>
        <c:lblAlgn val="ctr"/>
        <c:lblOffset val="100"/>
        <c:noMultiLvlLbl val="0"/>
      </c:catAx>
      <c:valAx>
        <c:axId val="33346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3.2882011605415901E-2</c:v>
                </c:pt>
                <c:pt idx="2">
                  <c:v>0.112185686653772</c:v>
                </c:pt>
                <c:pt idx="3">
                  <c:v>4.2553191489361701E-2</c:v>
                </c:pt>
                <c:pt idx="4">
                  <c:v>2.7079303675048402E-2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35-4718-BAA1-BC94CEBF79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1.10440288617288E-2</c:v>
                </c:pt>
                <c:pt idx="2">
                  <c:v>1.8406714769547899E-2</c:v>
                </c:pt>
                <c:pt idx="3">
                  <c:v>1.22711431796986E-2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35-4718-BAA1-BC94CEBF79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2.3513183057967801E-2</c:v>
                </c:pt>
                <c:pt idx="1">
                  <c:v>3.3440971460220903E-2</c:v>
                </c:pt>
                <c:pt idx="2">
                  <c:v>0.24923974041445901</c:v>
                </c:pt>
                <c:pt idx="3">
                  <c:v>1.88105464463743E-2</c:v>
                </c:pt>
                <c:pt idx="4">
                  <c:v>2.6961783239803101E-2</c:v>
                </c:pt>
                <c:pt idx="5">
                  <c:v>5.2512775496128199E-2</c:v>
                </c:pt>
                <c:pt idx="6">
                  <c:v>4.0756183967144199E-2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35-4718-BAA1-BC94CEBF79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5.1459894842823602E-2</c:v>
                </c:pt>
                <c:pt idx="1">
                  <c:v>0.108140358727673</c:v>
                </c:pt>
                <c:pt idx="3">
                  <c:v>0.63541783197225599</c:v>
                </c:pt>
                <c:pt idx="4">
                  <c:v>1.43863966886676</c:v>
                </c:pt>
                <c:pt idx="5">
                  <c:v>0.832307864414364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35-4718-BAA1-BC94CEBF79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9.3868508992603194E-3</c:v>
                </c:pt>
                <c:pt idx="2">
                  <c:v>6.3830586114970202E-3</c:v>
                </c:pt>
                <c:pt idx="3">
                  <c:v>4.8811624676153601E-3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35-4718-BAA1-BC94CEBF7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466320"/>
        <c:axId val="333464352"/>
      </c:barChart>
      <c:catAx>
        <c:axId val="33346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64352"/>
        <c:crosses val="autoZero"/>
        <c:auto val="1"/>
        <c:lblAlgn val="ctr"/>
        <c:lblOffset val="100"/>
        <c:noMultiLvlLbl val="0"/>
      </c:catAx>
      <c:valAx>
        <c:axId val="33346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6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8.6024869007585797E-2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0.13970274360665899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4.62855820411942E-2</c:v>
                </c:pt>
                <c:pt idx="19">
                  <c:v>0</c:v>
                </c:pt>
                <c:pt idx="20">
                  <c:v>0</c:v>
                </c:pt>
                <c:pt idx="21">
                  <c:v>4.22767977247396E-2</c:v>
                </c:pt>
                <c:pt idx="22">
                  <c:v>2.6878623814460701E-2</c:v>
                </c:pt>
                <c:pt idx="23">
                  <c:v>0</c:v>
                </c:pt>
                <c:pt idx="24">
                  <c:v>0</c:v>
                </c:pt>
                <c:pt idx="25">
                  <c:v>1.9155620258983999E-2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DF-4AA5-BE36-41FB8ADA66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2.2150029533372698E-2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7.3691967575534303E-3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1.10379336988116E-2</c:v>
                </c:pt>
                <c:pt idx="19">
                  <c:v>0</c:v>
                </c:pt>
                <c:pt idx="20">
                  <c:v>1.8381001396956101E-2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7.3351426685248997E-3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DF-4AA5-BE36-41FB8ADA66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3.4490327031009897E-2</c:v>
                </c:pt>
                <c:pt idx="1">
                  <c:v>7.5246903903433096E-2</c:v>
                </c:pt>
                <c:pt idx="2">
                  <c:v>3.1353859660124203E-2</c:v>
                </c:pt>
                <c:pt idx="3">
                  <c:v>4.0760017558161402E-2</c:v>
                </c:pt>
                <c:pt idx="4">
                  <c:v>3.1351893654376697E-2</c:v>
                </c:pt>
                <c:pt idx="5">
                  <c:v>2.1945637520770001E-2</c:v>
                </c:pt>
                <c:pt idx="6">
                  <c:v>3.13509107439571E-2</c:v>
                </c:pt>
                <c:pt idx="7">
                  <c:v>1.5674963947582901E-2</c:v>
                </c:pt>
                <c:pt idx="8">
                  <c:v>3.1349927895165798E-3</c:v>
                </c:pt>
                <c:pt idx="9">
                  <c:v>5.32932066835951E-2</c:v>
                </c:pt>
                <c:pt idx="10">
                  <c:v>0</c:v>
                </c:pt>
                <c:pt idx="11">
                  <c:v>5.01583121727954E-2</c:v>
                </c:pt>
                <c:pt idx="12">
                  <c:v>6.5832784726793894E-2</c:v>
                </c:pt>
                <c:pt idx="13">
                  <c:v>0.95300793128311201</c:v>
                </c:pt>
                <c:pt idx="14">
                  <c:v>2.82140505971974E-2</c:v>
                </c:pt>
                <c:pt idx="15">
                  <c:v>2.19449495266161E-2</c:v>
                </c:pt>
                <c:pt idx="16">
                  <c:v>3.7619913474198997E-2</c:v>
                </c:pt>
                <c:pt idx="17">
                  <c:v>0</c:v>
                </c:pt>
                <c:pt idx="18">
                  <c:v>3.1349927895165798E-3</c:v>
                </c:pt>
                <c:pt idx="19">
                  <c:v>0</c:v>
                </c:pt>
                <c:pt idx="20">
                  <c:v>6.2695924764890297E-3</c:v>
                </c:pt>
                <c:pt idx="21">
                  <c:v>1.41070252985987E-2</c:v>
                </c:pt>
                <c:pt idx="22">
                  <c:v>6.2703787308753403E-3</c:v>
                </c:pt>
                <c:pt idx="23">
                  <c:v>8.7788054554005304E-2</c:v>
                </c:pt>
                <c:pt idx="24">
                  <c:v>0</c:v>
                </c:pt>
                <c:pt idx="25">
                  <c:v>9.4064528266390706E-3</c:v>
                </c:pt>
                <c:pt idx="26">
                  <c:v>1.25419371021854E-2</c:v>
                </c:pt>
                <c:pt idx="27">
                  <c:v>6.2707719320248302E-3</c:v>
                </c:pt>
                <c:pt idx="28">
                  <c:v>6.2705753252860997E-3</c:v>
                </c:pt>
                <c:pt idx="29">
                  <c:v>2.8214935105649298E-2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DF-4AA5-BE36-41FB8ADA66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1.42796296711426</c:v>
                </c:pt>
                <c:pt idx="3">
                  <c:v>0</c:v>
                </c:pt>
                <c:pt idx="4">
                  <c:v>0</c:v>
                </c:pt>
                <c:pt idx="5">
                  <c:v>2.4653727195302299E-2</c:v>
                </c:pt>
                <c:pt idx="6">
                  <c:v>0</c:v>
                </c:pt>
                <c:pt idx="7">
                  <c:v>0</c:v>
                </c:pt>
                <c:pt idx="8">
                  <c:v>1.44031539099075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4.0269357256314503E-2</c:v>
                </c:pt>
                <c:pt idx="13">
                  <c:v>0</c:v>
                </c:pt>
                <c:pt idx="14">
                  <c:v>0.24601346364592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5.1423077782994597E-2</c:v>
                </c:pt>
                <c:pt idx="19">
                  <c:v>0</c:v>
                </c:pt>
                <c:pt idx="20">
                  <c:v>0</c:v>
                </c:pt>
                <c:pt idx="21">
                  <c:v>1.10860284750006</c:v>
                </c:pt>
                <c:pt idx="22">
                  <c:v>0</c:v>
                </c:pt>
                <c:pt idx="23">
                  <c:v>0.23911683203718601</c:v>
                </c:pt>
                <c:pt idx="24">
                  <c:v>0</c:v>
                </c:pt>
                <c:pt idx="25">
                  <c:v>0</c:v>
                </c:pt>
                <c:pt idx="26">
                  <c:v>0.259038431477636</c:v>
                </c:pt>
                <c:pt idx="27">
                  <c:v>0</c:v>
                </c:pt>
                <c:pt idx="28">
                  <c:v>0.54929105727364103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DF-4AA5-BE36-41FB8ADA66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1.35140207965764E-2</c:v>
                </c:pt>
                <c:pt idx="6">
                  <c:v>0</c:v>
                </c:pt>
                <c:pt idx="7">
                  <c:v>4.8802645854215199E-3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6.3827710237213797E-3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5.2569128403851103E-3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DF-4AA5-BE36-41FB8ADA6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459760"/>
        <c:axId val="333451888"/>
      </c:lineChart>
      <c:dateAx>
        <c:axId val="333459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51888"/>
        <c:crosses val="autoZero"/>
        <c:auto val="1"/>
        <c:lblOffset val="100"/>
        <c:baseTimeUnit val="days"/>
      </c:dateAx>
      <c:valAx>
        <c:axId val="33345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5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6.3573579585727194E-2</c:v>
                </c:pt>
                <c:pt idx="1">
                  <c:v>4.2252439118076399E-2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5E-499D-BEF6-585986B81C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1.1035091591260201E-2</c:v>
                </c:pt>
                <c:pt idx="1">
                  <c:v>2.21451243817819E-2</c:v>
                </c:pt>
                <c:pt idx="2">
                  <c:v>1.10261071184121E-2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5E-499D-BEF6-585986B81C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8.7225517916124901E-2</c:v>
                </c:pt>
                <c:pt idx="1">
                  <c:v>2.19449495266161E-2</c:v>
                </c:pt>
                <c:pt idx="2">
                  <c:v>2.0552755213071101E-2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5E-499D-BEF6-585986B81C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0.54927879247979305</c:v>
                </c:pt>
                <c:pt idx="1">
                  <c:v>0</c:v>
                </c:pt>
                <c:pt idx="2">
                  <c:v>0.53744550939120705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5E-499D-BEF6-585986B81C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7.5085307085802503E-3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5E-499D-BEF6-585986B81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456152"/>
        <c:axId val="333454512"/>
      </c:barChart>
      <c:catAx>
        <c:axId val="33345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54512"/>
        <c:crosses val="autoZero"/>
        <c:auto val="1"/>
        <c:lblAlgn val="ctr"/>
        <c:lblOffset val="100"/>
        <c:noMultiLvlLbl val="0"/>
      </c:catAx>
      <c:valAx>
        <c:axId val="33345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5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4.6419867703376999E-2</c:v>
                </c:pt>
                <c:pt idx="14">
                  <c:v>2.32099338516885E-2</c:v>
                </c:pt>
                <c:pt idx="15">
                  <c:v>0.139259603110131</c:v>
                </c:pt>
                <c:pt idx="16">
                  <c:v>0</c:v>
                </c:pt>
                <c:pt idx="17">
                  <c:v>6.3827318092143398E-2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6D-4A7D-9A06-8417811D4F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1.10440288617288E-2</c:v>
                </c:pt>
                <c:pt idx="14">
                  <c:v>1.4725371815638299E-2</c:v>
                </c:pt>
                <c:pt idx="15">
                  <c:v>0</c:v>
                </c:pt>
                <c:pt idx="16">
                  <c:v>1.8406714769547899E-2</c:v>
                </c:pt>
                <c:pt idx="17">
                  <c:v>7.3626859078191704E-3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6D-4A7D-9A06-8417811D4F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7.8382191566076197E-3</c:v>
                </c:pt>
                <c:pt idx="10">
                  <c:v>2.5474212258974799E-2</c:v>
                </c:pt>
                <c:pt idx="11">
                  <c:v>4.2326383445681098E-2</c:v>
                </c:pt>
                <c:pt idx="12">
                  <c:v>4.07587396143596E-2</c:v>
                </c:pt>
                <c:pt idx="13">
                  <c:v>0.95312744944348604</c:v>
                </c:pt>
                <c:pt idx="14">
                  <c:v>0</c:v>
                </c:pt>
                <c:pt idx="15">
                  <c:v>0</c:v>
                </c:pt>
                <c:pt idx="16">
                  <c:v>7.5246903903433096E-2</c:v>
                </c:pt>
                <c:pt idx="17">
                  <c:v>1.19140931180436E-2</c:v>
                </c:pt>
                <c:pt idx="18">
                  <c:v>4.07587396143596E-2</c:v>
                </c:pt>
                <c:pt idx="19">
                  <c:v>6.2705753252860997E-3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6D-4A7D-9A06-8417811D4F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0.64818337100106704</c:v>
                </c:pt>
                <c:pt idx="11">
                  <c:v>0</c:v>
                </c:pt>
                <c:pt idx="12">
                  <c:v>0.73843675177336698</c:v>
                </c:pt>
                <c:pt idx="13">
                  <c:v>0</c:v>
                </c:pt>
                <c:pt idx="14">
                  <c:v>0.83018192396339097</c:v>
                </c:pt>
                <c:pt idx="15">
                  <c:v>0</c:v>
                </c:pt>
                <c:pt idx="16">
                  <c:v>2.4614558392445599E-2</c:v>
                </c:pt>
                <c:pt idx="17">
                  <c:v>0</c:v>
                </c:pt>
                <c:pt idx="18">
                  <c:v>4.0278368278547298E-2</c:v>
                </c:pt>
                <c:pt idx="19">
                  <c:v>0</c:v>
                </c:pt>
                <c:pt idx="20">
                  <c:v>0.23943252254469799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6D-4A7D-9A06-8417811D4F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1.35169130374381E-2</c:v>
                </c:pt>
                <c:pt idx="14">
                  <c:v>5.2565772923370401E-3</c:v>
                </c:pt>
                <c:pt idx="15">
                  <c:v>4.8811074857415303E-3</c:v>
                </c:pt>
                <c:pt idx="16">
                  <c:v>6.38298671212354E-3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46D-4A7D-9A06-8417811D4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452872"/>
        <c:axId val="333453200"/>
      </c:lineChart>
      <c:catAx>
        <c:axId val="33345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53200"/>
        <c:crosses val="autoZero"/>
        <c:auto val="1"/>
        <c:lblAlgn val="ctr"/>
        <c:lblOffset val="100"/>
        <c:noMultiLvlLbl val="0"/>
      </c:catAx>
      <c:valAx>
        <c:axId val="33345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5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98-493F-B8BC-9C2A15940D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98-493F-B8BC-9C2A15940D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98-493F-B8BC-9C2A15940D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98-493F-B8BC-9C2A15940D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98-493F-B8BC-9C2A15940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1361896"/>
        <c:axId val="541364192"/>
      </c:lineChart>
      <c:dateAx>
        <c:axId val="54136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364192"/>
        <c:crosses val="autoZero"/>
        <c:auto val="1"/>
        <c:lblOffset val="100"/>
        <c:baseTimeUnit val="days"/>
      </c:dateAx>
      <c:valAx>
        <c:axId val="54136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36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CFFD2-3C9F-49D7-BC2F-644A28496E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7C2CB-9704-49D2-AAFA-0B4435707C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7370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2D56-B7D8-499B-A6A1-4924A30AB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3E462-8E63-4042-96D5-0F86CA7102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513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02024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830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4232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2301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8523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2586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9567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7976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236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18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80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97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73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4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213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45A03-35ED-494F-9B1E-EB6B6F420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594774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D63CA-2CC8-49AE-A2D3-2A7085374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195AFB-8957-406B-8152-000092C0B4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3310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7E08B-7369-4B1F-AD09-7A351E983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14FE6-14FD-4527-8972-2C2BE868E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972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3F749-A399-44C6-A55E-25E98CE0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B2A841-16B0-4C89-9B89-36DF17EE49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9102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54A77-714E-42B2-8C5F-6764EC2A7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1A683-5417-478C-9CC6-2A696B417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447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45285-6F37-468C-994D-7C64494F9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C1F18E-916E-4DB1-8B17-C0B1AD0D8A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2409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FFCB5-DBA4-4B5F-BED8-863C95D4A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8336B-C6C4-4F48-BA90-95122301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614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4065F-3299-433C-9DC2-2B1A037A3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239111-C4B7-49B6-B386-ADFAC6BE0C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7281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AB13B-5D72-4C93-94A0-C75C9FE5F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49307-F565-415D-BB35-C790EBCD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23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78B4-64B3-4248-A9DB-3544131A0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C6CCD4-F35D-4721-9963-594CC65161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174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9B0F3-7624-40C0-86FF-1E40ECA58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F417A-30E6-4E83-8FC0-6DA07ED1C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145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ACA2C-0085-472C-B49B-A78033787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015797-36A0-4D71-A55C-C713E90862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3815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47CCE-3579-40FD-8E58-B22B7EC8C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4627D-4421-40DD-8192-B267AEB5F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1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5AE07-301C-45B6-9B3C-99C2F2E27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9CB225-539B-42DA-9560-33512FA2E7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2122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98455-B07A-4DFB-A7C2-2E1FCCFC6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BA49B-E9C9-4905-99FB-A37051764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41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20D07-F590-4FF5-98C1-F5EF109B0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EBADC4-81C9-4A60-B96F-62C462CFC5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7283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E73ED-A40D-4062-826C-E021A574C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2BBF1-3DC0-4BD4-BAFB-E176FB9DE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708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23C81-030F-4BB4-A519-C26D12A1C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79A1E1-0804-43DD-BCC3-B0435F9B6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0740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07328-F484-44FE-BD1C-7FBB17524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0C430-ADFB-49CF-AB15-8BD84DCA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24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9A3AD-08F6-4A0D-908D-18DE2A802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A3B4D9-5B70-47C9-AE45-E1B4E225FA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1451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71879-1D74-4829-9E78-38BEC0912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72224-EA65-447F-8062-B381B71B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16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D61-76DB-429B-A27C-56E91F42B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89BAB9-3EFB-4893-97D0-3B5A38C58C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4471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3EDE4-0548-45AC-A804-34CD5B15F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E7D43-DB6A-46BD-9C54-EAF413A39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99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83091-83E0-4979-BBDA-486CC3C51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47951D-F100-4F04-AEC1-B0A542B7EE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025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336CF-7BC9-48F7-94A3-59CAFF886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A608E-5682-41F6-BA5E-D64605DF4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49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59D60-BF97-4AAB-8959-AAA5C106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59943C-21C1-474D-A7B2-B703F4CE9B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1227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58EF9-83BF-41C6-9AC0-0B037C72D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932FB-8200-4B35-AE4F-381191C0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42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A6A78-714A-4A97-9232-18C5B70C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BD727C-D22E-44B3-ADAE-A0179BD9B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1527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B6747-5607-4481-AF3F-3A2D6D3A0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6E3DD-4661-4B9F-9491-4506F792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164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C9228-B5A2-43C9-AB04-130DDB0B5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96F8C1-2DCD-4854-8391-5F4858CDDA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4054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78DA7-A26D-4F35-ADF5-4A0FD2B5A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9FE5D-418E-43D1-B70B-934BE889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016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5B2DC-9579-4CFA-94CA-E9164ABA9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B46E58-C314-4F4D-8C19-9BBA1D2B22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8664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FEC92-0D50-4534-BB13-994EEACA6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BF898-3D66-4862-B838-3112B3AA9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89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267F-2DDF-4F18-9F59-470D63D3F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487370-5756-4ECA-9AA4-A4580A1706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8938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E602D-6995-4448-AEE3-FC594949B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1E5F5-109C-49A0-BAFA-39941F154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48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A12D0-D911-4451-B7A2-E6ED9AEB2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069929-0818-4973-87A3-220862990B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0419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EF81A-94CA-408F-91A3-EBF761D87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5CED0-F120-44DE-8372-EE3280E30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870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5A2C3-8786-4FA6-B5C0-8E354F1F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E7078-4DF1-4527-8AC3-0B83E85856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072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3808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78927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727276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534483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611260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13435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3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94.807692307692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51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8.4761904761905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43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121.47368421053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129.21052631579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7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29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199.91666666667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49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41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09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22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973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95B1-0535-47F3-95A0-E4C1FE16F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994980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CB7D1-B8A9-4D84-96E2-F62B0A5B4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9496A1-C515-4EFF-A4CC-2AE8BD791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962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28426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31394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273804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08270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025948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9081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95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01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16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60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13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4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75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69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5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0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259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624B6-140A-43CF-9936-6828C0BF8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862792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FF0F1-7F4C-4C88-85B0-687E8A00C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F87142-5801-4304-A6B5-D3A454DA91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519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40935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89995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53983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370781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24371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07273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51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#bicielectrica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0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#movilidadelectrica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9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06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61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098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5E85F-E079-4E0D-AC72-B9EFCDBB4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033976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64ED4-9622-4265-BBCD-AA68EECFD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4CF25D-3267-4185-9345-D44087081C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526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0635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467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233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121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504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247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805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3177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762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7269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039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713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035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3FC29-D27C-49C8-996F-779E043D4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986364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8B882-1EC4-4D00-AFC5-841ED2795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0C794C-10EE-4DF5-8B6B-34C69A413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4346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1612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845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9911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020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693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101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756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606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089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786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0454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41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44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- 2021-04-09 10:56:46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modelo #Loki volvió.
Con las características ideales para que tu primera bicicleta, sea una #Venzo.
.
💥Cuadro Venzo Loki Evo Shadow R.29, Aluminio 6061
💥Horquilla R.29 Venzo, con Bloqueo y Regulación
💥Sistemas de Frenos Disco Mecánico
💥Transmisión 21 velocidades #Shimano
💥Ruedas Venzo Skywalker R.29
💥Componentes de Aluminio
.
.
Estás pensando en unirte al #Boom de la Bicileta?
🔥 Elegí la nueva #Lokievo 🔥
.
.
*Venzo Argentina no comercializa al público.
*Por consultas y compras, podes consultar en cualquier bicicletería Venzo.
@cristiandiazfotodeportiva
#somosvenzo #vivivenzo #ciclismo #bike #bicicleta #bici #cycling #cyclinglifestyle #bikemom #cyclinglife #mtb #venzobike #mountainbike #ciclismoargentino #venzobikes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15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2316F-4D3F-448C-8B57-B5732E73D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702054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70E8B-74AB-475B-B209-B99FF3FBE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B4801-B36B-4CF1-84E4-C7523EC790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2939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1902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018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2431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808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467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1311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214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846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139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3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815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47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37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- 2021-04-03 12:37:00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🔥SKYLINE EVO Shadow Series🔥
Te presentamos la #bicicleta para animarte a empezar.
Cómoda, versátil y resistente.
Viene equipada de la siguiente manera:
🧨 Cuadro Venzo Skyline Evo r-29, Aluminio 6061
🧨Horquilla r-29, Con bloqueo en botella
🧨Transmisión Full SHIMANO 21 velocidades
🧨Sistema de Frenos Shimano a Disco Mecánico
🧨Ruedas Venzo r-29
• Llanta doble pared 
• Mazas a rulemanes
• Cubiertas Chaoyang 29 x 2.00
🧨Componentes Venzo de Aluminio
 (Asiento, ahead, porta silla y forma)
🔥Que tu primera #bici, sea una #Venzo🔥
#somosvenzo #vivivenzo #ciclismo #bike #cycling #cyclinglifestyle #cyclingphotos #cyclinglife #mtb #mtblife #mtblifestyle #venzobike #biker #mountainbike #ciclismoargentino #venzobikes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932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37C97-220A-4536-A975-E4316B8BB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243597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FA1B7-F546-42D8-962F-424FC664F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B449D-4DE6-4CE9-A763-CC2691723C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176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56863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901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764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476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881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002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061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73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790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405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026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4319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75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- 2021-04-22 14:37:55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🌺FRIDA BELLE🌺
Hermosa desde el ángulo que la mires... 🤩
Robusta, versátil y ergonómica.
🔥 Diseñada exclusivamente para #Mujeres 🔥
Querés ver y saber más??
No te pierdas nuestros próximos posteos!! 🤩🤩
.
.
Disponible en #BicicleteriasVenzo
.
.
#somosvenzo #venzo #vivivenzo #ciclismo #bike #bicicleta #cycling #cyclinglifestyle #cyclingphotos #cyclinglife #mtb #mtblife #mtblifestyle #venzobike #biker #mountainbike #ciclismoargentino #venzobikes #venzofrida #fridabelle @ Córdoba Province,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253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D0DC9-6B9E-451F-9682-1B7D556F3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718383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7EB89-7718-4FED-BE1B-745BC0F23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7465A0-81CC-4999-9CE9-A7FDB0004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4029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436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805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9639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2920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2826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895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289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754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2145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364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305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31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31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- 2021-04-14 13:10:05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¡GRAN SORTEO! 🚲🥳🎉
Junto a @dflatorre tenemos un súper regalo para vos... esta belleza ¡puede ser tuya! 🤤👏🏼👏🏼👏🏼 
¡Participar es muy fácil!
Sólo tenes que:
1️⃣ Seguir a @topmega_oficial y a @dflatorre
2️⃣ Dar ❤️ a la publicación 
3️⃣ Etiquetar a 3 amigos con quienes saldrías a pedalear 🚴🏻‍♀️
4️⃣ ¡Compartir la imagen en tu historia y etiquetarnos para que podamos verla!
⚠️ATENCIÓN⚠️ ➡️ Muy importante cumplir todos los requisitos.
✅ Sorteo válido para TODO EL PAÍS.
El ganador se anunciará en nuestras historias el día Lunes 19 de Abril 👏🏼 
¡Muchas suerte para todos!🤞🏼🍀
#topmega #sorteo #regalo #mtbbike #mtblife #sunshine #bicicleta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34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23275-5B91-42E2-B995-5AAD47C0C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68458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3BAF7-B916-43DB-9AB0-4C2F66C6D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2B37FD-C075-416B-B394-88FE8EC11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1146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4431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853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589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265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142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27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438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11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27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6218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9762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580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9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- 2021-04-29 14:15:51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🖤EOLO evo🖤
Un clásico de nuestra marca.
La #bicicleta ideal para comenzar en el mundo del #ciclismo.
La compañera fiel para paseos y salidas rurales o urbanas.
Robusta, rígida y súper resistente 💪🏻🔥
.
.
Viene equipada de la siguiente manera:
🖤Cuadro Venzo Eolo Rod.29 - Aluminio 6061
🖤Horquilla R.29 Suntour XCM con regulación + bloqueo en botella
🖤Transmisión Full #SHIMANO 24 velocidades
🖤Sistema de Frenos Shimano a Disco Mecánico
🖤Ruedas Venzo Rod.29
• Llanta doble pared 
• Mazas a rulemanes
• Cubiertas Chaoyang 29 x 2.00
🖤Componentes Venzo de Aluminio
 (Asiento, ahead, p.silla y forma)
.
.
#venzo #somosvenzo #venzobikes #eolo #mtb #mtblife #mountainbike #cycling #bike #biker #venzobike 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59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F2B53-3BC4-426F-BB84-830C56119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337950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5FDC8-2AFD-47DD-ABD7-738C91B45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7A909-9CB7-41B5-8528-60F99BE9A6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0406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61938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828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966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3653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546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323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724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2962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5144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30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485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3842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53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- 2021-04-27 10:41:41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🌷 Frida Belle 🌷
Te mostramos en detalle esta hermosa #venzobike que nos tiene enamorados 🥰 
.
.
Así viene equipada 👇🏻
.
🌺Cuadro Venzo Frida Belle Rod.29, Aluminio 6061
🌺Horquilla Rod.29 #VenzoFrida, Con bloqueo en botella
🌺Transmisión Full #Shimano 21 velocidades
🌺Sistema de Frenos Shimano a Disco Mecánico
🌺Ruedas Venzo Frida Rod.29
• Llanta doble pared 
• Mazas a rulemanes
• Cubiertas Chaoyang 29 x 2.00
🌺Componentes Venzo Frida de Aluminio
 (Asiento, ahead, p.silla y forma)
.
.
Conseguila en cualquier #BicicleteriaVenzo del país!! 🤩
.
.
#SOMOSVENZO
#venzo #vivivenzo #ciclismo #cycling #bike #biker #bikegirl #girlpower #mtbgirl #cyclingqueens #cyclingphotos #bicicleta #mountainbike #mtb #ciclismoargentino #venzobikes #frida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072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331E3-0308-48C7-BF36-814ACF97D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2580095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EB26-894A-4DE4-A604-32CAD06F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EB8F3-F077-43D9-AB32-9B5BF6C5EB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7111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554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07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629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719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378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40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223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908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890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4373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033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59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63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- 2021-04-15 10:40:28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❤️FELIZ DÍA DEL CICLISTA❤️
Con lluvia, con sol, con viento y con calor... 
Miles de kilómetros recorridos, infinitas historias para contar y momentos que recordar...
La felicidad se disfruta en dos ruedas 🤩❤️
#somosvenzo #venzo #vivivenzo #ciclismo #bike #bicicleta #cycling #cyclinglifestyle #cyclingphotos #cyclinglife #mtb #mtblife #mtblifestyle #venzobike #biker #mountainbike #ciclismoargentino #venzobikes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581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C3440-AA0B-4B17-8C00-35227A5B5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915081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C1278-2AC2-48B3-8E89-26DB55611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22334-DB88-4728-9EE4-A0C455CDBF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7954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1638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370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699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5045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5753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92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7813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9998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282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460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933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608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99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- 2021-04-24 20:18:30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Frida Belle te acompaña a cualquier lugar... 🌸🍃
A paseos por las sierras, al sendero o a la ciudad...
A donde salís este finde a pedalear??
.
.
A donde quiera que vayas, andá en tu #VenzoBike.🚴🏻‍♀️
.
.
*Disponible en #BicicleteríasVenzo
.
#somosvenzo #venzo #vivivenzo #ciclismo #bike #bicicleta #cycling #cyclinglifestyle #cyclingphotos #cyclinglife #mtb #mtblife #mtblifestyle #fridabelle #biker #mountainbike #ciclismoargentino #venzobikes #venzofrida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893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132A9-DA4F-4655-B56E-5F8362CA2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2997733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1843F-2EEC-4BA0-8FE9-877F9FC0C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B8DAF-92DF-4D4B-860F-41045EF59A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819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9101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751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62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979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356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163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763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633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511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287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72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434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15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- 2021-04-14 15:23:58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#Maxam 90 o #Maxam 190: Vos las elegís y ellas te acompañan a todos lados 🚴🏼‍♀️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69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- 2021-04-06 13:31:28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¿Querés ganarte esta bici Flash? 🚴🔥
Participá en Instagram: https://www.instagram.com/p/CNS_EVnhY6k/
📣 ¡Dale, sorteamos el lunes!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006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DBDC6-6DDF-4BFF-94F2-43CD658E6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9415244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647F0-B065-4090-90BA-DFA4AF67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6C8152-918B-4D12-A179-91EC68DE9D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33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5956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335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224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519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533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614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7249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622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971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992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325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543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92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- 2021-04-24 11:36:51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¡Sábado con amigos y bien acompañados!🚲♥️
En la foto podemos ver a nuestra #Thor ⚡. La misma viene equipada con los mejores componentes:
✅ Sistema de cambios #Shimano Tourney TX 
✅ Sistema de freno: Disco mecánico TOPMEGA
✅ Cubiertas #Arisun Graham 29X2.20
Hasta en 18 CUOTAS comprándola desde nuestra web ➡️ www.topmega.com.ar
#topmega #mtblife #mtbbike #bike #bicicleta #findesemana #sabado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697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51385-CF05-4621-909E-2DCE6FEDC3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8909772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9ADE2-C4FF-4BBC-9084-5C36710EF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A45B92-3A5A-4AAD-973F-D1330DDFD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2800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49472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8355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532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459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0815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860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141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155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909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9267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57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075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3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- 2021-04-02 16:41:46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Viernes #feriado😌
Despejá la mente y recargá energías acompañada de tu #SunshineR29 🚴🏻‍♀️🏞️
Encontrala en nuestra tienda online (link en la bio)
#topmega #bicicletas #findelargo #tubicitumundo #mtblife #paseo #todoterreno #rodado29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916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04D17-6D70-4DE1-8EAE-BBABFF472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9388212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ABAF2-A872-4364-90CE-00CA82B02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4427C-C828-4B2F-8D2C-CFAF453042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431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52694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34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985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149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987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7790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2802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145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86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15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682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163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22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- 2021-04-19 12:14:22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Alpa Corral
por @natibainotti
Río Cuarto puede ser la base de muchas microaventuras. Te presentamos una que podés hacer en el día, para después disfrutar del río y volver en vehículo.
🛣 Ficha de Ruta 🛣
» Kilómetros: 73 (90% ripio/arenizca, 10% asfalto)
» Nivel de dificultad: Baja
» Lugar: Córdoba, Argentina
» Itinerario: Río Cuarto, Espinillo, Río Seco, Alpa Corral
» Tipo de recorrido: Lineal
» Rutas: Provincial 11 y camino secundario
» Días: 1 
» Punto más alto: 875 msnm
» Punto más bajo: 440 msnm
» Metros en subida: 66
» Metros en bajada: 460
📍DATOS ÚTILES:
🗓Cuándo hacerlo: todo el año
💧Si necesitás agua, hay escuelas rurales y también podés cargar en Río Seco.
🚴🏻Una parte del camino es de arena ligera que se torna pesada si llovió o llovizna durante la salida.
☝🏻 RECOMENDACIÓN: quedate a dormir en alguno de los campings organizados o cabañas y disfrutá del pueblo y el río.
#venzo #somosvenzo #vivivenzo #cicloturismo #ciclismo #cicloturismoargentino 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972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8FE62-CD90-43EE-AB93-2B338B26C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4362861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5E1E-B3E2-4F94-A4F3-F7D54D81B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F7AAB-997A-4C1F-BA08-A362FAF81C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250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2819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2123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9941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388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818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403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1710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021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650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1603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9445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0090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71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- 2021-04-07 17:00:48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#Maxam190 tiene todo lo necesario para recorrer tranquilamente la ciudad. ¡Tus salidas diarias ahora son mejores en bici!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19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44A8E-7EE1-4A21-8173-DCDB24677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914419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596CA-1925-4A5A-9D93-3CBBE6A46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AA565-4507-4165-9325-BE94D6A606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443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6293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6796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576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367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228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3385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0665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074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586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349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273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1195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40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- 2021-04-13 11:14:19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Pensamos en vos y en tu comodidad por eso nuestra #Flamingo R29 es todo lo que necesitas 🚲🙌♥️   ✅ Gracias a su diseño y geometría podrás disfrutar de mayor confort y maniobrabilidad. Los frenos a disco brindan la seguridad y precisión que necesitas para tus recorridos💪.  👉 Comprala en cuotas con tu tarjeta desde nuestra tienda online 💳 (Link en la bio). 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154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DE14D-97BE-43BA-9F64-422113687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208170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40987-882E-4767-90EE-9F2A0A7C3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57777-88DF-408D-AA04-3DA392ADC1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006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1302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029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419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35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06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070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6407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127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646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236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3096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676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05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- 2021-04-13 18:00:37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Necochea - Los Ángeles
Por @natibainotti
🗓 ¿Cuándo hacerlo? En cualquier momento del año. Durante todo el año es conveniente llevar rompevientos, protector solar y lentes de sol.
🥪 Comida: llévate comida de Necochea.
En los Angeles hay dos proveedurías con lo básico: algunas galletas, fideos, polenta, queso y alguna verdura o fruta si tenés suerte.
💧Agua: llevar 2 litros por persona
⚠️ A tener en cuenta: el camino de ripio está bastante poceado porque pasan camiones con frecuencia.
Cuando te cruces un camión frená y dejalo pasar, porque si una camioneta —que también pasan con frecuencia— los sobrepasa puede no verte por el polvo. ⚠️
🔥 Recomendaciones: quedate un par de noches en el balneario y disfrutá la combinación del campo con el mar. Podés acampar en la punta del balneario, al lado del bosque, donde hay una bomba de agua, o en @viejofredrefugiodemar —para tener acceso a ducha, baño y cocina—, donde más que una estadía vas a vivir una experiencia con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102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05CD5-F5DD-4997-8956-1117E0A52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924088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BF0D2-09F4-43A6-80A5-8408AF61D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74F76-9A8E-43FA-8C55-6838FEBAA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641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7967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6807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149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466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659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811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8707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632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780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1533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5961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640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96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- 2021-04-10 10:30:43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¡Sábado y tus piernas lo saben! 🤩🚲
Nuestras #MTB son las compañeras ideales para todo tipo de planes, desde paseos hasta todo terreno 🤜🤛
La de la foto es la #SunshineR29 AZUL ➡️ Hasta 25% OFF🔥 
✅ Disponible en nuestra tienda online en talles: M &amp; XL 👏
"#tubicitumundo #finde #findesemana #sabado #mtb #todoterreno #bike #sunshine #rodado29 #bicicleta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963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C96AD-09B9-495D-B47C-3142CD575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274847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5FF9-0EC6-4C2E-AD02-6597EFDF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2CD37-ED2F-460B-ABAD-B1978246A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451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9883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2718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640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4130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7956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195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080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098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907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442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4460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805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81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- 2021-04-14 16:26:58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#Fitness Bicicleta indoor Spirit 100
Volante de acero simulador inercial de 13 kg. • Piñón fijo • Transmisión a cadena • Protector de transpiración • Palanca de 3 piezas • Ruedas de traslado • Monitor con 7 funciones • Peso máximo admitido: 120 kg.
Más info: https://olmobikes.net/fitness/bicicleta-indoor-spirit-100/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300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05CF7-E502-4175-B05A-E525933BA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750912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1F18-ABCB-42F7-AD8D-683E84E9D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2F3F0-AAA2-42D5-A4F6-68EBFDE423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2549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4418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2175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75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579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8130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190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7821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7777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055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996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967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882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5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- 2021-04-12 12:00:41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Comenzá la semana de la mejor manera 🚲♥️. ¡Te acompañamos adonde vayas!
#SunshineR29 ➡️ Incorpora cubiertas #Arisun Graham de 29" y sistema de cambios Shimano Tourney para que no te pares⚡🚀 
👉 HASTA 25% OFF🔥 comprando desde nuestra tienda online. (Link en la bio)
#topmega #tubicitumundo #sunshine #sunshiner29 #lunes #bike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911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D90C3-D64A-46CB-9077-A6ADDBF9E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6492441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F20A8-7DF9-46ED-80FA-74D3C94ED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0BFE68-19EC-4B17-9F4A-7F69566D7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931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7960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132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077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745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639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262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4898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920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0314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420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312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495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09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- 2021-04-20 14:42:58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#Infantiles Mint
Rodado 24" • Cuadro de acero • Horquilla rígida • Frenos V-Brake.
Más info: https://olmobikes.net/bicicleta/mint/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59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96902-668C-4CE1-B761-EABD9B565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404787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98FFE-CE89-441A-A46D-0BA79E890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C10F4-925B-4F6D-99CA-F66329C939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5689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909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882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304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160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048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118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673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908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338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3513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395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122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20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- 2021-04-04 18:35:07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¡Felices Pascuas! 🐰🎉
Esperamos que todos estén disfrutando de este hermoso día☀️🌇
¿Cómo pasaron hoy? ¡Los leemos!
Mirá todos los modelos disponibles en nuestra tienda online 🚲. (Link en la bio) 
#topmega #tubicitumundo #domingo #pascuas #felicespascuas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248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0A2EC-F94B-400B-B728-F5ABE468C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6986962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A45F8-0449-444D-A18A-308A805F7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37C36-1786-463E-9A71-E5150CAEE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233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6780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253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722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918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285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91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851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2111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552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603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7254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1145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13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- 2021-04-08 15:56:12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#Todoterreno #MTB Flash 290+ Disc
Rodado 29" • Cuadro de aluminio • Talles 18" y 20" • 21 velocidades Shimano • Suspensión delantera • Llantas doble pared • Frenos a disco.
Más info: https://olmobikes.net/bicicleta/flash-290-disc/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25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- 2021-04-19 13:13:32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19 de Abril - Día Mundial de la Bicicleta. 
Sigamos pedaleando juntos 🚲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841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466D4-9D31-4BDD-B2B7-7B2E664A2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7597448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5C6F2-7786-465A-928F-234EB0E51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84369-9540-49AD-8C22-B01B724E8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4605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42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4806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902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0194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550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165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42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758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452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2706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4364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116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0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- 2021-04-17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compartida siempre es más gratificante 🚲❤️
¡Que tengan un hermoso fin de semana! 🤩🙌
#Movilidadeléctrica
➡️ Hasta 40% OFF comprando desde nuestra tienda online🔥. (Link en la bio)
#topmega #ebike #bicicletas #tubicitumundo #paseo #innovacion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84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- 2021-04-22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Sigamos recorriendo la ciudad en bici. Sigamos cuidándonos con la mejor compañia.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005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22A50-1EAE-4D2E-9772-4791533923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552778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EBFD4-4DC7-43EB-AFC3-52E5467E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9745D5-E9FB-4425-B155-9CF10CE515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8741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EE62A-1563-4617-88D9-B4C8223B6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C09E0-A5D3-4A2C-A21E-4151BA29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926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1F75C-C0EA-4BC9-BAD5-B936BC60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C80DE1-32CA-4713-A782-354FD0A6A8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693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225409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167610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09296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93182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429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02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Teknial Bikes - 2021-04-14 13:15:15</a:t>
                      </a:r>
                      <a:r>
                        <a:rPr lang="sv-SE" sz="1000"/>
                        <a:t>
 Precio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43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78EBA-9D76-4913-9B82-899193674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659303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1657</Words>
  <Application>Microsoft Office PowerPoint</Application>
  <PresentationFormat>On-screen Show (4:3)</PresentationFormat>
  <Paragraphs>923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 - 1 of 3</vt:lpstr>
      <vt:lpstr>Facebook Hashtag Detection | Teknialbikes - 2 of 3</vt:lpstr>
      <vt:lpstr>Facebook Hashtag Detection | Teknialbikes - 3 of 3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2021-05-01T08:38:10Z</dcterms:created>
  <dcterms:modified xsi:type="dcterms:W3CDTF">2021-05-01T08:40:05Z</dcterms:modified>
</cp:coreProperties>
</file>