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3.6480999999999999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70-40E9-98F9-359A10D1CB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0.60840000000000005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32.274000000000001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70-40E9-98F9-359A10D1CB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56.612000000000002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70-40E9-98F9-359A10D1CB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0291128"/>
        <c:axId val="330290800"/>
      </c:radarChart>
      <c:catAx>
        <c:axId val="33029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290800"/>
        <c:crosses val="autoZero"/>
        <c:auto val="1"/>
        <c:lblAlgn val="ctr"/>
        <c:lblOffset val="100"/>
        <c:noMultiLvlLbl val="0"/>
      </c:catAx>
      <c:valAx>
        <c:axId val="33029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29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1152109</c:v>
                </c:pt>
                <c:pt idx="1">
                  <c:v>42030</c:v>
                </c:pt>
                <c:pt idx="2">
                  <c:v>7010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12-4D8C-B92E-8D35654714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4030</c:v>
                </c:pt>
                <c:pt idx="1">
                  <c:v>259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68-4FA7-ADCF-6628A8B8A9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B3-4C64-B07E-977358EE7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29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67-423C-A1B2-2638BE1F34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41778</c:v>
                </c:pt>
                <c:pt idx="1">
                  <c:v>41776</c:v>
                </c:pt>
                <c:pt idx="2">
                  <c:v>41774</c:v>
                </c:pt>
                <c:pt idx="3">
                  <c:v>41774</c:v>
                </c:pt>
                <c:pt idx="4">
                  <c:v>41787</c:v>
                </c:pt>
                <c:pt idx="5">
                  <c:v>41805</c:v>
                </c:pt>
                <c:pt idx="6">
                  <c:v>41816</c:v>
                </c:pt>
                <c:pt idx="7">
                  <c:v>41832</c:v>
                </c:pt>
                <c:pt idx="8">
                  <c:v>41840</c:v>
                </c:pt>
                <c:pt idx="9">
                  <c:v>41855</c:v>
                </c:pt>
                <c:pt idx="10">
                  <c:v>41867</c:v>
                </c:pt>
                <c:pt idx="11">
                  <c:v>41875</c:v>
                </c:pt>
                <c:pt idx="12">
                  <c:v>41886</c:v>
                </c:pt>
                <c:pt idx="13">
                  <c:v>41894</c:v>
                </c:pt>
                <c:pt idx="14">
                  <c:v>41900</c:v>
                </c:pt>
                <c:pt idx="15">
                  <c:v>41910</c:v>
                </c:pt>
                <c:pt idx="16">
                  <c:v>41915</c:v>
                </c:pt>
                <c:pt idx="17">
                  <c:v>41926</c:v>
                </c:pt>
                <c:pt idx="18">
                  <c:v>41927</c:v>
                </c:pt>
                <c:pt idx="19">
                  <c:v>41934</c:v>
                </c:pt>
                <c:pt idx="20">
                  <c:v>41943</c:v>
                </c:pt>
                <c:pt idx="21">
                  <c:v>41958</c:v>
                </c:pt>
                <c:pt idx="22">
                  <c:v>41967</c:v>
                </c:pt>
                <c:pt idx="23">
                  <c:v>41977</c:v>
                </c:pt>
                <c:pt idx="24">
                  <c:v>41984</c:v>
                </c:pt>
                <c:pt idx="25">
                  <c:v>41994</c:v>
                </c:pt>
                <c:pt idx="26">
                  <c:v>42003</c:v>
                </c:pt>
                <c:pt idx="27">
                  <c:v>42011</c:v>
                </c:pt>
                <c:pt idx="28">
                  <c:v>42018</c:v>
                </c:pt>
                <c:pt idx="29">
                  <c:v>42030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13-4389-89E2-504897B716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6995</c:v>
                </c:pt>
                <c:pt idx="1">
                  <c:v>6999</c:v>
                </c:pt>
                <c:pt idx="2">
                  <c:v>7002</c:v>
                </c:pt>
                <c:pt idx="3">
                  <c:v>7002</c:v>
                </c:pt>
                <c:pt idx="4">
                  <c:v>7002</c:v>
                </c:pt>
                <c:pt idx="5">
                  <c:v>7003</c:v>
                </c:pt>
                <c:pt idx="6">
                  <c:v>7004</c:v>
                </c:pt>
                <c:pt idx="7">
                  <c:v>7003</c:v>
                </c:pt>
                <c:pt idx="8">
                  <c:v>7003</c:v>
                </c:pt>
                <c:pt idx="9">
                  <c:v>7003</c:v>
                </c:pt>
                <c:pt idx="10">
                  <c:v>7006</c:v>
                </c:pt>
                <c:pt idx="11">
                  <c:v>7005</c:v>
                </c:pt>
                <c:pt idx="12">
                  <c:v>7006</c:v>
                </c:pt>
                <c:pt idx="13">
                  <c:v>7006</c:v>
                </c:pt>
                <c:pt idx="14">
                  <c:v>7005</c:v>
                </c:pt>
                <c:pt idx="15">
                  <c:v>7005</c:v>
                </c:pt>
                <c:pt idx="16">
                  <c:v>7006</c:v>
                </c:pt>
                <c:pt idx="17">
                  <c:v>7007</c:v>
                </c:pt>
                <c:pt idx="18">
                  <c:v>7007</c:v>
                </c:pt>
                <c:pt idx="19">
                  <c:v>7007</c:v>
                </c:pt>
                <c:pt idx="20">
                  <c:v>7006</c:v>
                </c:pt>
                <c:pt idx="21">
                  <c:v>7006</c:v>
                </c:pt>
                <c:pt idx="22">
                  <c:v>7005</c:v>
                </c:pt>
                <c:pt idx="23">
                  <c:v>7005</c:v>
                </c:pt>
                <c:pt idx="24">
                  <c:v>7008</c:v>
                </c:pt>
                <c:pt idx="25">
                  <c:v>7008</c:v>
                </c:pt>
                <c:pt idx="26">
                  <c:v>7010</c:v>
                </c:pt>
                <c:pt idx="27">
                  <c:v>7009</c:v>
                </c:pt>
                <c:pt idx="28">
                  <c:v>7009</c:v>
                </c:pt>
                <c:pt idx="29">
                  <c:v>7010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13-4389-89E2-504897B716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1148183</c:v>
                </c:pt>
                <c:pt idx="1">
                  <c:v>1148258</c:v>
                </c:pt>
                <c:pt idx="2">
                  <c:v>1148405</c:v>
                </c:pt>
                <c:pt idx="3">
                  <c:v>1148542</c:v>
                </c:pt>
                <c:pt idx="4">
                  <c:v>1148709</c:v>
                </c:pt>
                <c:pt idx="5">
                  <c:v>1148923</c:v>
                </c:pt>
                <c:pt idx="6">
                  <c:v>1149116</c:v>
                </c:pt>
                <c:pt idx="7">
                  <c:v>1149273</c:v>
                </c:pt>
                <c:pt idx="8">
                  <c:v>1149496</c:v>
                </c:pt>
                <c:pt idx="9">
                  <c:v>1149576</c:v>
                </c:pt>
                <c:pt idx="10">
                  <c:v>1149723</c:v>
                </c:pt>
                <c:pt idx="11">
                  <c:v>1149880</c:v>
                </c:pt>
                <c:pt idx="12">
                  <c:v>1149916</c:v>
                </c:pt>
                <c:pt idx="13">
                  <c:v>1150114</c:v>
                </c:pt>
                <c:pt idx="14">
                  <c:v>1150225</c:v>
                </c:pt>
                <c:pt idx="15">
                  <c:v>1150326</c:v>
                </c:pt>
                <c:pt idx="16">
                  <c:v>1150511</c:v>
                </c:pt>
                <c:pt idx="17">
                  <c:v>1150722</c:v>
                </c:pt>
                <c:pt idx="18">
                  <c:v>1150750</c:v>
                </c:pt>
                <c:pt idx="19">
                  <c:v>1151044</c:v>
                </c:pt>
                <c:pt idx="20">
                  <c:v>1151087</c:v>
                </c:pt>
                <c:pt idx="21">
                  <c:v>1151345</c:v>
                </c:pt>
                <c:pt idx="22">
                  <c:v>1151569</c:v>
                </c:pt>
                <c:pt idx="23">
                  <c:v>1151534</c:v>
                </c:pt>
                <c:pt idx="24">
                  <c:v>1151894</c:v>
                </c:pt>
                <c:pt idx="25">
                  <c:v>1151858</c:v>
                </c:pt>
                <c:pt idx="26">
                  <c:v>1151946</c:v>
                </c:pt>
                <c:pt idx="27">
                  <c:v>1151886</c:v>
                </c:pt>
                <c:pt idx="28">
                  <c:v>1152062</c:v>
                </c:pt>
                <c:pt idx="29">
                  <c:v>1152109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13-4389-89E2-504897B71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263000"/>
        <c:axId val="332259392"/>
      </c:lineChart>
      <c:dateAx>
        <c:axId val="332263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59392"/>
        <c:crosses val="autoZero"/>
        <c:auto val="1"/>
        <c:lblOffset val="100"/>
        <c:baseTimeUnit val="days"/>
      </c:dateAx>
      <c:valAx>
        <c:axId val="33225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6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</c:v>
                </c:pt>
                <c:pt idx="1">
                  <c:v>-2</c:v>
                </c:pt>
                <c:pt idx="2">
                  <c:v>-2</c:v>
                </c:pt>
                <c:pt idx="3">
                  <c:v>0</c:v>
                </c:pt>
                <c:pt idx="4">
                  <c:v>13</c:v>
                </c:pt>
                <c:pt idx="5">
                  <c:v>18</c:v>
                </c:pt>
                <c:pt idx="6">
                  <c:v>11</c:v>
                </c:pt>
                <c:pt idx="7">
                  <c:v>16</c:v>
                </c:pt>
                <c:pt idx="8">
                  <c:v>8</c:v>
                </c:pt>
                <c:pt idx="9">
                  <c:v>15</c:v>
                </c:pt>
                <c:pt idx="10">
                  <c:v>12</c:v>
                </c:pt>
                <c:pt idx="11">
                  <c:v>8</c:v>
                </c:pt>
                <c:pt idx="12">
                  <c:v>11</c:v>
                </c:pt>
                <c:pt idx="13">
                  <c:v>8</c:v>
                </c:pt>
                <c:pt idx="14">
                  <c:v>6</c:v>
                </c:pt>
                <c:pt idx="15">
                  <c:v>10</c:v>
                </c:pt>
                <c:pt idx="16">
                  <c:v>5</c:v>
                </c:pt>
                <c:pt idx="17">
                  <c:v>11</c:v>
                </c:pt>
                <c:pt idx="18">
                  <c:v>1</c:v>
                </c:pt>
                <c:pt idx="19">
                  <c:v>7</c:v>
                </c:pt>
                <c:pt idx="20">
                  <c:v>9</c:v>
                </c:pt>
                <c:pt idx="21">
                  <c:v>15</c:v>
                </c:pt>
                <c:pt idx="22">
                  <c:v>9</c:v>
                </c:pt>
                <c:pt idx="23">
                  <c:v>10</c:v>
                </c:pt>
                <c:pt idx="24">
                  <c:v>7</c:v>
                </c:pt>
                <c:pt idx="25">
                  <c:v>10</c:v>
                </c:pt>
                <c:pt idx="26">
                  <c:v>9</c:v>
                </c:pt>
                <c:pt idx="27">
                  <c:v>8</c:v>
                </c:pt>
                <c:pt idx="28">
                  <c:v>7</c:v>
                </c:pt>
                <c:pt idx="2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9B-4449-8A21-5F306BCC75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-1</c:v>
                </c:pt>
                <c:pt idx="1">
                  <c:v>4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-1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-1</c:v>
                </c:pt>
                <c:pt idx="12">
                  <c:v>1</c:v>
                </c:pt>
                <c:pt idx="13">
                  <c:v>0</c:v>
                </c:pt>
                <c:pt idx="14">
                  <c:v>-1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-1</c:v>
                </c:pt>
                <c:pt idx="21">
                  <c:v>0</c:v>
                </c:pt>
                <c:pt idx="22">
                  <c:v>-1</c:v>
                </c:pt>
                <c:pt idx="23">
                  <c:v>0</c:v>
                </c:pt>
                <c:pt idx="24">
                  <c:v>3</c:v>
                </c:pt>
                <c:pt idx="25">
                  <c:v>0</c:v>
                </c:pt>
                <c:pt idx="26">
                  <c:v>2</c:v>
                </c:pt>
                <c:pt idx="27">
                  <c:v>-1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9B-4449-8A21-5F306BCC75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104</c:v>
                </c:pt>
                <c:pt idx="1">
                  <c:v>75</c:v>
                </c:pt>
                <c:pt idx="2">
                  <c:v>147</c:v>
                </c:pt>
                <c:pt idx="3">
                  <c:v>137</c:v>
                </c:pt>
                <c:pt idx="4">
                  <c:v>167</c:v>
                </c:pt>
                <c:pt idx="5">
                  <c:v>214</c:v>
                </c:pt>
                <c:pt idx="6">
                  <c:v>193</c:v>
                </c:pt>
                <c:pt idx="7">
                  <c:v>157</c:v>
                </c:pt>
                <c:pt idx="8">
                  <c:v>223</c:v>
                </c:pt>
                <c:pt idx="9">
                  <c:v>80</c:v>
                </c:pt>
                <c:pt idx="10">
                  <c:v>147</c:v>
                </c:pt>
                <c:pt idx="11">
                  <c:v>157</c:v>
                </c:pt>
                <c:pt idx="12">
                  <c:v>36</c:v>
                </c:pt>
                <c:pt idx="13">
                  <c:v>198</c:v>
                </c:pt>
                <c:pt idx="14">
                  <c:v>111</c:v>
                </c:pt>
                <c:pt idx="15">
                  <c:v>101</c:v>
                </c:pt>
                <c:pt idx="16">
                  <c:v>185</c:v>
                </c:pt>
                <c:pt idx="17">
                  <c:v>211</c:v>
                </c:pt>
                <c:pt idx="18">
                  <c:v>28</c:v>
                </c:pt>
                <c:pt idx="19">
                  <c:v>294</c:v>
                </c:pt>
                <c:pt idx="20">
                  <c:v>43</c:v>
                </c:pt>
                <c:pt idx="21">
                  <c:v>258</c:v>
                </c:pt>
                <c:pt idx="22">
                  <c:v>224</c:v>
                </c:pt>
                <c:pt idx="23">
                  <c:v>-35</c:v>
                </c:pt>
                <c:pt idx="24">
                  <c:v>360</c:v>
                </c:pt>
                <c:pt idx="25">
                  <c:v>-36</c:v>
                </c:pt>
                <c:pt idx="26">
                  <c:v>88</c:v>
                </c:pt>
                <c:pt idx="27">
                  <c:v>-60</c:v>
                </c:pt>
                <c:pt idx="28">
                  <c:v>176</c:v>
                </c:pt>
                <c:pt idx="29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9B-4449-8A21-5F306BCC7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259064"/>
        <c:axId val="332259720"/>
      </c:lineChart>
      <c:dateAx>
        <c:axId val="332259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59720"/>
        <c:crosses val="autoZero"/>
        <c:auto val="1"/>
        <c:lblOffset val="100"/>
        <c:baseTimeUnit val="days"/>
      </c:dateAx>
      <c:valAx>
        <c:axId val="33225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5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11</c:v>
                </c:pt>
                <c:pt idx="2">
                  <c:v>9</c:v>
                </c:pt>
                <c:pt idx="3">
                  <c:v>10</c:v>
                </c:pt>
                <c:pt idx="4">
                  <c:v>7</c:v>
                </c:pt>
                <c:pt idx="5">
                  <c:v>7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17-48A6-A081-2FEB07A2E1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-1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17-48A6-A081-2FEB07A2E1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79</c:v>
                </c:pt>
                <c:pt idx="1">
                  <c:v>158</c:v>
                </c:pt>
                <c:pt idx="2">
                  <c:v>94</c:v>
                </c:pt>
                <c:pt idx="3">
                  <c:v>161</c:v>
                </c:pt>
                <c:pt idx="4">
                  <c:v>134</c:v>
                </c:pt>
                <c:pt idx="5">
                  <c:v>94</c:v>
                </c:pt>
                <c:pt idx="6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17-48A6-A081-2FEB07A2E1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266280"/>
        <c:axId val="332267264"/>
      </c:barChart>
      <c:catAx>
        <c:axId val="332266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67264"/>
        <c:crosses val="autoZero"/>
        <c:auto val="1"/>
        <c:lblAlgn val="ctr"/>
        <c:lblOffset val="100"/>
        <c:noMultiLvlLbl val="0"/>
      </c:catAx>
      <c:valAx>
        <c:axId val="33226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6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1.6758037873165599E-2</c:v>
                </c:pt>
                <c:pt idx="1">
                  <c:v>-4.78720857867777E-3</c:v>
                </c:pt>
                <c:pt idx="2">
                  <c:v>-4.7874377633090803E-3</c:v>
                </c:pt>
                <c:pt idx="3">
                  <c:v>0</c:v>
                </c:pt>
                <c:pt idx="4">
                  <c:v>3.1119835304256199E-2</c:v>
                </c:pt>
                <c:pt idx="5">
                  <c:v>4.30755976739177E-2</c:v>
                </c:pt>
                <c:pt idx="6">
                  <c:v>2.6312642028465501E-2</c:v>
                </c:pt>
                <c:pt idx="7">
                  <c:v>3.8262865888655101E-2</c:v>
                </c:pt>
                <c:pt idx="8">
                  <c:v>1.9124115509657699E-2</c:v>
                </c:pt>
                <c:pt idx="9">
                  <c:v>3.5850860420650103E-2</c:v>
                </c:pt>
                <c:pt idx="10">
                  <c:v>2.8670409747939302E-2</c:v>
                </c:pt>
                <c:pt idx="11">
                  <c:v>1.9108128119998999E-2</c:v>
                </c:pt>
                <c:pt idx="12">
                  <c:v>2.6268656716417899E-2</c:v>
                </c:pt>
                <c:pt idx="13">
                  <c:v>1.9099460440242601E-2</c:v>
                </c:pt>
                <c:pt idx="14">
                  <c:v>1.4321859932209901E-2</c:v>
                </c:pt>
                <c:pt idx="15">
                  <c:v>2.3866348448687399E-2</c:v>
                </c:pt>
                <c:pt idx="16">
                  <c:v>1.1930326890956799E-2</c:v>
                </c:pt>
                <c:pt idx="17">
                  <c:v>2.6243588214243101E-2</c:v>
                </c:pt>
                <c:pt idx="18">
                  <c:v>2.3851547965462998E-3</c:v>
                </c:pt>
                <c:pt idx="19">
                  <c:v>1.6695685357883901E-2</c:v>
                </c:pt>
                <c:pt idx="20">
                  <c:v>2.14622978966948E-2</c:v>
                </c:pt>
                <c:pt idx="21">
                  <c:v>3.57628209713182E-2</c:v>
                </c:pt>
                <c:pt idx="22">
                  <c:v>2.1450021450021499E-2</c:v>
                </c:pt>
                <c:pt idx="23">
                  <c:v>2.38282460028117E-2</c:v>
                </c:pt>
                <c:pt idx="24">
                  <c:v>1.66757986516426E-2</c:v>
                </c:pt>
                <c:pt idx="25">
                  <c:v>2.38185975609756E-2</c:v>
                </c:pt>
                <c:pt idx="26">
                  <c:v>2.14316330904415E-2</c:v>
                </c:pt>
                <c:pt idx="27">
                  <c:v>1.9046258600576099E-2</c:v>
                </c:pt>
                <c:pt idx="28">
                  <c:v>1.6662302730237302E-2</c:v>
                </c:pt>
                <c:pt idx="29">
                  <c:v>2.8559188919034698E-2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B2-4EE6-88B3-A141C55D15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-1.4293882218410501E-2</c:v>
                </c:pt>
                <c:pt idx="1">
                  <c:v>5.7183702644746197E-2</c:v>
                </c:pt>
                <c:pt idx="2">
                  <c:v>4.2863266180883E-2</c:v>
                </c:pt>
                <c:pt idx="3">
                  <c:v>0</c:v>
                </c:pt>
                <c:pt idx="4">
                  <c:v>0</c:v>
                </c:pt>
                <c:pt idx="5">
                  <c:v>1.4281633818908899E-2</c:v>
                </c:pt>
                <c:pt idx="6">
                  <c:v>1.4279594459517301E-2</c:v>
                </c:pt>
                <c:pt idx="7">
                  <c:v>-1.42775556824672E-2</c:v>
                </c:pt>
                <c:pt idx="8">
                  <c:v>0</c:v>
                </c:pt>
                <c:pt idx="9">
                  <c:v>0</c:v>
                </c:pt>
                <c:pt idx="10">
                  <c:v>4.2838783378552001E-2</c:v>
                </c:pt>
                <c:pt idx="11">
                  <c:v>-1.42734798743934E-2</c:v>
                </c:pt>
                <c:pt idx="12">
                  <c:v>1.4275517487508899E-2</c:v>
                </c:pt>
                <c:pt idx="13">
                  <c:v>0</c:v>
                </c:pt>
                <c:pt idx="14">
                  <c:v>-1.42734798743934E-2</c:v>
                </c:pt>
                <c:pt idx="15">
                  <c:v>0</c:v>
                </c:pt>
                <c:pt idx="16">
                  <c:v>1.4275517487508899E-2</c:v>
                </c:pt>
                <c:pt idx="17">
                  <c:v>1.42734798743934E-2</c:v>
                </c:pt>
                <c:pt idx="18">
                  <c:v>0</c:v>
                </c:pt>
                <c:pt idx="19">
                  <c:v>0</c:v>
                </c:pt>
                <c:pt idx="20">
                  <c:v>-1.42714428428714E-2</c:v>
                </c:pt>
                <c:pt idx="21">
                  <c:v>0</c:v>
                </c:pt>
                <c:pt idx="22">
                  <c:v>-1.42734798743934E-2</c:v>
                </c:pt>
                <c:pt idx="23">
                  <c:v>0</c:v>
                </c:pt>
                <c:pt idx="24">
                  <c:v>4.2826552462526798E-2</c:v>
                </c:pt>
                <c:pt idx="25">
                  <c:v>0</c:v>
                </c:pt>
                <c:pt idx="26">
                  <c:v>2.8538812785388099E-2</c:v>
                </c:pt>
                <c:pt idx="27">
                  <c:v>-1.4265335235378001E-2</c:v>
                </c:pt>
                <c:pt idx="28">
                  <c:v>0</c:v>
                </c:pt>
                <c:pt idx="29">
                  <c:v>1.42673705236125E-2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B2-4EE6-88B3-A141C55D15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9.0586100782263194E-3</c:v>
                </c:pt>
                <c:pt idx="1">
                  <c:v>6.5320597848949197E-3</c:v>
                </c:pt>
                <c:pt idx="2">
                  <c:v>1.2802000944038701E-2</c:v>
                </c:pt>
                <c:pt idx="3">
                  <c:v>1.19295892999421E-2</c:v>
                </c:pt>
                <c:pt idx="4">
                  <c:v>1.4540173541759901E-2</c:v>
                </c:pt>
                <c:pt idx="5">
                  <c:v>1.86296094136983E-2</c:v>
                </c:pt>
                <c:pt idx="6">
                  <c:v>1.6798340706905501E-2</c:v>
                </c:pt>
                <c:pt idx="7">
                  <c:v>1.3662676352953099E-2</c:v>
                </c:pt>
                <c:pt idx="8">
                  <c:v>1.9403570779092501E-2</c:v>
                </c:pt>
                <c:pt idx="9">
                  <c:v>6.9595718471399601E-3</c:v>
                </c:pt>
                <c:pt idx="10">
                  <c:v>1.2787323326165501E-2</c:v>
                </c:pt>
                <c:pt idx="11">
                  <c:v>1.36554630985029E-2</c:v>
                </c:pt>
                <c:pt idx="12">
                  <c:v>3.1307614707621698E-3</c:v>
                </c:pt>
                <c:pt idx="13">
                  <c:v>1.7218649014362802E-2</c:v>
                </c:pt>
                <c:pt idx="14">
                  <c:v>9.6512171836878793E-3</c:v>
                </c:pt>
                <c:pt idx="15">
                  <c:v>8.7808906952987504E-3</c:v>
                </c:pt>
                <c:pt idx="16">
                  <c:v>1.6082397511661899E-2</c:v>
                </c:pt>
                <c:pt idx="17">
                  <c:v>1.8339676891398701E-2</c:v>
                </c:pt>
                <c:pt idx="18">
                  <c:v>2.43325494776323E-3</c:v>
                </c:pt>
                <c:pt idx="19">
                  <c:v>2.55485552900282E-2</c:v>
                </c:pt>
                <c:pt idx="20">
                  <c:v>3.735739033434E-3</c:v>
                </c:pt>
                <c:pt idx="21">
                  <c:v>2.2413596887116301E-2</c:v>
                </c:pt>
                <c:pt idx="22">
                  <c:v>1.9455506386009399E-2</c:v>
                </c:pt>
                <c:pt idx="23">
                  <c:v>-3.0393315554691001E-3</c:v>
                </c:pt>
                <c:pt idx="24">
                  <c:v>3.1262646174581001E-2</c:v>
                </c:pt>
                <c:pt idx="25">
                  <c:v>-3.1252875698632001E-3</c:v>
                </c:pt>
                <c:pt idx="26">
                  <c:v>7.6398306041196001E-3</c:v>
                </c:pt>
                <c:pt idx="27">
                  <c:v>-5.2085774854029598E-3</c:v>
                </c:pt>
                <c:pt idx="28">
                  <c:v>1.527928979083E-2</c:v>
                </c:pt>
                <c:pt idx="29">
                  <c:v>4.0796415470695201E-3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B2-4EE6-88B3-A141C55D1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271528"/>
        <c:axId val="332268248"/>
      </c:lineChart>
      <c:dateAx>
        <c:axId val="332271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68248"/>
        <c:crosses val="autoZero"/>
        <c:auto val="1"/>
        <c:lblOffset val="100"/>
        <c:baseTimeUnit val="days"/>
      </c:dateAx>
      <c:valAx>
        <c:axId val="33226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7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0D-4D98-B33C-C594DF5D3C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0D-4D98-B33C-C594DF5D3C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0D-4D98-B33C-C594DF5D3C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36000"/>
        <c:axId val="74069288"/>
      </c:lineChart>
      <c:dateAx>
        <c:axId val="277736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069288"/>
        <c:crosses val="autoZero"/>
        <c:auto val="1"/>
        <c:lblOffset val="100"/>
        <c:baseTimeUnit val="days"/>
      </c:dateAx>
      <c:valAx>
        <c:axId val="7406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3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87-417D-BB8D-2C4DC94444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87-417D-BB8D-2C4DC94444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587-417D-BB8D-2C4DC94444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859904"/>
        <c:axId val="328860232"/>
      </c:lineChart>
      <c:catAx>
        <c:axId val="32885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60232"/>
        <c:crosses val="autoZero"/>
        <c:auto val="1"/>
        <c:lblAlgn val="ctr"/>
        <c:lblOffset val="100"/>
        <c:noMultiLvlLbl val="0"/>
      </c:catAx>
      <c:valAx>
        <c:axId val="32886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5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DE-4E5D-915B-3FA21A375F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DE-4E5D-915B-3FA21A375F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DE-4E5D-915B-3FA21A375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857936"/>
        <c:axId val="328863184"/>
      </c:barChart>
      <c:catAx>
        <c:axId val="32885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63184"/>
        <c:crosses val="autoZero"/>
        <c:auto val="1"/>
        <c:lblAlgn val="ctr"/>
        <c:lblOffset val="100"/>
        <c:noMultiLvlLbl val="0"/>
      </c:catAx>
      <c:valAx>
        <c:axId val="32886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5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E3-4B87-B9A4-BB357B6A72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E3-4B87-B9A4-BB357B6A72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E3-4B87-B9A4-BB357B6A72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E3-4B87-B9A4-BB357B6A72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E3-4B87-B9A4-BB357B6A72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E3-4B87-B9A4-BB357B6A72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BE3-4B87-B9A4-BB357B6A727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BE3-4B87-B9A4-BB357B6A7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861544"/>
        <c:axId val="328855640"/>
      </c:barChart>
      <c:catAx>
        <c:axId val="32886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55640"/>
        <c:crosses val="autoZero"/>
        <c:auto val="1"/>
        <c:lblAlgn val="ctr"/>
        <c:lblOffset val="100"/>
        <c:noMultiLvlLbl val="0"/>
      </c:catAx>
      <c:valAx>
        <c:axId val="32885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6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D0-4AD1-8B7C-13AC3D107A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865808"/>
        <c:axId val="328870400"/>
      </c:barChart>
      <c:catAx>
        <c:axId val="32886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70400"/>
        <c:crosses val="autoZero"/>
        <c:auto val="1"/>
        <c:lblAlgn val="ctr"/>
        <c:lblOffset val="100"/>
        <c:noMultiLvlLbl val="0"/>
      </c:catAx>
      <c:valAx>
        <c:axId val="32887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86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1.9091256204658302E-2</c:v>
                </c:pt>
                <c:pt idx="2">
                  <c:v>4.7728140511645702E-3</c:v>
                </c:pt>
                <c:pt idx="3">
                  <c:v>1.1932035127911401E-2</c:v>
                </c:pt>
                <c:pt idx="4">
                  <c:v>2.1477663230240598E-2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26-4990-9131-751A990928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0426-4990-9131-751A990928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0426-4990-9131-751A990928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269888"/>
        <c:axId val="332145696"/>
      </c:barChart>
      <c:catAx>
        <c:axId val="33226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45696"/>
        <c:crosses val="autoZero"/>
        <c:auto val="1"/>
        <c:lblAlgn val="ctr"/>
        <c:lblOffset val="100"/>
        <c:noMultiLvlLbl val="0"/>
      </c:catAx>
      <c:valAx>
        <c:axId val="33214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6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2.15429542571271E-2</c:v>
                </c:pt>
                <c:pt idx="2">
                  <c:v>0</c:v>
                </c:pt>
                <c:pt idx="3">
                  <c:v>0</c:v>
                </c:pt>
                <c:pt idx="4">
                  <c:v>1.9147917663954E-2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4.7689446325528198E-3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1.1900794973104201E-2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70-4029-8CC2-46C6B6D574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70-4029-8CC2-46C6B6D574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70-4029-8CC2-46C6B6D57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150288"/>
        <c:axId val="332145368"/>
      </c:lineChart>
      <c:dateAx>
        <c:axId val="332150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45368"/>
        <c:crosses val="autoZero"/>
        <c:auto val="1"/>
        <c:lblOffset val="100"/>
        <c:baseTimeUnit val="days"/>
      </c:dateAx>
      <c:valAx>
        <c:axId val="33214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5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1.3851176048178499E-2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A7-448B-9A70-2B846FB68A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A7-448B-9A70-2B846FB68A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A7-448B-9A70-2B846FB68A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138480"/>
        <c:axId val="332135856"/>
      </c:barChart>
      <c:catAx>
        <c:axId val="33213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35856"/>
        <c:crosses val="autoZero"/>
        <c:auto val="1"/>
        <c:lblAlgn val="ctr"/>
        <c:lblOffset val="100"/>
        <c:noMultiLvlLbl val="0"/>
      </c:catAx>
      <c:valAx>
        <c:axId val="33213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3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4.7729279526525503E-3</c:v>
                </c:pt>
                <c:pt idx="12">
                  <c:v>0</c:v>
                </c:pt>
                <c:pt idx="13">
                  <c:v>0</c:v>
                </c:pt>
                <c:pt idx="14">
                  <c:v>2.1478175786936501E-2</c:v>
                </c:pt>
                <c:pt idx="15">
                  <c:v>1.9091711810610201E-2</c:v>
                </c:pt>
                <c:pt idx="16">
                  <c:v>4.7729279526525503E-3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81-4E77-B898-0D0BE76A48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81-4E77-B898-0D0BE76A48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81-4E77-B898-0D0BE76A4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139464"/>
        <c:axId val="332140448"/>
      </c:lineChart>
      <c:catAx>
        <c:axId val="33213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40448"/>
        <c:crosses val="autoZero"/>
        <c:auto val="1"/>
        <c:lblAlgn val="ctr"/>
        <c:lblOffset val="100"/>
        <c:noMultiLvlLbl val="0"/>
      </c:catAx>
      <c:valAx>
        <c:axId val="33214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3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DD-4540-9BEF-92FA9D48DC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DD-4540-9BEF-92FA9D48DC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DD-4540-9BEF-92FA9D48DC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9519200"/>
        <c:axId val="449513296"/>
      </c:lineChart>
      <c:dateAx>
        <c:axId val="449519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513296"/>
        <c:crosses val="autoZero"/>
        <c:auto val="1"/>
        <c:lblOffset val="100"/>
        <c:baseTimeUnit val="days"/>
      </c:dateAx>
      <c:valAx>
        <c:axId val="44951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951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B5498-6AB5-4EA6-BA1E-77CC1B8BB6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FA0B23-EE02-4A6A-95CE-69FCB83530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39143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5E066-1B90-4BC2-8CDF-BF5BD5A4B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C37FE5-79A7-46F3-A6D7-F3FD92C095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296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23653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3760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3005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95213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08712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81384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5774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19985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2187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098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703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31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949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4E33E2-2A57-4D8C-A365-AD4FDD3814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537781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6A2E6-F3A9-4CF0-B8E8-8F66F4935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C48A4D-73E2-483A-9C36-A0B2D70D23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31888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192D9-B661-4C41-ADC9-4CB6D3345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95787-42BB-4126-A179-CC68764B8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500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54C8-1107-478F-B063-811FB9F96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AB4415-45CE-48DC-BE0B-8DB12862B1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4860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5EA6B-A044-46FE-B687-2A49D8E5B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91D8A-6132-4311-A8D8-227C3B961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379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5BF8A-96AB-482D-B0DD-002C2F1CE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1CAF2C-AB62-458B-BD7C-23A43C6227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8338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8097B-7051-4C05-BD54-635DA5142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54B04-71C4-45D7-A7D1-F6DA627BD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591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AB8BB-24E3-4227-9FDB-A62617B7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A53CF7-53CD-4336-8BF0-099D533389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29405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C7E8F-8B32-4190-B459-5B2B85517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A6F5B-AD23-43DD-BE98-2D4262015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452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17929-850D-44D5-9AD4-75ABCBDE1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93FCC5-53D7-4470-B9EF-ADEA8553DC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4892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AF92C-BCAA-4416-9FBB-0C1A5CCA7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38CE2-6C3F-46AB-AE99-2C9B0A584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001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BE724-0892-4F38-900E-823B0942E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6C5886-1C41-48EE-AA6F-B79DA5CF90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0667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3053B-A888-4A20-81C6-C455B94E7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852FF-4CF7-4005-A476-5E5303D59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080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74C89-683B-4502-A916-85D9B340C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4C8422-90B9-4DEB-9CB1-7FF6D7A6F7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796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211B53-1BDE-40C3-8BA4-BBE117AA7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31F5F-C029-4224-96AF-54D7F650F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548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2C44A-21CE-4DAA-B937-875777D98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A32077-2C24-4B20-BEEA-E94D1F98CA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6048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45CE0-FCE7-474B-98C6-B171638FA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903C6-C8CE-4690-90FB-808F75083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272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9133A-C935-44F5-B034-4E92CAB1D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1B374D-4300-45FE-A32F-8B60B32B1F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22462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39671C-F04F-4105-8198-09EA93F66A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02CD5-D482-47ED-A417-9916D6916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348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47E69-7968-466D-92B9-A60FAA86B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1DD9D5-8991-45B7-9BA6-C7C7E5D1CB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4325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97CC9-1169-48A0-9F64-1D962160B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E5B58-9D5A-4048-A6CE-A8FA5B28D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983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9FF0B-50CB-4B87-BDBB-44467F9B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A24766-2484-4AC3-A10F-43BBBC598A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1908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96824C-4574-4FE3-AEE3-2D2365FDB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F41CB-496D-4C79-AA81-6663AA1EC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418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B2153-946A-4DF2-BAA3-6BCC1DD22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1F9269-7177-40AF-A0D5-84AB5F33A8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0438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83BF8-D008-4ED1-94B3-9AC3E3F87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02316-2755-4754-B706-B699363F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11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ECF5A-D5E7-4B4F-884C-DA04B2514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5E801D-2CB3-472C-82F3-39D80C6FF6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0191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92A82-FD4F-4D4D-807F-E9646CE19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6AD09-264D-4C63-A09D-3ADAE1ECA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197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B41E9-49E6-41D5-8F35-161FFAE1B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0539D1-4949-46F8-ACAD-225665B792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6126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6A266-C095-41AF-89E6-9FED5A0FC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52973-8B38-4419-91F6-792ED4C68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82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98C90-5EDC-4CB0-9205-16089EC8D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EC8937-716C-4375-9BC8-370EA76A90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6149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8AB01-6C63-48B3-9FE5-77DF2C062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87924-839C-4985-82B6-EEF890340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565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B9B2B-0703-4CF9-AC06-3D2CF6C86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A27889-5236-498D-B977-43AE4FF226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231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3F40A-E5B1-4823-A47C-01676C1FA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D2EF2-151B-4824-B577-E80D5479B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7295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1F25E-5AC1-4429-AE75-9A21FBEB8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D9BCFA-496D-4E16-AA5C-7B2C8A26FE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0718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11B40-851B-43D9-8F79-13C326CE9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AACB1-8FB2-40B9-A89E-91F3F0E62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67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7F47C-CDC7-48C8-948B-39045EA75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3136D5-68D2-4BC9-9EF6-E6553153A9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4235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4CAF7-67EC-4BE7-8583-93FC3097F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53C9D-8F7F-4AAB-BEAB-35FFE26DB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528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B525B-9FE8-4AC7-8E5A-045E9DD1C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55AC3D-A9B1-43EB-BE35-A72061394A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1210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542607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891072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289882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518133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81578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47607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15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60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47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788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#𝐒𝐲𝐦𝐩𝐡𝐨𝐧𝐲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846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257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39C9C-15AB-4436-90B3-D47CC1A0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23528609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4A184-A9A8-4245-AD98-866FB9081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7691B5-FE39-4CFA-BB21-26382A22B0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4026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8341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0410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8761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4090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4635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1526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1035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1485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675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4141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2106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2074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79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- 2021-04-02 14:40:02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finde largo es perfecto para salidas en moto. Sentir el camino, el viento en la cara y el disfrute de andar. con el mejor scooter del mercado,
⁣
¿A dónde salís hoy con tu #scooter Sym?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281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42DCE-1A83-4BFE-B388-05FED2CF88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4413708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A2A6B-604B-446C-9B29-8A379A5B7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683865-E2F8-43E9-921A-2A5560377B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0775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48649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0533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1014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631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376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8389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320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0679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0221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9893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8485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049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45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- 2021-04-05 15:25:27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práctico y de calidad, que acompaña a recorrer la ciudad de forma segura.⁣
⁣
La #Symphony 125 posee un práctico interruptor de corriente que nos servirá de antirrobo. Respecto a su seguridad en el uso, cuenta con freno de disco delantero y trasero, para un frenado más rápido y preciso.⁣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104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97898E-A6DE-4BED-A4EA-98FD41454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173493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119F3-4771-41F2-9F01-89AE5CC63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E767C7-333F-4D1F-986E-C7404313C2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6275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0552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2892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5895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0753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1483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5856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868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3952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1656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91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6172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037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419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- 2021-04-29 15:15:52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#𝐒𝐲𝐦𝐩𝐡𝐨𝐧𝐲 cuenta con un diseño atractivo, un excepcional rendimiento en los desplazamientos urbanos y toda la practicidad que buscas.⁣
¡Conocela en profundidad!😎⁣
⁣
⁣
⁣
#SymArgentina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73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- 2021-04-21 16:30:51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#Sym viajá tranquilo.⁣
⁣
⁣
Seguros de la calidad que ofrecemos, te garantizamos 24 meses o 24 000 km de garantía. ⠀⁣
⁣
Disfrutá de la ciudad arriba de tu  #scooter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882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12477-4F53-4A3B-BCE9-C7EA83EC4E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3727230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7B699-F20F-4353-9CDA-47CAE6379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554797-251A-4411-BE32-2AE63A6125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1193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63194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7765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8529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9105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683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3999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3188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5744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9473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0830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4386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1465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293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- 2021-04-29 11:33:31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38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61835-D84D-4898-97BA-1C862A585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</p:spTree>
    <p:extLst>
      <p:ext uri="{BB962C8B-B14F-4D97-AF65-F5344CB8AC3E}">
        <p14:creationId xmlns:p14="http://schemas.microsoft.com/office/powerpoint/2010/main" val="1882450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117D9-BD14-41A1-8B37-63EDC624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9C29FE-36F8-4A19-B606-D4DAAF76E9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2156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FBBB2-2A23-4603-A145-558903412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04/01/2021 - 04/30/2021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00356-3DD9-4B52-B993-11DA3DB93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3843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553</Words>
  <Application>Microsoft Office PowerPoint</Application>
  <PresentationFormat>On-screen Show (4:3)</PresentationFormat>
  <Paragraphs>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Fan Distribution | SYM</vt:lpstr>
      <vt:lpstr>Facebook +/- Fan Distribution | SYM</vt:lpstr>
      <vt:lpstr>Facebook Posts Distribution | SYM</vt:lpstr>
      <vt:lpstr>Facebook Interactions Distribution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4</vt:lpstr>
      <vt:lpstr>Facebook Post Table + Reactions | SYM - 2 of 4</vt:lpstr>
      <vt:lpstr>Facebook Post Table + Reactions | SYM - 3 of 4</vt:lpstr>
      <vt:lpstr>Facebook Post Table + Reactions | SYM - 4 of 4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2021-05-01T08:16:38Z</dcterms:created>
  <dcterms:modified xsi:type="dcterms:W3CDTF">2021-05-01T08:17:18Z</dcterms:modified>
</cp:coreProperties>
</file>