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64.153099999999995</c:v>
                </c:pt>
                <c:pt idx="1">
                  <c:v>7.9364999999999997</c:v>
                </c:pt>
                <c:pt idx="2">
                  <c:v>20.736499999999999</c:v>
                </c:pt>
                <c:pt idx="3">
                  <c:v>0</c:v>
                </c:pt>
                <c:pt idx="4">
                  <c:v>100</c:v>
                </c:pt>
                <c:pt idx="5">
                  <c:v>-19.0749</c:v>
                </c:pt>
              </c:numCache>
            </c:numRef>
          </c:val>
          <c:extLst>
            <c:ext xmlns:c16="http://schemas.microsoft.com/office/drawing/2014/chart" uri="{C3380CC4-5D6E-409C-BE32-E72D297353CC}">
              <c16:uniqueId val="{00000000-7E5D-45C9-8FAD-7439AD73A27B}"/>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62.674500000000002</c:v>
                </c:pt>
                <c:pt idx="1">
                  <c:v>100</c:v>
                </c:pt>
                <c:pt idx="2">
                  <c:v>100</c:v>
                </c:pt>
                <c:pt idx="3">
                  <c:v>0</c:v>
                </c:pt>
                <c:pt idx="4">
                  <c:v>39.180300000000003</c:v>
                </c:pt>
                <c:pt idx="5">
                  <c:v>-0.78459999999999996</c:v>
                </c:pt>
              </c:numCache>
            </c:numRef>
          </c:val>
          <c:extLst>
            <c:ext xmlns:c16="http://schemas.microsoft.com/office/drawing/2014/chart" uri="{C3380CC4-5D6E-409C-BE32-E72D297353CC}">
              <c16:uniqueId val="{00000001-7E5D-45C9-8FAD-7439AD73A27B}"/>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9.6317000000000004</c:v>
                </c:pt>
                <c:pt idx="1">
                  <c:v>17.4603</c:v>
                </c:pt>
                <c:pt idx="2">
                  <c:v>2.7503000000000002</c:v>
                </c:pt>
                <c:pt idx="3">
                  <c:v>100</c:v>
                </c:pt>
                <c:pt idx="4">
                  <c:v>40.161200000000001</c:v>
                </c:pt>
                <c:pt idx="5">
                  <c:v>10.2128</c:v>
                </c:pt>
              </c:numCache>
            </c:numRef>
          </c:val>
          <c:extLst>
            <c:ext xmlns:c16="http://schemas.microsoft.com/office/drawing/2014/chart" uri="{C3380CC4-5D6E-409C-BE32-E72D297353CC}">
              <c16:uniqueId val="{00000002-7E5D-45C9-8FAD-7439AD73A27B}"/>
            </c:ext>
          </c:extLst>
        </c:ser>
        <c:ser>
          <c:idx val="3"/>
          <c:order val="3"/>
          <c:tx>
            <c:strRef>
              <c:f>Sheet1!$E$1</c:f>
              <c:strCache>
                <c:ptCount val="1"/>
                <c:pt idx="0">
                  <c:v>Benelli</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28.571400000000001</c:v>
                </c:pt>
                <c:pt idx="2">
                  <c:v>12.036799999999999</c:v>
                </c:pt>
                <c:pt idx="3">
                  <c:v>0</c:v>
                </c:pt>
                <c:pt idx="4">
                  <c:v>10.351100000000001</c:v>
                </c:pt>
                <c:pt idx="5">
                  <c:v>100</c:v>
                </c:pt>
              </c:numCache>
            </c:numRef>
          </c:val>
          <c:extLst>
            <c:ext xmlns:c16="http://schemas.microsoft.com/office/drawing/2014/chart" uri="{C3380CC4-5D6E-409C-BE32-E72D297353CC}">
              <c16:uniqueId val="{00000003-7E5D-45C9-8FAD-7439AD73A27B}"/>
            </c:ext>
          </c:extLst>
        </c:ser>
        <c:dLbls>
          <c:showLegendKey val="0"/>
          <c:showVal val="0"/>
          <c:showCatName val="0"/>
          <c:showSerName val="0"/>
          <c:showPercent val="0"/>
          <c:showBubbleSize val="0"/>
        </c:dLbls>
        <c:axId val="37749232"/>
        <c:axId val="37748576"/>
      </c:radarChart>
      <c:catAx>
        <c:axId val="3774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48576"/>
        <c:crosses val="autoZero"/>
        <c:auto val="1"/>
        <c:lblAlgn val="ctr"/>
        <c:lblOffset val="100"/>
        <c:noMultiLvlLbl val="0"/>
      </c:catAx>
      <c:valAx>
        <c:axId val="37748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4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1597003</c:v>
                </c:pt>
                <c:pt idx="1">
                  <c:v>1024527</c:v>
                </c:pt>
                <c:pt idx="2">
                  <c:v>1000913</c:v>
                </c:pt>
                <c:pt idx="3">
                  <c:v>153819</c:v>
                </c:pt>
              </c:numCache>
            </c:numRef>
          </c:val>
          <c:extLst>
            <c:ext xmlns:c16="http://schemas.microsoft.com/office/drawing/2014/chart" uri="{C3380CC4-5D6E-409C-BE32-E72D297353CC}">
              <c16:uniqueId val="{00000000-9C2C-4DD3-9722-06D39960A4F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1828</c:v>
                </c:pt>
                <c:pt idx="1">
                  <c:v>-224</c:v>
                </c:pt>
                <c:pt idx="2">
                  <c:v>-9</c:v>
                </c:pt>
                <c:pt idx="3">
                  <c:v>18</c:v>
                </c:pt>
              </c:numCache>
            </c:numRef>
          </c:val>
          <c:extLst>
            <c:ext xmlns:c16="http://schemas.microsoft.com/office/drawing/2014/chart" uri="{C3380CC4-5D6E-409C-BE32-E72D297353CC}">
              <c16:uniqueId val="{00000000-53FD-4909-873B-447E5DF722B6}"/>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18</c:v>
                </c:pt>
                <c:pt idx="1">
                  <c:v>5</c:v>
                </c:pt>
                <c:pt idx="2">
                  <c:v>63</c:v>
                </c:pt>
                <c:pt idx="3">
                  <c:v>11</c:v>
                </c:pt>
              </c:numCache>
            </c:numRef>
          </c:val>
          <c:extLst>
            <c:ext xmlns:c16="http://schemas.microsoft.com/office/drawing/2014/chart" uri="{C3380CC4-5D6E-409C-BE32-E72D297353CC}">
              <c16:uniqueId val="{00000000-6ED8-477B-9445-7136FA981B2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Benelli</c:v>
                </c:pt>
                <c:pt idx="1">
                  <c:v>Honda Argentina</c:v>
                </c:pt>
                <c:pt idx="2">
                  <c:v>Yamaha Motor Argentina S.A</c:v>
                </c:pt>
                <c:pt idx="3">
                  <c:v>Bajaj Argentina</c:v>
                </c:pt>
              </c:strCache>
            </c:strRef>
          </c:cat>
          <c:val>
            <c:numRef>
              <c:f>Sheet1!$A$2:$D$2</c:f>
              <c:numCache>
                <c:formatCode>General</c:formatCode>
                <c:ptCount val="4"/>
                <c:pt idx="0">
                  <c:v>1046</c:v>
                </c:pt>
                <c:pt idx="1">
                  <c:v>1802</c:v>
                </c:pt>
                <c:pt idx="2">
                  <c:v>8690</c:v>
                </c:pt>
                <c:pt idx="3">
                  <c:v>239</c:v>
                </c:pt>
              </c:numCache>
            </c:numRef>
          </c:val>
          <c:extLst>
            <c:ext xmlns:c16="http://schemas.microsoft.com/office/drawing/2014/chart" uri="{C3380CC4-5D6E-409C-BE32-E72D297353CC}">
              <c16:uniqueId val="{00000000-0C62-451C-88C2-CF913B2190A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1024760</c:v>
                </c:pt>
                <c:pt idx="1">
                  <c:v>1024773</c:v>
                </c:pt>
                <c:pt idx="2">
                  <c:v>1024799</c:v>
                </c:pt>
                <c:pt idx="3">
                  <c:v>1024789</c:v>
                </c:pt>
                <c:pt idx="4">
                  <c:v>1024766</c:v>
                </c:pt>
                <c:pt idx="5">
                  <c:v>1024780</c:v>
                </c:pt>
                <c:pt idx="6">
                  <c:v>1024792</c:v>
                </c:pt>
                <c:pt idx="7">
                  <c:v>1024776</c:v>
                </c:pt>
                <c:pt idx="8">
                  <c:v>1024749</c:v>
                </c:pt>
                <c:pt idx="9">
                  <c:v>1024719</c:v>
                </c:pt>
                <c:pt idx="10">
                  <c:v>1024707</c:v>
                </c:pt>
                <c:pt idx="11">
                  <c:v>1024701</c:v>
                </c:pt>
                <c:pt idx="12">
                  <c:v>1024703</c:v>
                </c:pt>
                <c:pt idx="13">
                  <c:v>1024689</c:v>
                </c:pt>
                <c:pt idx="14">
                  <c:v>1024668</c:v>
                </c:pt>
                <c:pt idx="15">
                  <c:v>1024646</c:v>
                </c:pt>
                <c:pt idx="16">
                  <c:v>1024617</c:v>
                </c:pt>
                <c:pt idx="17">
                  <c:v>1024631</c:v>
                </c:pt>
                <c:pt idx="18">
                  <c:v>1024631</c:v>
                </c:pt>
                <c:pt idx="19">
                  <c:v>1024648</c:v>
                </c:pt>
                <c:pt idx="20">
                  <c:v>1024650</c:v>
                </c:pt>
                <c:pt idx="21">
                  <c:v>1024657</c:v>
                </c:pt>
                <c:pt idx="22">
                  <c:v>1024633</c:v>
                </c:pt>
                <c:pt idx="23">
                  <c:v>1024622</c:v>
                </c:pt>
                <c:pt idx="24">
                  <c:v>1024616</c:v>
                </c:pt>
                <c:pt idx="25">
                  <c:v>1024612</c:v>
                </c:pt>
                <c:pt idx="26">
                  <c:v>1024598</c:v>
                </c:pt>
                <c:pt idx="27">
                  <c:v>1024573</c:v>
                </c:pt>
                <c:pt idx="28">
                  <c:v>1024539</c:v>
                </c:pt>
                <c:pt idx="29">
                  <c:v>1024527</c:v>
                </c:pt>
              </c:numCache>
            </c:numRef>
          </c:val>
          <c:smooth val="0"/>
          <c:extLst>
            <c:ext xmlns:c16="http://schemas.microsoft.com/office/drawing/2014/chart" uri="{C3380CC4-5D6E-409C-BE32-E72D297353CC}">
              <c16:uniqueId val="{00000000-1E25-4851-BBD4-864A460D21A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1000885</c:v>
                </c:pt>
                <c:pt idx="1">
                  <c:v>1000857</c:v>
                </c:pt>
                <c:pt idx="2">
                  <c:v>1000817</c:v>
                </c:pt>
                <c:pt idx="3">
                  <c:v>1000782</c:v>
                </c:pt>
                <c:pt idx="4">
                  <c:v>1000751</c:v>
                </c:pt>
                <c:pt idx="5">
                  <c:v>1000734</c:v>
                </c:pt>
                <c:pt idx="6">
                  <c:v>1000741</c:v>
                </c:pt>
                <c:pt idx="7">
                  <c:v>1000737</c:v>
                </c:pt>
                <c:pt idx="8">
                  <c:v>1000740</c:v>
                </c:pt>
                <c:pt idx="9">
                  <c:v>1000758</c:v>
                </c:pt>
                <c:pt idx="10">
                  <c:v>1000770</c:v>
                </c:pt>
                <c:pt idx="11">
                  <c:v>1000792</c:v>
                </c:pt>
                <c:pt idx="12">
                  <c:v>1000807</c:v>
                </c:pt>
                <c:pt idx="13">
                  <c:v>1000802</c:v>
                </c:pt>
                <c:pt idx="14">
                  <c:v>1000789</c:v>
                </c:pt>
                <c:pt idx="15">
                  <c:v>1000788</c:v>
                </c:pt>
                <c:pt idx="16">
                  <c:v>1000794</c:v>
                </c:pt>
                <c:pt idx="17">
                  <c:v>1000815</c:v>
                </c:pt>
                <c:pt idx="18">
                  <c:v>1000851</c:v>
                </c:pt>
                <c:pt idx="19">
                  <c:v>1000865</c:v>
                </c:pt>
                <c:pt idx="20">
                  <c:v>1000887</c:v>
                </c:pt>
                <c:pt idx="21">
                  <c:v>1000881</c:v>
                </c:pt>
                <c:pt idx="22">
                  <c:v>1000883</c:v>
                </c:pt>
                <c:pt idx="23">
                  <c:v>1000893</c:v>
                </c:pt>
                <c:pt idx="24">
                  <c:v>1000898</c:v>
                </c:pt>
                <c:pt idx="25">
                  <c:v>1000911</c:v>
                </c:pt>
                <c:pt idx="26">
                  <c:v>1000928</c:v>
                </c:pt>
                <c:pt idx="27">
                  <c:v>1000932</c:v>
                </c:pt>
                <c:pt idx="28">
                  <c:v>1000933</c:v>
                </c:pt>
                <c:pt idx="29">
                  <c:v>1000913</c:v>
                </c:pt>
              </c:numCache>
            </c:numRef>
          </c:val>
          <c:smooth val="0"/>
          <c:extLst>
            <c:ext xmlns:c16="http://schemas.microsoft.com/office/drawing/2014/chart" uri="{C3380CC4-5D6E-409C-BE32-E72D297353CC}">
              <c16:uniqueId val="{00000001-1E25-4851-BBD4-864A460D21A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153806</c:v>
                </c:pt>
                <c:pt idx="1">
                  <c:v>153808</c:v>
                </c:pt>
                <c:pt idx="2">
                  <c:v>153808</c:v>
                </c:pt>
                <c:pt idx="3">
                  <c:v>153792</c:v>
                </c:pt>
                <c:pt idx="4">
                  <c:v>153796</c:v>
                </c:pt>
                <c:pt idx="5">
                  <c:v>153801</c:v>
                </c:pt>
                <c:pt idx="6">
                  <c:v>153805</c:v>
                </c:pt>
                <c:pt idx="7">
                  <c:v>153804</c:v>
                </c:pt>
                <c:pt idx="8">
                  <c:v>153812</c:v>
                </c:pt>
                <c:pt idx="9">
                  <c:v>153814</c:v>
                </c:pt>
                <c:pt idx="10">
                  <c:v>153819</c:v>
                </c:pt>
                <c:pt idx="11">
                  <c:v>153819</c:v>
                </c:pt>
                <c:pt idx="12">
                  <c:v>153819</c:v>
                </c:pt>
                <c:pt idx="13">
                  <c:v>153830</c:v>
                </c:pt>
                <c:pt idx="14">
                  <c:v>153824</c:v>
                </c:pt>
                <c:pt idx="15">
                  <c:v>153821</c:v>
                </c:pt>
                <c:pt idx="16">
                  <c:v>153821</c:v>
                </c:pt>
                <c:pt idx="17">
                  <c:v>153827</c:v>
                </c:pt>
                <c:pt idx="18">
                  <c:v>153821</c:v>
                </c:pt>
                <c:pt idx="19">
                  <c:v>153821</c:v>
                </c:pt>
                <c:pt idx="20">
                  <c:v>153825</c:v>
                </c:pt>
                <c:pt idx="21">
                  <c:v>153835</c:v>
                </c:pt>
                <c:pt idx="22">
                  <c:v>153828</c:v>
                </c:pt>
                <c:pt idx="23">
                  <c:v>153826</c:v>
                </c:pt>
                <c:pt idx="24">
                  <c:v>153825</c:v>
                </c:pt>
                <c:pt idx="25">
                  <c:v>153824</c:v>
                </c:pt>
                <c:pt idx="26">
                  <c:v>153825</c:v>
                </c:pt>
                <c:pt idx="27">
                  <c:v>153820</c:v>
                </c:pt>
                <c:pt idx="28">
                  <c:v>153827</c:v>
                </c:pt>
                <c:pt idx="29">
                  <c:v>153819</c:v>
                </c:pt>
              </c:numCache>
            </c:numRef>
          </c:val>
          <c:smooth val="0"/>
          <c:extLst>
            <c:ext xmlns:c16="http://schemas.microsoft.com/office/drawing/2014/chart" uri="{C3380CC4-5D6E-409C-BE32-E72D297353CC}">
              <c16:uniqueId val="{00000002-1E25-4851-BBD4-864A460D21A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1595000</c:v>
                </c:pt>
                <c:pt idx="1">
                  <c:v>1594767</c:v>
                </c:pt>
                <c:pt idx="2">
                  <c:v>1594625</c:v>
                </c:pt>
                <c:pt idx="3">
                  <c:v>1594798</c:v>
                </c:pt>
                <c:pt idx="4">
                  <c:v>1594664</c:v>
                </c:pt>
                <c:pt idx="5">
                  <c:v>1594301</c:v>
                </c:pt>
                <c:pt idx="6">
                  <c:v>1594099</c:v>
                </c:pt>
                <c:pt idx="7">
                  <c:v>1593993</c:v>
                </c:pt>
                <c:pt idx="8">
                  <c:v>1593779</c:v>
                </c:pt>
                <c:pt idx="9">
                  <c:v>1593903</c:v>
                </c:pt>
                <c:pt idx="10">
                  <c:v>1593969</c:v>
                </c:pt>
                <c:pt idx="11">
                  <c:v>1593781</c:v>
                </c:pt>
                <c:pt idx="12">
                  <c:v>1593837</c:v>
                </c:pt>
                <c:pt idx="13">
                  <c:v>1594019</c:v>
                </c:pt>
                <c:pt idx="14">
                  <c:v>1593964</c:v>
                </c:pt>
                <c:pt idx="15">
                  <c:v>1594263</c:v>
                </c:pt>
                <c:pt idx="16">
                  <c:v>1594445</c:v>
                </c:pt>
                <c:pt idx="17">
                  <c:v>1594755</c:v>
                </c:pt>
                <c:pt idx="18">
                  <c:v>1594789</c:v>
                </c:pt>
                <c:pt idx="19">
                  <c:v>1595440</c:v>
                </c:pt>
                <c:pt idx="20">
                  <c:v>1595397</c:v>
                </c:pt>
                <c:pt idx="21">
                  <c:v>1595484</c:v>
                </c:pt>
                <c:pt idx="22">
                  <c:v>1595644</c:v>
                </c:pt>
                <c:pt idx="23">
                  <c:v>1595867</c:v>
                </c:pt>
                <c:pt idx="24">
                  <c:v>1596499</c:v>
                </c:pt>
                <c:pt idx="25">
                  <c:v>1596462</c:v>
                </c:pt>
                <c:pt idx="26">
                  <c:v>1596225</c:v>
                </c:pt>
                <c:pt idx="27">
                  <c:v>1596447</c:v>
                </c:pt>
                <c:pt idx="28">
                  <c:v>1596473</c:v>
                </c:pt>
                <c:pt idx="29">
                  <c:v>1597003</c:v>
                </c:pt>
              </c:numCache>
            </c:numRef>
          </c:val>
          <c:smooth val="0"/>
          <c:extLst>
            <c:ext xmlns:c16="http://schemas.microsoft.com/office/drawing/2014/chart" uri="{C3380CC4-5D6E-409C-BE32-E72D297353CC}">
              <c16:uniqueId val="{00000003-1E25-4851-BBD4-864A460D21A1}"/>
            </c:ext>
          </c:extLst>
        </c:ser>
        <c:dLbls>
          <c:showLegendKey val="0"/>
          <c:showVal val="0"/>
          <c:showCatName val="0"/>
          <c:showSerName val="0"/>
          <c:showPercent val="0"/>
          <c:showBubbleSize val="0"/>
        </c:dLbls>
        <c:smooth val="0"/>
        <c:axId val="311895624"/>
        <c:axId val="311896936"/>
      </c:lineChart>
      <c:dateAx>
        <c:axId val="311895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96936"/>
        <c:crosses val="autoZero"/>
        <c:auto val="1"/>
        <c:lblOffset val="100"/>
        <c:baseTimeUnit val="days"/>
      </c:dateAx>
      <c:valAx>
        <c:axId val="31189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95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9</c:v>
                </c:pt>
                <c:pt idx="1">
                  <c:v>13</c:v>
                </c:pt>
                <c:pt idx="2">
                  <c:v>26</c:v>
                </c:pt>
                <c:pt idx="3">
                  <c:v>-10</c:v>
                </c:pt>
                <c:pt idx="4">
                  <c:v>-23</c:v>
                </c:pt>
                <c:pt idx="5">
                  <c:v>14</c:v>
                </c:pt>
                <c:pt idx="6">
                  <c:v>12</c:v>
                </c:pt>
                <c:pt idx="7">
                  <c:v>-16</c:v>
                </c:pt>
                <c:pt idx="8">
                  <c:v>-27</c:v>
                </c:pt>
                <c:pt idx="9">
                  <c:v>-30</c:v>
                </c:pt>
                <c:pt idx="10">
                  <c:v>-12</c:v>
                </c:pt>
                <c:pt idx="11">
                  <c:v>-6</c:v>
                </c:pt>
                <c:pt idx="12">
                  <c:v>2</c:v>
                </c:pt>
                <c:pt idx="13">
                  <c:v>-14</c:v>
                </c:pt>
                <c:pt idx="14">
                  <c:v>-21</c:v>
                </c:pt>
                <c:pt idx="15">
                  <c:v>-22</c:v>
                </c:pt>
                <c:pt idx="16">
                  <c:v>-29</c:v>
                </c:pt>
                <c:pt idx="17">
                  <c:v>14</c:v>
                </c:pt>
                <c:pt idx="18">
                  <c:v>0</c:v>
                </c:pt>
                <c:pt idx="19">
                  <c:v>17</c:v>
                </c:pt>
                <c:pt idx="20">
                  <c:v>2</c:v>
                </c:pt>
                <c:pt idx="21">
                  <c:v>7</c:v>
                </c:pt>
                <c:pt idx="22">
                  <c:v>-24</c:v>
                </c:pt>
                <c:pt idx="23">
                  <c:v>-11</c:v>
                </c:pt>
                <c:pt idx="24">
                  <c:v>-6</c:v>
                </c:pt>
                <c:pt idx="25">
                  <c:v>-4</c:v>
                </c:pt>
                <c:pt idx="26">
                  <c:v>-14</c:v>
                </c:pt>
                <c:pt idx="27">
                  <c:v>-25</c:v>
                </c:pt>
                <c:pt idx="28">
                  <c:v>-34</c:v>
                </c:pt>
                <c:pt idx="29">
                  <c:v>-12</c:v>
                </c:pt>
              </c:numCache>
            </c:numRef>
          </c:val>
          <c:smooth val="0"/>
          <c:extLst>
            <c:ext xmlns:c16="http://schemas.microsoft.com/office/drawing/2014/chart" uri="{C3380CC4-5D6E-409C-BE32-E72D297353CC}">
              <c16:uniqueId val="{00000000-16AE-4C24-89F4-B94632259F4A}"/>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-37</c:v>
                </c:pt>
                <c:pt idx="1">
                  <c:v>-28</c:v>
                </c:pt>
                <c:pt idx="2">
                  <c:v>-40</c:v>
                </c:pt>
                <c:pt idx="3">
                  <c:v>-35</c:v>
                </c:pt>
                <c:pt idx="4">
                  <c:v>-31</c:v>
                </c:pt>
                <c:pt idx="5">
                  <c:v>-17</c:v>
                </c:pt>
                <c:pt idx="6">
                  <c:v>7</c:v>
                </c:pt>
                <c:pt idx="7">
                  <c:v>-4</c:v>
                </c:pt>
                <c:pt idx="8">
                  <c:v>3</c:v>
                </c:pt>
                <c:pt idx="9">
                  <c:v>18</c:v>
                </c:pt>
                <c:pt idx="10">
                  <c:v>12</c:v>
                </c:pt>
                <c:pt idx="11">
                  <c:v>22</c:v>
                </c:pt>
                <c:pt idx="12">
                  <c:v>15</c:v>
                </c:pt>
                <c:pt idx="13">
                  <c:v>-5</c:v>
                </c:pt>
                <c:pt idx="14">
                  <c:v>-13</c:v>
                </c:pt>
                <c:pt idx="15">
                  <c:v>-1</c:v>
                </c:pt>
                <c:pt idx="16">
                  <c:v>6</c:v>
                </c:pt>
                <c:pt idx="17">
                  <c:v>21</c:v>
                </c:pt>
                <c:pt idx="18">
                  <c:v>36</c:v>
                </c:pt>
                <c:pt idx="19">
                  <c:v>14</c:v>
                </c:pt>
                <c:pt idx="20">
                  <c:v>22</c:v>
                </c:pt>
                <c:pt idx="21">
                  <c:v>-6</c:v>
                </c:pt>
                <c:pt idx="22">
                  <c:v>2</c:v>
                </c:pt>
                <c:pt idx="23">
                  <c:v>10</c:v>
                </c:pt>
                <c:pt idx="24">
                  <c:v>5</c:v>
                </c:pt>
                <c:pt idx="25">
                  <c:v>13</c:v>
                </c:pt>
                <c:pt idx="26">
                  <c:v>17</c:v>
                </c:pt>
                <c:pt idx="27">
                  <c:v>4</c:v>
                </c:pt>
                <c:pt idx="28">
                  <c:v>1</c:v>
                </c:pt>
                <c:pt idx="29">
                  <c:v>-20</c:v>
                </c:pt>
              </c:numCache>
            </c:numRef>
          </c:val>
          <c:smooth val="0"/>
          <c:extLst>
            <c:ext xmlns:c16="http://schemas.microsoft.com/office/drawing/2014/chart" uri="{C3380CC4-5D6E-409C-BE32-E72D297353CC}">
              <c16:uniqueId val="{00000001-16AE-4C24-89F4-B94632259F4A}"/>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5</c:v>
                </c:pt>
                <c:pt idx="1">
                  <c:v>2</c:v>
                </c:pt>
                <c:pt idx="2">
                  <c:v>0</c:v>
                </c:pt>
                <c:pt idx="3">
                  <c:v>-16</c:v>
                </c:pt>
                <c:pt idx="4">
                  <c:v>4</c:v>
                </c:pt>
                <c:pt idx="5">
                  <c:v>5</c:v>
                </c:pt>
                <c:pt idx="6">
                  <c:v>4</c:v>
                </c:pt>
                <c:pt idx="7">
                  <c:v>-1</c:v>
                </c:pt>
                <c:pt idx="8">
                  <c:v>8</c:v>
                </c:pt>
                <c:pt idx="9">
                  <c:v>2</c:v>
                </c:pt>
                <c:pt idx="10">
                  <c:v>5</c:v>
                </c:pt>
                <c:pt idx="11">
                  <c:v>0</c:v>
                </c:pt>
                <c:pt idx="12">
                  <c:v>0</c:v>
                </c:pt>
                <c:pt idx="13">
                  <c:v>11</c:v>
                </c:pt>
                <c:pt idx="14">
                  <c:v>-6</c:v>
                </c:pt>
                <c:pt idx="15">
                  <c:v>-3</c:v>
                </c:pt>
                <c:pt idx="16">
                  <c:v>0</c:v>
                </c:pt>
                <c:pt idx="17">
                  <c:v>6</c:v>
                </c:pt>
                <c:pt idx="18">
                  <c:v>-6</c:v>
                </c:pt>
                <c:pt idx="19">
                  <c:v>0</c:v>
                </c:pt>
                <c:pt idx="20">
                  <c:v>4</c:v>
                </c:pt>
                <c:pt idx="21">
                  <c:v>10</c:v>
                </c:pt>
                <c:pt idx="22">
                  <c:v>-7</c:v>
                </c:pt>
                <c:pt idx="23">
                  <c:v>-2</c:v>
                </c:pt>
                <c:pt idx="24">
                  <c:v>-1</c:v>
                </c:pt>
                <c:pt idx="25">
                  <c:v>-1</c:v>
                </c:pt>
                <c:pt idx="26">
                  <c:v>1</c:v>
                </c:pt>
                <c:pt idx="27">
                  <c:v>-5</c:v>
                </c:pt>
                <c:pt idx="28">
                  <c:v>7</c:v>
                </c:pt>
                <c:pt idx="29">
                  <c:v>-8</c:v>
                </c:pt>
              </c:numCache>
            </c:numRef>
          </c:val>
          <c:smooth val="0"/>
          <c:extLst>
            <c:ext xmlns:c16="http://schemas.microsoft.com/office/drawing/2014/chart" uri="{C3380CC4-5D6E-409C-BE32-E72D297353CC}">
              <c16:uniqueId val="{00000002-16AE-4C24-89F4-B94632259F4A}"/>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-175</c:v>
                </c:pt>
                <c:pt idx="1">
                  <c:v>-233</c:v>
                </c:pt>
                <c:pt idx="2">
                  <c:v>-142</c:v>
                </c:pt>
                <c:pt idx="3">
                  <c:v>173</c:v>
                </c:pt>
                <c:pt idx="4">
                  <c:v>-134</c:v>
                </c:pt>
                <c:pt idx="5">
                  <c:v>-363</c:v>
                </c:pt>
                <c:pt idx="6">
                  <c:v>-202</c:v>
                </c:pt>
                <c:pt idx="7">
                  <c:v>-106</c:v>
                </c:pt>
                <c:pt idx="8">
                  <c:v>-214</c:v>
                </c:pt>
                <c:pt idx="9">
                  <c:v>124</c:v>
                </c:pt>
                <c:pt idx="10">
                  <c:v>66</c:v>
                </c:pt>
                <c:pt idx="11">
                  <c:v>-188</c:v>
                </c:pt>
                <c:pt idx="12">
                  <c:v>56</c:v>
                </c:pt>
                <c:pt idx="13">
                  <c:v>182</c:v>
                </c:pt>
                <c:pt idx="14">
                  <c:v>-55</c:v>
                </c:pt>
                <c:pt idx="15">
                  <c:v>299</c:v>
                </c:pt>
                <c:pt idx="16">
                  <c:v>182</c:v>
                </c:pt>
                <c:pt idx="17">
                  <c:v>310</c:v>
                </c:pt>
                <c:pt idx="18">
                  <c:v>34</c:v>
                </c:pt>
                <c:pt idx="19">
                  <c:v>651</c:v>
                </c:pt>
                <c:pt idx="20">
                  <c:v>-43</c:v>
                </c:pt>
                <c:pt idx="21">
                  <c:v>87</c:v>
                </c:pt>
                <c:pt idx="22">
                  <c:v>160</c:v>
                </c:pt>
                <c:pt idx="23">
                  <c:v>223</c:v>
                </c:pt>
                <c:pt idx="24">
                  <c:v>632</c:v>
                </c:pt>
                <c:pt idx="25">
                  <c:v>-37</c:v>
                </c:pt>
                <c:pt idx="26">
                  <c:v>-237</c:v>
                </c:pt>
                <c:pt idx="27">
                  <c:v>222</c:v>
                </c:pt>
                <c:pt idx="28">
                  <c:v>26</c:v>
                </c:pt>
                <c:pt idx="29">
                  <c:v>530</c:v>
                </c:pt>
              </c:numCache>
            </c:numRef>
          </c:val>
          <c:smooth val="0"/>
          <c:extLst>
            <c:ext xmlns:c16="http://schemas.microsoft.com/office/drawing/2014/chart" uri="{C3380CC4-5D6E-409C-BE32-E72D297353CC}">
              <c16:uniqueId val="{00000003-16AE-4C24-89F4-B94632259F4A}"/>
            </c:ext>
          </c:extLst>
        </c:ser>
        <c:dLbls>
          <c:showLegendKey val="0"/>
          <c:showVal val="0"/>
          <c:showCatName val="0"/>
          <c:showSerName val="0"/>
          <c:showPercent val="0"/>
          <c:showBubbleSize val="0"/>
        </c:dLbls>
        <c:smooth val="0"/>
        <c:axId val="311894968"/>
        <c:axId val="311895296"/>
      </c:lineChart>
      <c:dateAx>
        <c:axId val="311894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95296"/>
        <c:crosses val="autoZero"/>
        <c:auto val="1"/>
        <c:lblOffset val="100"/>
        <c:baseTimeUnit val="days"/>
      </c:dateAx>
      <c:valAx>
        <c:axId val="31189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9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5</c:v>
                </c:pt>
                <c:pt idx="2">
                  <c:v>-6</c:v>
                </c:pt>
                <c:pt idx="3">
                  <c:v>-11</c:v>
                </c:pt>
                <c:pt idx="4">
                  <c:v>-14</c:v>
                </c:pt>
                <c:pt idx="5">
                  <c:v>-11</c:v>
                </c:pt>
                <c:pt idx="6">
                  <c:v>-4</c:v>
                </c:pt>
              </c:numCache>
            </c:numRef>
          </c:val>
          <c:extLst>
            <c:ext xmlns:c16="http://schemas.microsoft.com/office/drawing/2014/chart" uri="{C3380CC4-5D6E-409C-BE32-E72D297353CC}">
              <c16:uniqueId val="{00000000-1296-402F-8920-7BA0B71CDB15}"/>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c:v>
                </c:pt>
                <c:pt idx="1">
                  <c:v>7</c:v>
                </c:pt>
                <c:pt idx="2">
                  <c:v>7</c:v>
                </c:pt>
                <c:pt idx="3">
                  <c:v>-12</c:v>
                </c:pt>
                <c:pt idx="4">
                  <c:v>-9</c:v>
                </c:pt>
                <c:pt idx="5">
                  <c:v>-2</c:v>
                </c:pt>
                <c:pt idx="6">
                  <c:v>1</c:v>
                </c:pt>
              </c:numCache>
            </c:numRef>
          </c:val>
          <c:extLst>
            <c:ext xmlns:c16="http://schemas.microsoft.com/office/drawing/2014/chart" uri="{C3380CC4-5D6E-409C-BE32-E72D297353CC}">
              <c16:uniqueId val="{00000001-1296-402F-8920-7BA0B71CDB15}"/>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2</c:v>
                </c:pt>
                <c:pt idx="2">
                  <c:v>4</c:v>
                </c:pt>
                <c:pt idx="3">
                  <c:v>3</c:v>
                </c:pt>
                <c:pt idx="4">
                  <c:v>-2</c:v>
                </c:pt>
                <c:pt idx="5">
                  <c:v>0</c:v>
                </c:pt>
                <c:pt idx="6">
                  <c:v>-2</c:v>
                </c:pt>
              </c:numCache>
            </c:numRef>
          </c:val>
          <c:extLst>
            <c:ext xmlns:c16="http://schemas.microsoft.com/office/drawing/2014/chart" uri="{C3380CC4-5D6E-409C-BE32-E72D297353CC}">
              <c16:uniqueId val="{00000002-1296-402F-8920-7BA0B71CDB15}"/>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-81</c:v>
                </c:pt>
                <c:pt idx="1">
                  <c:v>27</c:v>
                </c:pt>
                <c:pt idx="2">
                  <c:v>40</c:v>
                </c:pt>
                <c:pt idx="3">
                  <c:v>-45</c:v>
                </c:pt>
                <c:pt idx="4">
                  <c:v>108</c:v>
                </c:pt>
                <c:pt idx="5">
                  <c:v>97</c:v>
                </c:pt>
                <c:pt idx="6">
                  <c:v>295</c:v>
                </c:pt>
              </c:numCache>
            </c:numRef>
          </c:val>
          <c:extLst>
            <c:ext xmlns:c16="http://schemas.microsoft.com/office/drawing/2014/chart" uri="{C3380CC4-5D6E-409C-BE32-E72D297353CC}">
              <c16:uniqueId val="{00000003-1296-402F-8920-7BA0B71CDB15}"/>
            </c:ext>
          </c:extLst>
        </c:ser>
        <c:dLbls>
          <c:showLegendKey val="0"/>
          <c:showVal val="0"/>
          <c:showCatName val="0"/>
          <c:showSerName val="0"/>
          <c:showPercent val="0"/>
          <c:showBubbleSize val="0"/>
        </c:dLbls>
        <c:gapWidth val="219"/>
        <c:overlap val="-27"/>
        <c:axId val="311885456"/>
        <c:axId val="311892016"/>
      </c:barChart>
      <c:catAx>
        <c:axId val="31188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92016"/>
        <c:crosses val="autoZero"/>
        <c:auto val="1"/>
        <c:lblAlgn val="ctr"/>
        <c:lblOffset val="100"/>
        <c:noMultiLvlLbl val="0"/>
      </c:catAx>
      <c:valAx>
        <c:axId val="31189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8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8.7826213392326504E-4</c:v>
                </c:pt>
                <c:pt idx="1">
                  <c:v>1.2685897185682499E-3</c:v>
                </c:pt>
                <c:pt idx="2">
                  <c:v>2.5371472511473299E-3</c:v>
                </c:pt>
                <c:pt idx="3">
                  <c:v>-9.7580110831489903E-4</c:v>
                </c:pt>
                <c:pt idx="4">
                  <c:v>-2.2443644496574402E-3</c:v>
                </c:pt>
                <c:pt idx="5">
                  <c:v>1.36616554413398E-3</c:v>
                </c:pt>
                <c:pt idx="6">
                  <c:v>1.1709830402623E-3</c:v>
                </c:pt>
                <c:pt idx="7">
                  <c:v>-1.56129243788008E-3</c:v>
                </c:pt>
                <c:pt idx="8">
                  <c:v>-2.6347221246399198E-3</c:v>
                </c:pt>
                <c:pt idx="9">
                  <c:v>-2.9275461600840802E-3</c:v>
                </c:pt>
                <c:pt idx="10">
                  <c:v>-1.1710527471433601E-3</c:v>
                </c:pt>
                <c:pt idx="11">
                  <c:v>-5.8553323047466296E-4</c:v>
                </c:pt>
                <c:pt idx="12">
                  <c:v>1.95178886328793E-4</c:v>
                </c:pt>
                <c:pt idx="13">
                  <c:v>-1.3662495376709201E-3</c:v>
                </c:pt>
                <c:pt idx="14">
                  <c:v>-2.0494023064559102E-3</c:v>
                </c:pt>
                <c:pt idx="15">
                  <c:v>-2.1470368939012401E-3</c:v>
                </c:pt>
                <c:pt idx="16">
                  <c:v>-2.8302457629268999E-3</c:v>
                </c:pt>
                <c:pt idx="17">
                  <c:v>1.3663642121885501E-3</c:v>
                </c:pt>
                <c:pt idx="18">
                  <c:v>0</c:v>
                </c:pt>
                <c:pt idx="19">
                  <c:v>1.6591338735603401E-3</c:v>
                </c:pt>
                <c:pt idx="20">
                  <c:v>1.95188981972346E-4</c:v>
                </c:pt>
                <c:pt idx="21">
                  <c:v>6.8316010344995795E-4</c:v>
                </c:pt>
                <c:pt idx="22">
                  <c:v>-2.3422472105299602E-3</c:v>
                </c:pt>
                <c:pt idx="23">
                  <c:v>-1.07355511680768E-3</c:v>
                </c:pt>
                <c:pt idx="24">
                  <c:v>-5.8558180480216095E-4</c:v>
                </c:pt>
                <c:pt idx="25">
                  <c:v>-3.9039015592182797E-4</c:v>
                </c:pt>
                <c:pt idx="26">
                  <c:v>-1.36637087990381E-3</c:v>
                </c:pt>
                <c:pt idx="27">
                  <c:v>-2.43998133902272E-3</c:v>
                </c:pt>
                <c:pt idx="28">
                  <c:v>-3.31845559076806E-3</c:v>
                </c:pt>
                <c:pt idx="29">
                  <c:v>-1.17125848796385E-3</c:v>
                </c:pt>
              </c:numCache>
            </c:numRef>
          </c:val>
          <c:smooth val="0"/>
          <c:extLst>
            <c:ext xmlns:c16="http://schemas.microsoft.com/office/drawing/2014/chart" uri="{C3380CC4-5D6E-409C-BE32-E72D297353CC}">
              <c16:uniqueId val="{00000000-6B6B-438B-A2AB-A9B2FFD9992F}"/>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-3.69659174241349E-3</c:v>
                </c:pt>
                <c:pt idx="1">
                  <c:v>-2.7975241910908801E-3</c:v>
                </c:pt>
                <c:pt idx="2">
                  <c:v>-3.9965749352804704E-3</c:v>
                </c:pt>
                <c:pt idx="3">
                  <c:v>-3.4971428343043699E-3</c:v>
                </c:pt>
                <c:pt idx="4">
                  <c:v>-3.0975776942430999E-3</c:v>
                </c:pt>
                <c:pt idx="5">
                  <c:v>-1.69872425808218E-3</c:v>
                </c:pt>
                <c:pt idx="6">
                  <c:v>6.9948657685259003E-4</c:v>
                </c:pt>
                <c:pt idx="7">
                  <c:v>-3.9970381946977302E-4</c:v>
                </c:pt>
                <c:pt idx="8">
                  <c:v>2.9977906283069401E-4</c:v>
                </c:pt>
                <c:pt idx="9">
                  <c:v>1.79866898495114E-3</c:v>
                </c:pt>
                <c:pt idx="10">
                  <c:v>1.1990910889545701E-3</c:v>
                </c:pt>
                <c:pt idx="11">
                  <c:v>2.1983073033764E-3</c:v>
                </c:pt>
                <c:pt idx="12">
                  <c:v>1.4988129401514001E-3</c:v>
                </c:pt>
                <c:pt idx="13">
                  <c:v>-4.9959682536193303E-4</c:v>
                </c:pt>
                <c:pt idx="14">
                  <c:v>-1.2989582354951299E-3</c:v>
                </c:pt>
                <c:pt idx="15" formatCode="0.00E+00">
                  <c:v>-9.9921162203021801E-5</c:v>
                </c:pt>
                <c:pt idx="16">
                  <c:v>5.9952757227304903E-4</c:v>
                </c:pt>
                <c:pt idx="17">
                  <c:v>2.0983339228652499E-3</c:v>
                </c:pt>
                <c:pt idx="18">
                  <c:v>3.5970683892627502E-3</c:v>
                </c:pt>
                <c:pt idx="19">
                  <c:v>1.39880961301932E-3</c:v>
                </c:pt>
                <c:pt idx="20">
                  <c:v>2.1980986446723601E-3</c:v>
                </c:pt>
                <c:pt idx="21">
                  <c:v>-5.9946827164305302E-4</c:v>
                </c:pt>
                <c:pt idx="22">
                  <c:v>1.99823955095561E-4</c:v>
                </c:pt>
                <c:pt idx="23">
                  <c:v>9.9911777900114191E-4</c:v>
                </c:pt>
                <c:pt idx="24">
                  <c:v>4.9955389836875701E-4</c:v>
                </c:pt>
                <c:pt idx="25">
                  <c:v>1.2988336473846499E-3</c:v>
                </c:pt>
                <c:pt idx="26">
                  <c:v>1.69845270958157E-3</c:v>
                </c:pt>
                <c:pt idx="27">
                  <c:v>3.9962914415422499E-4</c:v>
                </c:pt>
                <c:pt idx="28" formatCode="0.00E+00">
                  <c:v>9.9906886781519596E-5</c:v>
                </c:pt>
                <c:pt idx="29">
                  <c:v>-1.9981357393551798E-3</c:v>
                </c:pt>
              </c:numCache>
            </c:numRef>
          </c:val>
          <c:smooth val="0"/>
          <c:extLst>
            <c:ext xmlns:c16="http://schemas.microsoft.com/office/drawing/2014/chart" uri="{C3380CC4-5D6E-409C-BE32-E72D297353CC}">
              <c16:uniqueId val="{00000001-6B6B-438B-A2AB-A9B2FFD9992F}"/>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3.2509541550445101E-3</c:v>
                </c:pt>
                <c:pt idx="1">
                  <c:v>1.30033938858042E-3</c:v>
                </c:pt>
                <c:pt idx="2">
                  <c:v>0</c:v>
                </c:pt>
                <c:pt idx="3">
                  <c:v>-1.0402579839800301E-2</c:v>
                </c:pt>
                <c:pt idx="4">
                  <c:v>2.6009155222638399E-3</c:v>
                </c:pt>
                <c:pt idx="5">
                  <c:v>3.2510598455096399E-3</c:v>
                </c:pt>
                <c:pt idx="6">
                  <c:v>2.6007633240355999E-3</c:v>
                </c:pt>
                <c:pt idx="7">
                  <c:v>-6.5017392152400802E-4</c:v>
                </c:pt>
                <c:pt idx="8">
                  <c:v>5.2014251905021999E-3</c:v>
                </c:pt>
                <c:pt idx="9">
                  <c:v>1.3002886640834301E-3</c:v>
                </c:pt>
                <c:pt idx="10">
                  <c:v>3.2506793919929301E-3</c:v>
                </c:pt>
                <c:pt idx="11">
                  <c:v>0</c:v>
                </c:pt>
                <c:pt idx="12">
                  <c:v>0</c:v>
                </c:pt>
                <c:pt idx="13">
                  <c:v>7.1512621977779097E-3</c:v>
                </c:pt>
                <c:pt idx="14">
                  <c:v>-3.9004095430020202E-3</c:v>
                </c:pt>
                <c:pt idx="15">
                  <c:v>-1.9502808404410199E-3</c:v>
                </c:pt>
                <c:pt idx="16">
                  <c:v>0</c:v>
                </c:pt>
                <c:pt idx="17">
                  <c:v>3.9006377542728202E-3</c:v>
                </c:pt>
                <c:pt idx="18">
                  <c:v>-3.9004856104585001E-3</c:v>
                </c:pt>
                <c:pt idx="19">
                  <c:v>0</c:v>
                </c:pt>
                <c:pt idx="20">
                  <c:v>2.60042516951522E-3</c:v>
                </c:pt>
                <c:pt idx="21">
                  <c:v>6.5008938729075299E-3</c:v>
                </c:pt>
                <c:pt idx="22">
                  <c:v>-4.55032989891767E-3</c:v>
                </c:pt>
                <c:pt idx="23">
                  <c:v>-1.30015341810334E-3</c:v>
                </c:pt>
                <c:pt idx="24">
                  <c:v>-6.5008516115611103E-4</c:v>
                </c:pt>
                <c:pt idx="25">
                  <c:v>-6.5008938729075195E-4</c:v>
                </c:pt>
                <c:pt idx="26">
                  <c:v>6.5009361348034099E-4</c:v>
                </c:pt>
                <c:pt idx="27">
                  <c:v>-3.2504469364537602E-3</c:v>
                </c:pt>
                <c:pt idx="28">
                  <c:v>4.5507736315173603E-3</c:v>
                </c:pt>
                <c:pt idx="29">
                  <c:v>-5.2006474806113399E-3</c:v>
                </c:pt>
              </c:numCache>
            </c:numRef>
          </c:val>
          <c:smooth val="0"/>
          <c:extLst>
            <c:ext xmlns:c16="http://schemas.microsoft.com/office/drawing/2014/chart" uri="{C3380CC4-5D6E-409C-BE32-E72D297353CC}">
              <c16:uniqueId val="{00000002-6B6B-438B-A2AB-A9B2FFD9992F}"/>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-1.0970583164856501E-2</c:v>
                </c:pt>
                <c:pt idx="1">
                  <c:v>-1.46081504702194E-2</c:v>
                </c:pt>
                <c:pt idx="2">
                  <c:v>-8.9041220441606807E-3</c:v>
                </c:pt>
                <c:pt idx="3">
                  <c:v>1.08489456768833E-2</c:v>
                </c:pt>
                <c:pt idx="4">
                  <c:v>-8.4023180365162195E-3</c:v>
                </c:pt>
                <c:pt idx="5">
                  <c:v>-2.2763415992334401E-2</c:v>
                </c:pt>
                <c:pt idx="6">
                  <c:v>-1.2670129417218E-2</c:v>
                </c:pt>
                <c:pt idx="7">
                  <c:v>-6.6495242767230902E-3</c:v>
                </c:pt>
                <c:pt idx="8">
                  <c:v>-1.34254040011468E-2</c:v>
                </c:pt>
                <c:pt idx="9">
                  <c:v>7.7802505868128499E-3</c:v>
                </c:pt>
                <c:pt idx="10">
                  <c:v>4.1407789558084796E-3</c:v>
                </c:pt>
                <c:pt idx="11">
                  <c:v>-1.17944577341216E-2</c:v>
                </c:pt>
                <c:pt idx="12">
                  <c:v>3.5136571461198201E-3</c:v>
                </c:pt>
                <c:pt idx="13">
                  <c:v>1.14189845009245E-2</c:v>
                </c:pt>
                <c:pt idx="14">
                  <c:v>-3.4503980190951299E-3</c:v>
                </c:pt>
                <c:pt idx="15">
                  <c:v>1.8758265556813099E-2</c:v>
                </c:pt>
                <c:pt idx="16">
                  <c:v>1.14159332556799E-2</c:v>
                </c:pt>
                <c:pt idx="17">
                  <c:v>1.9442501936410499E-2</c:v>
                </c:pt>
                <c:pt idx="18">
                  <c:v>2.1319889261986998E-3</c:v>
                </c:pt>
                <c:pt idx="19">
                  <c:v>4.0820447093628101E-2</c:v>
                </c:pt>
                <c:pt idx="20">
                  <c:v>-2.6951812666098402E-3</c:v>
                </c:pt>
                <c:pt idx="21">
                  <c:v>5.4531881406320801E-3</c:v>
                </c:pt>
                <c:pt idx="22">
                  <c:v>1.00283048905536E-2</c:v>
                </c:pt>
                <c:pt idx="23">
                  <c:v>1.3975548430602299E-2</c:v>
                </c:pt>
                <c:pt idx="24">
                  <c:v>3.96022976852081E-2</c:v>
                </c:pt>
                <c:pt idx="25">
                  <c:v>-2.3175711353405201E-3</c:v>
                </c:pt>
                <c:pt idx="26">
                  <c:v>-1.4845326728728901E-2</c:v>
                </c:pt>
                <c:pt idx="27">
                  <c:v>1.39078137480618E-2</c:v>
                </c:pt>
                <c:pt idx="28">
                  <c:v>1.6286165466188401E-3</c:v>
                </c:pt>
                <c:pt idx="29">
                  <c:v>3.3198181240772603E-2</c:v>
                </c:pt>
              </c:numCache>
            </c:numRef>
          </c:val>
          <c:smooth val="0"/>
          <c:extLst>
            <c:ext xmlns:c16="http://schemas.microsoft.com/office/drawing/2014/chart" uri="{C3380CC4-5D6E-409C-BE32-E72D297353CC}">
              <c16:uniqueId val="{00000003-6B6B-438B-A2AB-A9B2FFD9992F}"/>
            </c:ext>
          </c:extLst>
        </c:ser>
        <c:dLbls>
          <c:showLegendKey val="0"/>
          <c:showVal val="0"/>
          <c:showCatName val="0"/>
          <c:showSerName val="0"/>
          <c:showPercent val="0"/>
          <c:showBubbleSize val="0"/>
        </c:dLbls>
        <c:smooth val="0"/>
        <c:axId val="313083232"/>
        <c:axId val="313075688"/>
      </c:lineChart>
      <c:dateAx>
        <c:axId val="313083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75688"/>
        <c:crosses val="autoZero"/>
        <c:auto val="1"/>
        <c:lblOffset val="100"/>
        <c:baseTimeUnit val="days"/>
      </c:dateAx>
      <c:valAx>
        <c:axId val="31307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8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0</c:v>
                </c:pt>
                <c:pt idx="1">
                  <c:v>0</c:v>
                </c:pt>
                <c:pt idx="2">
                  <c:v>1</c:v>
                </c:pt>
                <c:pt idx="3">
                  <c:v>0</c:v>
                </c:pt>
                <c:pt idx="4">
                  <c:v>0</c:v>
                </c:pt>
                <c:pt idx="5">
                  <c:v>0</c:v>
                </c:pt>
                <c:pt idx="6">
                  <c:v>0</c:v>
                </c:pt>
                <c:pt idx="7">
                  <c:v>0</c:v>
                </c:pt>
                <c:pt idx="8">
                  <c:v>0</c:v>
                </c:pt>
                <c:pt idx="9">
                  <c:v>1</c:v>
                </c:pt>
                <c:pt idx="10">
                  <c:v>0</c:v>
                </c:pt>
                <c:pt idx="11">
                  <c:v>0</c:v>
                </c:pt>
                <c:pt idx="12">
                  <c:v>0</c:v>
                </c:pt>
                <c:pt idx="13">
                  <c:v>0</c:v>
                </c:pt>
                <c:pt idx="14">
                  <c:v>1</c:v>
                </c:pt>
                <c:pt idx="15">
                  <c:v>0</c:v>
                </c:pt>
                <c:pt idx="16">
                  <c:v>0</c:v>
                </c:pt>
                <c:pt idx="17">
                  <c:v>0</c:v>
                </c:pt>
                <c:pt idx="18">
                  <c:v>0</c:v>
                </c:pt>
                <c:pt idx="19">
                  <c:v>0</c:v>
                </c:pt>
                <c:pt idx="20">
                  <c:v>0</c:v>
                </c:pt>
                <c:pt idx="21">
                  <c:v>0</c:v>
                </c:pt>
                <c:pt idx="22">
                  <c:v>1</c:v>
                </c:pt>
                <c:pt idx="23">
                  <c:v>1</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F9D0-4838-81D3-0DC123314AA6}"/>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1</c:v>
                </c:pt>
                <c:pt idx="1">
                  <c:v>1</c:v>
                </c:pt>
                <c:pt idx="2">
                  <c:v>0</c:v>
                </c:pt>
                <c:pt idx="3">
                  <c:v>1</c:v>
                </c:pt>
                <c:pt idx="4">
                  <c:v>1</c:v>
                </c:pt>
                <c:pt idx="5">
                  <c:v>3</c:v>
                </c:pt>
                <c:pt idx="6">
                  <c:v>4</c:v>
                </c:pt>
                <c:pt idx="7">
                  <c:v>4</c:v>
                </c:pt>
                <c:pt idx="8">
                  <c:v>3</c:v>
                </c:pt>
                <c:pt idx="9">
                  <c:v>0</c:v>
                </c:pt>
                <c:pt idx="10">
                  <c:v>0</c:v>
                </c:pt>
                <c:pt idx="11">
                  <c:v>1</c:v>
                </c:pt>
                <c:pt idx="12">
                  <c:v>4</c:v>
                </c:pt>
                <c:pt idx="13">
                  <c:v>3</c:v>
                </c:pt>
                <c:pt idx="14">
                  <c:v>4</c:v>
                </c:pt>
                <c:pt idx="15">
                  <c:v>3</c:v>
                </c:pt>
                <c:pt idx="16">
                  <c:v>0</c:v>
                </c:pt>
                <c:pt idx="17">
                  <c:v>1</c:v>
                </c:pt>
                <c:pt idx="18">
                  <c:v>3</c:v>
                </c:pt>
                <c:pt idx="19">
                  <c:v>3</c:v>
                </c:pt>
                <c:pt idx="20">
                  <c:v>3</c:v>
                </c:pt>
                <c:pt idx="21">
                  <c:v>3</c:v>
                </c:pt>
                <c:pt idx="22">
                  <c:v>5</c:v>
                </c:pt>
                <c:pt idx="23">
                  <c:v>0</c:v>
                </c:pt>
                <c:pt idx="24">
                  <c:v>0</c:v>
                </c:pt>
                <c:pt idx="25">
                  <c:v>2</c:v>
                </c:pt>
                <c:pt idx="26">
                  <c:v>3</c:v>
                </c:pt>
                <c:pt idx="27">
                  <c:v>3</c:v>
                </c:pt>
                <c:pt idx="28">
                  <c:v>3</c:v>
                </c:pt>
                <c:pt idx="29">
                  <c:v>1</c:v>
                </c:pt>
              </c:numCache>
            </c:numRef>
          </c:val>
          <c:smooth val="0"/>
          <c:extLst>
            <c:ext xmlns:c16="http://schemas.microsoft.com/office/drawing/2014/chart" uri="{C3380CC4-5D6E-409C-BE32-E72D297353CC}">
              <c16:uniqueId val="{00000001-F9D0-4838-81D3-0DC123314AA6}"/>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0</c:v>
                </c:pt>
                <c:pt idx="1">
                  <c:v>0</c:v>
                </c:pt>
                <c:pt idx="2">
                  <c:v>1</c:v>
                </c:pt>
                <c:pt idx="3">
                  <c:v>0</c:v>
                </c:pt>
                <c:pt idx="4">
                  <c:v>0</c:v>
                </c:pt>
                <c:pt idx="5">
                  <c:v>0</c:v>
                </c:pt>
                <c:pt idx="6">
                  <c:v>1</c:v>
                </c:pt>
                <c:pt idx="7">
                  <c:v>0</c:v>
                </c:pt>
                <c:pt idx="8">
                  <c:v>1</c:v>
                </c:pt>
                <c:pt idx="9">
                  <c:v>0</c:v>
                </c:pt>
                <c:pt idx="10">
                  <c:v>0</c:v>
                </c:pt>
                <c:pt idx="11">
                  <c:v>1</c:v>
                </c:pt>
                <c:pt idx="12">
                  <c:v>0</c:v>
                </c:pt>
                <c:pt idx="13">
                  <c:v>1</c:v>
                </c:pt>
                <c:pt idx="14">
                  <c:v>0</c:v>
                </c:pt>
                <c:pt idx="15">
                  <c:v>1</c:v>
                </c:pt>
                <c:pt idx="16">
                  <c:v>0</c:v>
                </c:pt>
                <c:pt idx="17">
                  <c:v>0</c:v>
                </c:pt>
                <c:pt idx="18">
                  <c:v>1</c:v>
                </c:pt>
                <c:pt idx="19">
                  <c:v>0</c:v>
                </c:pt>
                <c:pt idx="20">
                  <c:v>1</c:v>
                </c:pt>
                <c:pt idx="21">
                  <c:v>0</c:v>
                </c:pt>
                <c:pt idx="22">
                  <c:v>2</c:v>
                </c:pt>
                <c:pt idx="23">
                  <c:v>1</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F9D0-4838-81D3-0DC123314AA6}"/>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1</c:v>
                </c:pt>
                <c:pt idx="1">
                  <c:v>1</c:v>
                </c:pt>
                <c:pt idx="2">
                  <c:v>0</c:v>
                </c:pt>
                <c:pt idx="3">
                  <c:v>0</c:v>
                </c:pt>
                <c:pt idx="4">
                  <c:v>0</c:v>
                </c:pt>
                <c:pt idx="5">
                  <c:v>2</c:v>
                </c:pt>
                <c:pt idx="6">
                  <c:v>0</c:v>
                </c:pt>
                <c:pt idx="7">
                  <c:v>2</c:v>
                </c:pt>
                <c:pt idx="8">
                  <c:v>1</c:v>
                </c:pt>
                <c:pt idx="9">
                  <c:v>0</c:v>
                </c:pt>
                <c:pt idx="10">
                  <c:v>1</c:v>
                </c:pt>
                <c:pt idx="11">
                  <c:v>0</c:v>
                </c:pt>
                <c:pt idx="12">
                  <c:v>1</c:v>
                </c:pt>
                <c:pt idx="13">
                  <c:v>1</c:v>
                </c:pt>
                <c:pt idx="14">
                  <c:v>0</c:v>
                </c:pt>
                <c:pt idx="15">
                  <c:v>0</c:v>
                </c:pt>
                <c:pt idx="16">
                  <c:v>1</c:v>
                </c:pt>
                <c:pt idx="17">
                  <c:v>0</c:v>
                </c:pt>
                <c:pt idx="18">
                  <c:v>1</c:v>
                </c:pt>
                <c:pt idx="19">
                  <c:v>1</c:v>
                </c:pt>
                <c:pt idx="20">
                  <c:v>1</c:v>
                </c:pt>
                <c:pt idx="21">
                  <c:v>1</c:v>
                </c:pt>
                <c:pt idx="22">
                  <c:v>0</c:v>
                </c:pt>
                <c:pt idx="23">
                  <c:v>0</c:v>
                </c:pt>
                <c:pt idx="24">
                  <c:v>0</c:v>
                </c:pt>
                <c:pt idx="25">
                  <c:v>1</c:v>
                </c:pt>
                <c:pt idx="26">
                  <c:v>1</c:v>
                </c:pt>
                <c:pt idx="27">
                  <c:v>0</c:v>
                </c:pt>
                <c:pt idx="28">
                  <c:v>1</c:v>
                </c:pt>
                <c:pt idx="29">
                  <c:v>0</c:v>
                </c:pt>
              </c:numCache>
            </c:numRef>
          </c:val>
          <c:smooth val="0"/>
          <c:extLst>
            <c:ext xmlns:c16="http://schemas.microsoft.com/office/drawing/2014/chart" uri="{C3380CC4-5D6E-409C-BE32-E72D297353CC}">
              <c16:uniqueId val="{00000003-F9D0-4838-81D3-0DC123314AA6}"/>
            </c:ext>
          </c:extLst>
        </c:ser>
        <c:dLbls>
          <c:showLegendKey val="0"/>
          <c:showVal val="0"/>
          <c:showCatName val="0"/>
          <c:showSerName val="0"/>
          <c:showPercent val="0"/>
          <c:showBubbleSize val="0"/>
        </c:dLbls>
        <c:smooth val="0"/>
        <c:axId val="311886112"/>
        <c:axId val="311886440"/>
      </c:lineChart>
      <c:dateAx>
        <c:axId val="311886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86440"/>
        <c:crosses val="autoZero"/>
        <c:auto val="1"/>
        <c:lblOffset val="100"/>
        <c:baseTimeUnit val="days"/>
      </c:dateAx>
      <c:valAx>
        <c:axId val="31188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88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0</c:v>
                </c:pt>
                <c:pt idx="13">
                  <c:v>1</c:v>
                </c:pt>
                <c:pt idx="14">
                  <c:v>1</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0-0F01-428F-9181-1C2B27F5FFE4}"/>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6</c:v>
                </c:pt>
                <c:pt idx="10">
                  <c:v>11</c:v>
                </c:pt>
                <c:pt idx="11">
                  <c:v>3</c:v>
                </c:pt>
                <c:pt idx="12">
                  <c:v>14</c:v>
                </c:pt>
                <c:pt idx="13">
                  <c:v>3</c:v>
                </c:pt>
                <c:pt idx="14">
                  <c:v>6</c:v>
                </c:pt>
                <c:pt idx="15">
                  <c:v>1</c:v>
                </c:pt>
                <c:pt idx="16">
                  <c:v>10</c:v>
                </c:pt>
                <c:pt idx="17">
                  <c:v>4</c:v>
                </c:pt>
                <c:pt idx="18">
                  <c:v>4</c:v>
                </c:pt>
                <c:pt idx="19">
                  <c:v>0</c:v>
                </c:pt>
                <c:pt idx="20">
                  <c:v>1</c:v>
                </c:pt>
                <c:pt idx="21">
                  <c:v>0</c:v>
                </c:pt>
                <c:pt idx="22">
                  <c:v>0</c:v>
                </c:pt>
                <c:pt idx="23">
                  <c:v>0</c:v>
                </c:pt>
              </c:numCache>
            </c:numRef>
          </c:val>
          <c:smooth val="0"/>
          <c:extLst>
            <c:ext xmlns:c16="http://schemas.microsoft.com/office/drawing/2014/chart" uri="{C3380CC4-5D6E-409C-BE32-E72D297353CC}">
              <c16:uniqueId val="{00000001-0F01-428F-9181-1C2B27F5FFE4}"/>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0</c:v>
                </c:pt>
                <c:pt idx="14">
                  <c:v>0</c:v>
                </c:pt>
                <c:pt idx="15">
                  <c:v>0</c:v>
                </c:pt>
                <c:pt idx="16">
                  <c:v>2</c:v>
                </c:pt>
                <c:pt idx="17">
                  <c:v>0</c:v>
                </c:pt>
                <c:pt idx="18">
                  <c:v>0</c:v>
                </c:pt>
                <c:pt idx="19">
                  <c:v>1</c:v>
                </c:pt>
                <c:pt idx="20">
                  <c:v>3</c:v>
                </c:pt>
                <c:pt idx="21">
                  <c:v>2</c:v>
                </c:pt>
                <c:pt idx="22">
                  <c:v>1</c:v>
                </c:pt>
                <c:pt idx="23">
                  <c:v>0</c:v>
                </c:pt>
              </c:numCache>
            </c:numRef>
          </c:val>
          <c:smooth val="0"/>
          <c:extLst>
            <c:ext xmlns:c16="http://schemas.microsoft.com/office/drawing/2014/chart" uri="{C3380CC4-5D6E-409C-BE32-E72D297353CC}">
              <c16:uniqueId val="{00000002-0F01-428F-9181-1C2B27F5FFE4}"/>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0</c:v>
                </c:pt>
                <c:pt idx="14">
                  <c:v>3</c:v>
                </c:pt>
                <c:pt idx="15">
                  <c:v>5</c:v>
                </c:pt>
                <c:pt idx="16">
                  <c:v>3</c:v>
                </c:pt>
                <c:pt idx="17">
                  <c:v>3</c:v>
                </c:pt>
                <c:pt idx="18">
                  <c:v>0</c:v>
                </c:pt>
                <c:pt idx="19">
                  <c:v>1</c:v>
                </c:pt>
                <c:pt idx="20">
                  <c:v>1</c:v>
                </c:pt>
                <c:pt idx="21">
                  <c:v>0</c:v>
                </c:pt>
                <c:pt idx="22">
                  <c:v>0</c:v>
                </c:pt>
                <c:pt idx="23">
                  <c:v>0</c:v>
                </c:pt>
              </c:numCache>
            </c:numRef>
          </c:val>
          <c:smooth val="0"/>
          <c:extLst>
            <c:ext xmlns:c16="http://schemas.microsoft.com/office/drawing/2014/chart" uri="{C3380CC4-5D6E-409C-BE32-E72D297353CC}">
              <c16:uniqueId val="{00000003-0F01-428F-9181-1C2B27F5FFE4}"/>
            </c:ext>
          </c:extLst>
        </c:ser>
        <c:dLbls>
          <c:showLegendKey val="0"/>
          <c:showVal val="0"/>
          <c:showCatName val="0"/>
          <c:showSerName val="0"/>
          <c:showPercent val="0"/>
          <c:showBubbleSize val="0"/>
        </c:dLbls>
        <c:smooth val="0"/>
        <c:axId val="313080608"/>
        <c:axId val="313076016"/>
      </c:lineChart>
      <c:catAx>
        <c:axId val="31308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76016"/>
        <c:crosses val="autoZero"/>
        <c:auto val="1"/>
        <c:lblAlgn val="ctr"/>
        <c:lblOffset val="100"/>
        <c:noMultiLvlLbl val="0"/>
      </c:catAx>
      <c:valAx>
        <c:axId val="31307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8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1</c:v>
                </c:pt>
                <c:pt idx="4">
                  <c:v>1</c:v>
                </c:pt>
                <c:pt idx="5">
                  <c:v>3</c:v>
                </c:pt>
                <c:pt idx="6">
                  <c:v>0</c:v>
                </c:pt>
              </c:numCache>
            </c:numRef>
          </c:val>
          <c:extLst>
            <c:ext xmlns:c16="http://schemas.microsoft.com/office/drawing/2014/chart" uri="{C3380CC4-5D6E-409C-BE32-E72D297353CC}">
              <c16:uniqueId val="{00000000-737A-47BD-A855-CD2D0608BEDC}"/>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13</c:v>
                </c:pt>
                <c:pt idx="2">
                  <c:v>13</c:v>
                </c:pt>
                <c:pt idx="3">
                  <c:v>15</c:v>
                </c:pt>
                <c:pt idx="4">
                  <c:v>13</c:v>
                </c:pt>
                <c:pt idx="5">
                  <c:v>0</c:v>
                </c:pt>
                <c:pt idx="6">
                  <c:v>2</c:v>
                </c:pt>
              </c:numCache>
            </c:numRef>
          </c:val>
          <c:extLst>
            <c:ext xmlns:c16="http://schemas.microsoft.com/office/drawing/2014/chart" uri="{C3380CC4-5D6E-409C-BE32-E72D297353CC}">
              <c16:uniqueId val="{00000001-737A-47BD-A855-CD2D0608BEDC}"/>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0</c:v>
                </c:pt>
                <c:pt idx="2">
                  <c:v>3</c:v>
                </c:pt>
                <c:pt idx="3">
                  <c:v>0</c:v>
                </c:pt>
                <c:pt idx="4">
                  <c:v>4</c:v>
                </c:pt>
                <c:pt idx="5">
                  <c:v>2</c:v>
                </c:pt>
                <c:pt idx="6">
                  <c:v>0</c:v>
                </c:pt>
              </c:numCache>
            </c:numRef>
          </c:val>
          <c:extLst>
            <c:ext xmlns:c16="http://schemas.microsoft.com/office/drawing/2014/chart" uri="{C3380CC4-5D6E-409C-BE32-E72D297353CC}">
              <c16:uniqueId val="{00000002-737A-47BD-A855-CD2D0608BEDC}"/>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5</c:v>
                </c:pt>
                <c:pt idx="2">
                  <c:v>2</c:v>
                </c:pt>
                <c:pt idx="3">
                  <c:v>5</c:v>
                </c:pt>
                <c:pt idx="4">
                  <c:v>2</c:v>
                </c:pt>
                <c:pt idx="5">
                  <c:v>1</c:v>
                </c:pt>
                <c:pt idx="6">
                  <c:v>1</c:v>
                </c:pt>
              </c:numCache>
            </c:numRef>
          </c:val>
          <c:extLst>
            <c:ext xmlns:c16="http://schemas.microsoft.com/office/drawing/2014/chart" uri="{C3380CC4-5D6E-409C-BE32-E72D297353CC}">
              <c16:uniqueId val="{00000003-737A-47BD-A855-CD2D0608BEDC}"/>
            </c:ext>
          </c:extLst>
        </c:ser>
        <c:dLbls>
          <c:showLegendKey val="0"/>
          <c:showVal val="0"/>
          <c:showCatName val="0"/>
          <c:showSerName val="0"/>
          <c:showPercent val="0"/>
          <c:showBubbleSize val="0"/>
        </c:dLbls>
        <c:gapWidth val="219"/>
        <c:overlap val="-27"/>
        <c:axId val="313074048"/>
        <c:axId val="313078312"/>
      </c:barChart>
      <c:catAx>
        <c:axId val="313074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78312"/>
        <c:crosses val="autoZero"/>
        <c:auto val="1"/>
        <c:lblAlgn val="ctr"/>
        <c:lblOffset val="100"/>
        <c:noMultiLvlLbl val="0"/>
      </c:catAx>
      <c:valAx>
        <c:axId val="313078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74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914</c:v>
                </c:pt>
                <c:pt idx="1">
                  <c:v>7594</c:v>
                </c:pt>
                <c:pt idx="2">
                  <c:v>156</c:v>
                </c:pt>
                <c:pt idx="3">
                  <c:v>749</c:v>
                </c:pt>
              </c:numCache>
            </c:numRef>
          </c:val>
          <c:extLst>
            <c:ext xmlns:c16="http://schemas.microsoft.com/office/drawing/2014/chart" uri="{C3380CC4-5D6E-409C-BE32-E72D297353CC}">
              <c16:uniqueId val="{00000000-4F60-4A61-B827-EA8F183D8FE5}"/>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153</c:v>
                </c:pt>
                <c:pt idx="1">
                  <c:v>461</c:v>
                </c:pt>
                <c:pt idx="2">
                  <c:v>14</c:v>
                </c:pt>
                <c:pt idx="3">
                  <c:v>85</c:v>
                </c:pt>
              </c:numCache>
            </c:numRef>
          </c:val>
          <c:extLst>
            <c:ext xmlns:c16="http://schemas.microsoft.com/office/drawing/2014/chart" uri="{C3380CC4-5D6E-409C-BE32-E72D297353CC}">
              <c16:uniqueId val="{00000001-4F60-4A61-B827-EA8F183D8FE5}"/>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29</c:v>
                </c:pt>
                <c:pt idx="1">
                  <c:v>14</c:v>
                </c:pt>
                <c:pt idx="2">
                  <c:v>0</c:v>
                </c:pt>
                <c:pt idx="3">
                  <c:v>4</c:v>
                </c:pt>
              </c:numCache>
            </c:numRef>
          </c:val>
          <c:extLst>
            <c:ext xmlns:c16="http://schemas.microsoft.com/office/drawing/2014/chart" uri="{C3380CC4-5D6E-409C-BE32-E72D297353CC}">
              <c16:uniqueId val="{00000002-4F60-4A61-B827-EA8F183D8FE5}"/>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2</c:v>
                </c:pt>
                <c:pt idx="1">
                  <c:v>28</c:v>
                </c:pt>
                <c:pt idx="2">
                  <c:v>0</c:v>
                </c:pt>
                <c:pt idx="3">
                  <c:v>0</c:v>
                </c:pt>
              </c:numCache>
            </c:numRef>
          </c:val>
          <c:extLst>
            <c:ext xmlns:c16="http://schemas.microsoft.com/office/drawing/2014/chart" uri="{C3380CC4-5D6E-409C-BE32-E72D297353CC}">
              <c16:uniqueId val="{00000003-4F60-4A61-B827-EA8F183D8FE5}"/>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Sheet1!$F$2:$F$5</c:f>
              <c:numCache>
                <c:formatCode>General</c:formatCode>
                <c:ptCount val="4"/>
                <c:pt idx="0">
                  <c:v>2</c:v>
                </c:pt>
                <c:pt idx="1">
                  <c:v>1</c:v>
                </c:pt>
                <c:pt idx="2">
                  <c:v>0</c:v>
                </c:pt>
                <c:pt idx="3">
                  <c:v>1</c:v>
                </c:pt>
              </c:numCache>
            </c:numRef>
          </c:val>
          <c:extLst>
            <c:ext xmlns:c16="http://schemas.microsoft.com/office/drawing/2014/chart" uri="{C3380CC4-5D6E-409C-BE32-E72D297353CC}">
              <c16:uniqueId val="{00000004-4F60-4A61-B827-EA8F183D8FE5}"/>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Sheet1!$G$2:$G$5</c:f>
              <c:numCache>
                <c:formatCode>General</c:formatCode>
                <c:ptCount val="4"/>
                <c:pt idx="0">
                  <c:v>0</c:v>
                </c:pt>
                <c:pt idx="1">
                  <c:v>1</c:v>
                </c:pt>
                <c:pt idx="2">
                  <c:v>0</c:v>
                </c:pt>
                <c:pt idx="3">
                  <c:v>0</c:v>
                </c:pt>
              </c:numCache>
            </c:numRef>
          </c:val>
          <c:extLst>
            <c:ext xmlns:c16="http://schemas.microsoft.com/office/drawing/2014/chart" uri="{C3380CC4-5D6E-409C-BE32-E72D297353CC}">
              <c16:uniqueId val="{00000005-4F60-4A61-B827-EA8F183D8FE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Sheet1!$H$2:$H$5</c:f>
              <c:numCache>
                <c:formatCode>General</c:formatCode>
                <c:ptCount val="4"/>
                <c:pt idx="0">
                  <c:v>133</c:v>
                </c:pt>
                <c:pt idx="1">
                  <c:v>286</c:v>
                </c:pt>
                <c:pt idx="2">
                  <c:v>34</c:v>
                </c:pt>
                <c:pt idx="3">
                  <c:v>114</c:v>
                </c:pt>
              </c:numCache>
            </c:numRef>
          </c:val>
          <c:extLst>
            <c:ext xmlns:c16="http://schemas.microsoft.com/office/drawing/2014/chart" uri="{C3380CC4-5D6E-409C-BE32-E72D297353CC}">
              <c16:uniqueId val="{00000006-4F60-4A61-B827-EA8F183D8FE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Sheet1!$I$2:$I$5</c:f>
              <c:numCache>
                <c:formatCode>General</c:formatCode>
                <c:ptCount val="4"/>
                <c:pt idx="0">
                  <c:v>569</c:v>
                </c:pt>
                <c:pt idx="1">
                  <c:v>305</c:v>
                </c:pt>
                <c:pt idx="2">
                  <c:v>35</c:v>
                </c:pt>
                <c:pt idx="3">
                  <c:v>93</c:v>
                </c:pt>
              </c:numCache>
            </c:numRef>
          </c:val>
          <c:extLst>
            <c:ext xmlns:c16="http://schemas.microsoft.com/office/drawing/2014/chart" uri="{C3380CC4-5D6E-409C-BE32-E72D297353CC}">
              <c16:uniqueId val="{00000007-4F60-4A61-B827-EA8F183D8FE5}"/>
            </c:ext>
          </c:extLst>
        </c:ser>
        <c:dLbls>
          <c:showLegendKey val="0"/>
          <c:showVal val="0"/>
          <c:showCatName val="0"/>
          <c:showSerName val="0"/>
          <c:showPercent val="0"/>
          <c:showBubbleSize val="0"/>
        </c:dLbls>
        <c:gapWidth val="150"/>
        <c:overlap val="100"/>
        <c:axId val="313085528"/>
        <c:axId val="313086840"/>
      </c:barChart>
      <c:catAx>
        <c:axId val="313085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86840"/>
        <c:crosses val="autoZero"/>
        <c:auto val="1"/>
        <c:lblAlgn val="ctr"/>
        <c:lblOffset val="100"/>
        <c:noMultiLvlLbl val="0"/>
      </c:catAx>
      <c:valAx>
        <c:axId val="313086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085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Sheet1!$B$2:$B$5</c:f>
              <c:numCache>
                <c:formatCode>General</c:formatCode>
                <c:ptCount val="4"/>
                <c:pt idx="0">
                  <c:v>2</c:v>
                </c:pt>
                <c:pt idx="1">
                  <c:v>20</c:v>
                </c:pt>
                <c:pt idx="2">
                  <c:v>9</c:v>
                </c:pt>
                <c:pt idx="3">
                  <c:v>2</c:v>
                </c:pt>
              </c:numCache>
            </c:numRef>
          </c:val>
          <c:extLst>
            <c:ext xmlns:c16="http://schemas.microsoft.com/office/drawing/2014/chart" uri="{C3380CC4-5D6E-409C-BE32-E72D297353CC}">
              <c16:uniqueId val="{00000000-EDB6-4BE9-B70E-A9FB93AD7C49}"/>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Sheet1!$C$2:$C$5</c:f>
              <c:numCache>
                <c:formatCode>General</c:formatCode>
                <c:ptCount val="4"/>
                <c:pt idx="0">
                  <c:v>1</c:v>
                </c:pt>
                <c:pt idx="1">
                  <c:v>31</c:v>
                </c:pt>
                <c:pt idx="2">
                  <c:v>0</c:v>
                </c:pt>
                <c:pt idx="3">
                  <c:v>11</c:v>
                </c:pt>
              </c:numCache>
            </c:numRef>
          </c:val>
          <c:extLst>
            <c:ext xmlns:c16="http://schemas.microsoft.com/office/drawing/2014/chart" uri="{C3380CC4-5D6E-409C-BE32-E72D297353CC}">
              <c16:uniqueId val="{00000001-EDB6-4BE9-B70E-A9FB93AD7C49}"/>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Sheet1!$D$2:$D$5</c:f>
              <c:numCache>
                <c:formatCode>General</c:formatCode>
                <c:ptCount val="4"/>
                <c:pt idx="0">
                  <c:v>2</c:v>
                </c:pt>
                <c:pt idx="1">
                  <c:v>12</c:v>
                </c:pt>
                <c:pt idx="2">
                  <c:v>1</c:v>
                </c:pt>
                <c:pt idx="3">
                  <c:v>5</c:v>
                </c:pt>
              </c:numCache>
            </c:numRef>
          </c:val>
          <c:extLst>
            <c:ext xmlns:c16="http://schemas.microsoft.com/office/drawing/2014/chart" uri="{C3380CC4-5D6E-409C-BE32-E72D297353CC}">
              <c16:uniqueId val="{00000002-EDB6-4BE9-B70E-A9FB93AD7C49}"/>
            </c:ext>
          </c:extLst>
        </c:ser>
        <c:ser>
          <c:idx val="3"/>
          <c:order val="3"/>
          <c:tx>
            <c:strRef>
              <c:f>Sheet1!$E$1</c:f>
              <c:strCache>
                <c:ptCount val="1"/>
                <c:pt idx="0">
                  <c:v>Link</c:v>
                </c:pt>
              </c:strCache>
            </c:strRef>
          </c:tx>
          <c:spPr>
            <a:solidFill>
              <a:schemeClr val="accent4"/>
            </a:solidFill>
            <a:ln>
              <a:noFill/>
            </a:ln>
            <a:effectLst/>
          </c:spPr>
          <c:invertIfNegative val="0"/>
          <c:cat>
            <c:strRef>
              <c:f>Sheet1!$A$2:$A$5</c:f>
              <c:strCache>
                <c:ptCount val="4"/>
                <c:pt idx="0">
                  <c:v>Honda Argentina</c:v>
                </c:pt>
                <c:pt idx="1">
                  <c:v>Yamaha Motor Argentina S.A</c:v>
                </c:pt>
                <c:pt idx="2">
                  <c:v>Bajaj Argentina</c:v>
                </c:pt>
                <c:pt idx="3">
                  <c:v>Benelli</c:v>
                </c:pt>
              </c:strCache>
            </c:strRef>
          </c:cat>
          <c:val>
            <c:numRef>
              <c:f>Sheet1!$E$2:$E$5</c:f>
              <c:numCache>
                <c:formatCode>General</c:formatCode>
                <c:ptCount val="4"/>
                <c:pt idx="0">
                  <c:v>0</c:v>
                </c:pt>
                <c:pt idx="1">
                  <c:v>0</c:v>
                </c:pt>
                <c:pt idx="2">
                  <c:v>1</c:v>
                </c:pt>
                <c:pt idx="3">
                  <c:v>0</c:v>
                </c:pt>
              </c:numCache>
            </c:numRef>
          </c:val>
          <c:extLst>
            <c:ext xmlns:c16="http://schemas.microsoft.com/office/drawing/2014/chart" uri="{C3380CC4-5D6E-409C-BE32-E72D297353CC}">
              <c16:uniqueId val="{00000003-EDB6-4BE9-B70E-A9FB93AD7C49}"/>
            </c:ext>
          </c:extLst>
        </c:ser>
        <c:dLbls>
          <c:showLegendKey val="0"/>
          <c:showVal val="0"/>
          <c:showCatName val="0"/>
          <c:showSerName val="0"/>
          <c:showPercent val="0"/>
          <c:showBubbleSize val="0"/>
        </c:dLbls>
        <c:gapWidth val="150"/>
        <c:overlap val="100"/>
        <c:axId val="252861928"/>
        <c:axId val="252859960"/>
      </c:barChart>
      <c:catAx>
        <c:axId val="252861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859960"/>
        <c:crosses val="autoZero"/>
        <c:auto val="1"/>
        <c:lblAlgn val="ctr"/>
        <c:lblOffset val="100"/>
        <c:noMultiLvlLbl val="0"/>
      </c:catAx>
      <c:valAx>
        <c:axId val="2528599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861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3">
                  <c:v>0.14531890619464499</c:v>
                </c:pt>
                <c:pt idx="4">
                  <c:v>1.36632954111822E-3</c:v>
                </c:pt>
                <c:pt idx="5">
                  <c:v>9.7269650665321207E-3</c:v>
                </c:pt>
              </c:numCache>
            </c:numRef>
          </c:val>
          <c:extLst>
            <c:ext xmlns:c16="http://schemas.microsoft.com/office/drawing/2014/chart" uri="{C3380CC4-5D6E-409C-BE32-E72D297353CC}">
              <c16:uniqueId val="{00000000-4DFC-4321-8C7C-5DDA4EC5F7C1}"/>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4.7956886758803796E-3</c:v>
                </c:pt>
                <c:pt idx="1">
                  <c:v>5.1499855476080901E-2</c:v>
                </c:pt>
                <c:pt idx="2">
                  <c:v>3.0434178135394698E-3</c:v>
                </c:pt>
                <c:pt idx="3">
                  <c:v>4.6091896718183697E-3</c:v>
                </c:pt>
                <c:pt idx="4">
                  <c:v>2.6360916920304001E-3</c:v>
                </c:pt>
                <c:pt idx="6">
                  <c:v>1.10900300629734E-2</c:v>
                </c:pt>
              </c:numCache>
            </c:numRef>
          </c:val>
          <c:extLst>
            <c:ext xmlns:c16="http://schemas.microsoft.com/office/drawing/2014/chart" uri="{C3380CC4-5D6E-409C-BE32-E72D297353CC}">
              <c16:uniqueId val="{00000001-4DFC-4321-8C7C-5DDA4EC5F7C1}"/>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1.85291134631888E-2</c:v>
                </c:pt>
                <c:pt idx="2">
                  <c:v>8.6685910938895105E-3</c:v>
                </c:pt>
                <c:pt idx="4">
                  <c:v>2.0479546459314001E-2</c:v>
                </c:pt>
                <c:pt idx="5">
                  <c:v>5.20115465633371E-3</c:v>
                </c:pt>
              </c:numCache>
            </c:numRef>
          </c:val>
          <c:extLst>
            <c:ext xmlns:c16="http://schemas.microsoft.com/office/drawing/2014/chart" uri="{C3380CC4-5D6E-409C-BE32-E72D297353CC}">
              <c16:uniqueId val="{00000002-4DFC-4321-8C7C-5DDA4EC5F7C1}"/>
            </c:ext>
          </c:extLst>
        </c:ser>
        <c:ser>
          <c:idx val="3"/>
          <c:order val="3"/>
          <c:tx>
            <c:strRef>
              <c:f>Sheet1!$E$1</c:f>
              <c:strCache>
                <c:ptCount val="1"/>
                <c:pt idx="0">
                  <c:v>Benelli</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2.6629055996832099E-3</c:v>
                </c:pt>
                <c:pt idx="1">
                  <c:v>2.9699229511761E-3</c:v>
                </c:pt>
                <c:pt idx="2">
                  <c:v>3.57142633369277E-3</c:v>
                </c:pt>
                <c:pt idx="3">
                  <c:v>5.4135304426501003E-3</c:v>
                </c:pt>
                <c:pt idx="4">
                  <c:v>2.3809508891285201E-3</c:v>
                </c:pt>
                <c:pt idx="5">
                  <c:v>2.9448603102379001E-3</c:v>
                </c:pt>
                <c:pt idx="6">
                  <c:v>3.4461131290017999E-3</c:v>
                </c:pt>
              </c:numCache>
            </c:numRef>
          </c:val>
          <c:extLst>
            <c:ext xmlns:c16="http://schemas.microsoft.com/office/drawing/2014/chart" uri="{C3380CC4-5D6E-409C-BE32-E72D297353CC}">
              <c16:uniqueId val="{00000003-4DFC-4321-8C7C-5DDA4EC5F7C1}"/>
            </c:ext>
          </c:extLst>
        </c:ser>
        <c:dLbls>
          <c:showLegendKey val="0"/>
          <c:showVal val="0"/>
          <c:showCatName val="0"/>
          <c:showSerName val="0"/>
          <c:showPercent val="0"/>
          <c:showBubbleSize val="0"/>
        </c:dLbls>
        <c:gapWidth val="219"/>
        <c:overlap val="-27"/>
        <c:axId val="312058448"/>
        <c:axId val="312057792"/>
      </c:barChart>
      <c:catAx>
        <c:axId val="31205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57792"/>
        <c:crosses val="autoZero"/>
        <c:auto val="1"/>
        <c:lblAlgn val="ctr"/>
        <c:lblOffset val="100"/>
        <c:noMultiLvlLbl val="0"/>
      </c:catAx>
      <c:valAx>
        <c:axId val="312057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5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0</c:v>
                </c:pt>
                <c:pt idx="1">
                  <c:v>0</c:v>
                </c:pt>
                <c:pt idx="2">
                  <c:v>2.34195236859208E-3</c:v>
                </c:pt>
                <c:pt idx="3">
                  <c:v>0</c:v>
                </c:pt>
                <c:pt idx="4">
                  <c:v>0</c:v>
                </c:pt>
                <c:pt idx="5">
                  <c:v>0</c:v>
                </c:pt>
                <c:pt idx="6">
                  <c:v>0</c:v>
                </c:pt>
                <c:pt idx="7">
                  <c:v>0</c:v>
                </c:pt>
                <c:pt idx="8">
                  <c:v>0</c:v>
                </c:pt>
                <c:pt idx="9">
                  <c:v>1.2783805358268599E-2</c:v>
                </c:pt>
                <c:pt idx="10">
                  <c:v>0</c:v>
                </c:pt>
                <c:pt idx="11">
                  <c:v>0</c:v>
                </c:pt>
                <c:pt idx="12">
                  <c:v>0</c:v>
                </c:pt>
                <c:pt idx="13">
                  <c:v>0</c:v>
                </c:pt>
                <c:pt idx="14">
                  <c:v>0.145313942526335</c:v>
                </c:pt>
                <c:pt idx="15">
                  <c:v>0</c:v>
                </c:pt>
                <c:pt idx="16">
                  <c:v>0</c:v>
                </c:pt>
                <c:pt idx="17">
                  <c:v>0</c:v>
                </c:pt>
                <c:pt idx="18">
                  <c:v>0</c:v>
                </c:pt>
                <c:pt idx="19">
                  <c:v>0</c:v>
                </c:pt>
                <c:pt idx="20">
                  <c:v>0</c:v>
                </c:pt>
                <c:pt idx="21">
                  <c:v>0</c:v>
                </c:pt>
                <c:pt idx="22">
                  <c:v>1.3663268741856899E-3</c:v>
                </c:pt>
                <c:pt idx="23">
                  <c:v>1.40538947343765E-2</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5497-4CB5-A752-8172635E0359}"/>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1.2988271590753499E-3</c:v>
                </c:pt>
                <c:pt idx="1">
                  <c:v>6.8939953300675098E-3</c:v>
                </c:pt>
                <c:pt idx="2">
                  <c:v>0</c:v>
                </c:pt>
                <c:pt idx="3">
                  <c:v>1.4288583421845901E-2</c:v>
                </c:pt>
                <c:pt idx="4">
                  <c:v>7.1944890214095999E-3</c:v>
                </c:pt>
                <c:pt idx="5">
                  <c:v>8.3504706174685001E-2</c:v>
                </c:pt>
                <c:pt idx="6">
                  <c:v>3.54738557682988E-3</c:v>
                </c:pt>
                <c:pt idx="7">
                  <c:v>2.7479692507237198E-3</c:v>
                </c:pt>
                <c:pt idx="8">
                  <c:v>2.6313913665048502E-3</c:v>
                </c:pt>
                <c:pt idx="9">
                  <c:v>0</c:v>
                </c:pt>
                <c:pt idx="10">
                  <c:v>0</c:v>
                </c:pt>
                <c:pt idx="11">
                  <c:v>3.09758078940348E-3</c:v>
                </c:pt>
                <c:pt idx="12">
                  <c:v>1.6237026615734001E-3</c:v>
                </c:pt>
                <c:pt idx="13">
                  <c:v>4.59630457112482E-3</c:v>
                </c:pt>
                <c:pt idx="14">
                  <c:v>1.2090388141427599E-2</c:v>
                </c:pt>
                <c:pt idx="15">
                  <c:v>2.83110242462273E-3</c:v>
                </c:pt>
                <c:pt idx="16">
                  <c:v>0</c:v>
                </c:pt>
                <c:pt idx="17">
                  <c:v>7.8936535025839194E-3</c:v>
                </c:pt>
                <c:pt idx="18">
                  <c:v>4.6627825687868699E-3</c:v>
                </c:pt>
                <c:pt idx="19">
                  <c:v>0.13531723114900701</c:v>
                </c:pt>
                <c:pt idx="20">
                  <c:v>2.3978994400904799E-3</c:v>
                </c:pt>
                <c:pt idx="21">
                  <c:v>1.8650179907628299E-3</c:v>
                </c:pt>
                <c:pt idx="22">
                  <c:v>1.3188367859547901E-3</c:v>
                </c:pt>
                <c:pt idx="23">
                  <c:v>0</c:v>
                </c:pt>
                <c:pt idx="24">
                  <c:v>0</c:v>
                </c:pt>
                <c:pt idx="25">
                  <c:v>4.64580019662225E-3</c:v>
                </c:pt>
                <c:pt idx="26">
                  <c:v>2.1979800563282298E-3</c:v>
                </c:pt>
                <c:pt idx="27">
                  <c:v>1.46530393400804E-3</c:v>
                </c:pt>
                <c:pt idx="28">
                  <c:v>9.6576657222135597E-4</c:v>
                </c:pt>
                <c:pt idx="29">
                  <c:v>4.3959425450309404E-3</c:v>
                </c:pt>
              </c:numCache>
            </c:numRef>
          </c:val>
          <c:smooth val="0"/>
          <c:extLst>
            <c:ext xmlns:c16="http://schemas.microsoft.com/office/drawing/2014/chart" uri="{C3380CC4-5D6E-409C-BE32-E72D297353CC}">
              <c16:uniqueId val="{00000001-5497-4CB5-A752-8172635E0359}"/>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0</c:v>
                </c:pt>
                <c:pt idx="1">
                  <c:v>0</c:v>
                </c:pt>
                <c:pt idx="2">
                  <c:v>5.8514511598876497E-3</c:v>
                </c:pt>
                <c:pt idx="3">
                  <c:v>0</c:v>
                </c:pt>
                <c:pt idx="4">
                  <c:v>0</c:v>
                </c:pt>
                <c:pt idx="5">
                  <c:v>0</c:v>
                </c:pt>
                <c:pt idx="6">
                  <c:v>5.8516413854086098E-3</c:v>
                </c:pt>
                <c:pt idx="7">
                  <c:v>0</c:v>
                </c:pt>
                <c:pt idx="8">
                  <c:v>6.3715801518776705E-2</c:v>
                </c:pt>
                <c:pt idx="9">
                  <c:v>0</c:v>
                </c:pt>
                <c:pt idx="10">
                  <c:v>0</c:v>
                </c:pt>
                <c:pt idx="11">
                  <c:v>1.1702065414545699E-2</c:v>
                </c:pt>
                <c:pt idx="12">
                  <c:v>0</c:v>
                </c:pt>
                <c:pt idx="13">
                  <c:v>1.0401497815685499E-2</c:v>
                </c:pt>
                <c:pt idx="14">
                  <c:v>0</c:v>
                </c:pt>
                <c:pt idx="15">
                  <c:v>6.5010206602436598E-3</c:v>
                </c:pt>
                <c:pt idx="16">
                  <c:v>0</c:v>
                </c:pt>
                <c:pt idx="17">
                  <c:v>0</c:v>
                </c:pt>
                <c:pt idx="18">
                  <c:v>2.5353650925733301E-2</c:v>
                </c:pt>
                <c:pt idx="19">
                  <c:v>0</c:v>
                </c:pt>
                <c:pt idx="20">
                  <c:v>9.7514675958731804E-3</c:v>
                </c:pt>
                <c:pt idx="21">
                  <c:v>0</c:v>
                </c:pt>
                <c:pt idx="22">
                  <c:v>5.85057628176375E-3</c:v>
                </c:pt>
                <c:pt idx="23">
                  <c:v>4.55056654553492E-3</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5497-4CB5-A752-8172635E0359}"/>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1.2475808529566101E-2</c:v>
                </c:pt>
                <c:pt idx="1">
                  <c:v>2.7588230610019701E-3</c:v>
                </c:pt>
                <c:pt idx="2">
                  <c:v>0</c:v>
                </c:pt>
                <c:pt idx="3">
                  <c:v>0</c:v>
                </c:pt>
                <c:pt idx="4">
                  <c:v>0</c:v>
                </c:pt>
                <c:pt idx="5">
                  <c:v>3.0417402015199902E-3</c:v>
                </c:pt>
                <c:pt idx="6">
                  <c:v>0</c:v>
                </c:pt>
                <c:pt idx="7">
                  <c:v>3.1994057887915401E-3</c:v>
                </c:pt>
                <c:pt idx="8">
                  <c:v>2.0076718159266101E-3</c:v>
                </c:pt>
                <c:pt idx="9">
                  <c:v>0</c:v>
                </c:pt>
                <c:pt idx="10">
                  <c:v>3.4505776894429899E-3</c:v>
                </c:pt>
                <c:pt idx="11">
                  <c:v>0</c:v>
                </c:pt>
                <c:pt idx="12">
                  <c:v>5.6468497793650302E-4</c:v>
                </c:pt>
                <c:pt idx="13">
                  <c:v>3.9524997365000198E-3</c:v>
                </c:pt>
                <c:pt idx="14">
                  <c:v>0</c:v>
                </c:pt>
                <c:pt idx="15">
                  <c:v>0</c:v>
                </c:pt>
                <c:pt idx="16">
                  <c:v>2.9479024106315202E-3</c:v>
                </c:pt>
                <c:pt idx="17">
                  <c:v>0</c:v>
                </c:pt>
                <c:pt idx="18">
                  <c:v>3.57417862866918E-3</c:v>
                </c:pt>
                <c:pt idx="19">
                  <c:v>7.8364304996382701E-3</c:v>
                </c:pt>
                <c:pt idx="20">
                  <c:v>3.19665441909268E-3</c:v>
                </c:pt>
                <c:pt idx="21">
                  <c:v>3.5100035100035102E-3</c:v>
                </c:pt>
                <c:pt idx="22">
                  <c:v>0</c:v>
                </c:pt>
                <c:pt idx="23">
                  <c:v>0</c:v>
                </c:pt>
                <c:pt idx="24">
                  <c:v>0</c:v>
                </c:pt>
                <c:pt idx="25">
                  <c:v>1.75385848867509E-3</c:v>
                </c:pt>
                <c:pt idx="26">
                  <c:v>3.7585907289348198E-4</c:v>
                </c:pt>
                <c:pt idx="27">
                  <c:v>0</c:v>
                </c:pt>
                <c:pt idx="28">
                  <c:v>4.69789409067562E-3</c:v>
                </c:pt>
                <c:pt idx="29">
                  <c:v>0</c:v>
                </c:pt>
              </c:numCache>
            </c:numRef>
          </c:val>
          <c:smooth val="0"/>
          <c:extLst>
            <c:ext xmlns:c16="http://schemas.microsoft.com/office/drawing/2014/chart" uri="{C3380CC4-5D6E-409C-BE32-E72D297353CC}">
              <c16:uniqueId val="{00000003-5497-4CB5-A752-8172635E0359}"/>
            </c:ext>
          </c:extLst>
        </c:ser>
        <c:dLbls>
          <c:showLegendKey val="0"/>
          <c:showVal val="0"/>
          <c:showCatName val="0"/>
          <c:showSerName val="0"/>
          <c:showPercent val="0"/>
          <c:showBubbleSize val="0"/>
        </c:dLbls>
        <c:smooth val="0"/>
        <c:axId val="312059104"/>
        <c:axId val="312056152"/>
      </c:lineChart>
      <c:dateAx>
        <c:axId val="31205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56152"/>
        <c:crosses val="autoZero"/>
        <c:auto val="1"/>
        <c:lblOffset val="100"/>
        <c:baseTimeUnit val="days"/>
      </c:dateAx>
      <c:valAx>
        <c:axId val="31205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5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7.0751676827927098E-3</c:v>
                </c:pt>
                <c:pt idx="1">
                  <c:v>1.40539633152519E-2</c:v>
                </c:pt>
                <c:pt idx="2">
                  <c:v>7.3828641671317696E-2</c:v>
                </c:pt>
                <c:pt idx="3">
                  <c:v>0</c:v>
                </c:pt>
              </c:numCache>
            </c:numRef>
          </c:val>
          <c:extLst>
            <c:ext xmlns:c16="http://schemas.microsoft.com/office/drawing/2014/chart" uri="{C3380CC4-5D6E-409C-BE32-E72D297353CC}">
              <c16:uniqueId val="{00000000-EEF4-4184-926C-8B1DE1230007}"/>
            </c:ext>
          </c:extLst>
        </c:ser>
        <c:ser>
          <c:idx val="1"/>
          <c:order val="1"/>
          <c:tx>
            <c:strRef>
              <c:f>Sheet1!$C$1</c:f>
              <c:strCache>
                <c:ptCount val="1"/>
                <c:pt idx="0">
                  <c:v>Yamaha Motor Argentina S.A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2.6228158069626401E-3</c:v>
                </c:pt>
                <c:pt idx="1">
                  <c:v>2.45348706525041E-2</c:v>
                </c:pt>
                <c:pt idx="2">
                  <c:v>4.6045922113101901E-3</c:v>
                </c:pt>
                <c:pt idx="3">
                  <c:v>0</c:v>
                </c:pt>
              </c:numCache>
            </c:numRef>
          </c:val>
          <c:extLst>
            <c:ext xmlns:c16="http://schemas.microsoft.com/office/drawing/2014/chart" uri="{C3380CC4-5D6E-409C-BE32-E72D297353CC}">
              <c16:uniqueId val="{00000001-EEF4-4184-926C-8B1DE1230007}"/>
            </c:ext>
          </c:extLst>
        </c:ser>
        <c:ser>
          <c:idx val="2"/>
          <c:order val="2"/>
          <c:tx>
            <c:strRef>
              <c:f>Sheet1!$D$1</c:f>
              <c:strCache>
                <c:ptCount val="1"/>
                <c:pt idx="0">
                  <c:v>Bajaj Argentina</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9.3904284677998398E-3</c:v>
                </c:pt>
                <c:pt idx="1">
                  <c:v>0</c:v>
                </c:pt>
                <c:pt idx="2">
                  <c:v>6.3714144540087905E-2</c:v>
                </c:pt>
                <c:pt idx="3">
                  <c:v>7.1508437995683504E-3</c:v>
                </c:pt>
              </c:numCache>
            </c:numRef>
          </c:val>
          <c:extLst>
            <c:ext xmlns:c16="http://schemas.microsoft.com/office/drawing/2014/chart" uri="{C3380CC4-5D6E-409C-BE32-E72D297353CC}">
              <c16:uniqueId val="{00000002-EEF4-4184-926C-8B1DE1230007}"/>
            </c:ext>
          </c:extLst>
        </c:ser>
        <c:ser>
          <c:idx val="3"/>
          <c:order val="3"/>
          <c:tx>
            <c:strRef>
              <c:f>Sheet1!$E$1</c:f>
              <c:strCache>
                <c:ptCount val="1"/>
                <c:pt idx="0">
                  <c:v>Benelli</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5.9245638463091303E-3</c:v>
                </c:pt>
                <c:pt idx="1">
                  <c:v>2.7532755677940101E-3</c:v>
                </c:pt>
                <c:pt idx="2">
                  <c:v>4.6899478690321898E-3</c:v>
                </c:pt>
                <c:pt idx="3">
                  <c:v>0</c:v>
                </c:pt>
              </c:numCache>
            </c:numRef>
          </c:val>
          <c:extLst>
            <c:ext xmlns:c16="http://schemas.microsoft.com/office/drawing/2014/chart" uri="{C3380CC4-5D6E-409C-BE32-E72D297353CC}">
              <c16:uniqueId val="{00000003-EEF4-4184-926C-8B1DE1230007}"/>
            </c:ext>
          </c:extLst>
        </c:ser>
        <c:dLbls>
          <c:showLegendKey val="0"/>
          <c:showVal val="0"/>
          <c:showCatName val="0"/>
          <c:showSerName val="0"/>
          <c:showPercent val="0"/>
          <c:showBubbleSize val="0"/>
        </c:dLbls>
        <c:gapWidth val="219"/>
        <c:overlap val="-27"/>
        <c:axId val="312055824"/>
        <c:axId val="312051232"/>
      </c:barChart>
      <c:catAx>
        <c:axId val="312055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51232"/>
        <c:crosses val="autoZero"/>
        <c:auto val="1"/>
        <c:lblAlgn val="ctr"/>
        <c:lblOffset val="100"/>
        <c:noMultiLvlLbl val="0"/>
      </c:catAx>
      <c:valAx>
        <c:axId val="31205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5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2.3422746414611898E-3</c:v>
                </c:pt>
                <c:pt idx="11">
                  <c:v>0.145318622547321</c:v>
                </c:pt>
                <c:pt idx="12">
                  <c:v>0</c:v>
                </c:pt>
                <c:pt idx="13">
                  <c:v>1.2784915751309E-2</c:v>
                </c:pt>
                <c:pt idx="14">
                  <c:v>1.4053647848767101E-2</c:v>
                </c:pt>
                <c:pt idx="15">
                  <c:v>0</c:v>
                </c:pt>
                <c:pt idx="16">
                  <c:v>0</c:v>
                </c:pt>
                <c:pt idx="17">
                  <c:v>0</c:v>
                </c:pt>
                <c:pt idx="18">
                  <c:v>0</c:v>
                </c:pt>
                <c:pt idx="19">
                  <c:v>1.3663268741856899E-3</c:v>
                </c:pt>
                <c:pt idx="20">
                  <c:v>0</c:v>
                </c:pt>
                <c:pt idx="21">
                  <c:v>0</c:v>
                </c:pt>
                <c:pt idx="22">
                  <c:v>0</c:v>
                </c:pt>
                <c:pt idx="23">
                  <c:v>0</c:v>
                </c:pt>
              </c:numCache>
            </c:numRef>
          </c:val>
          <c:smooth val="0"/>
          <c:extLst>
            <c:ext xmlns:c16="http://schemas.microsoft.com/office/drawing/2014/chart" uri="{C3380CC4-5D6E-409C-BE32-E72D297353CC}">
              <c16:uniqueId val="{00000000-672E-44A2-8594-B95BF55EC8E1}"/>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2.6642395444416802E-3</c:v>
                </c:pt>
                <c:pt idx="10">
                  <c:v>2.8973605045803301E-3</c:v>
                </c:pt>
                <c:pt idx="11">
                  <c:v>2.9306634988858502E-3</c:v>
                </c:pt>
                <c:pt idx="12">
                  <c:v>4.5458587227036199E-3</c:v>
                </c:pt>
                <c:pt idx="13">
                  <c:v>8.3424000735330101E-2</c:v>
                </c:pt>
                <c:pt idx="14">
                  <c:v>3.8631473394404401E-3</c:v>
                </c:pt>
                <c:pt idx="15">
                  <c:v>1.49863474374845E-3</c:v>
                </c:pt>
                <c:pt idx="16">
                  <c:v>4.3050780738746998E-2</c:v>
                </c:pt>
                <c:pt idx="17">
                  <c:v>6.1943569408269101E-3</c:v>
                </c:pt>
                <c:pt idx="18">
                  <c:v>3.8464958422876798E-3</c:v>
                </c:pt>
                <c:pt idx="19">
                  <c:v>0</c:v>
                </c:pt>
                <c:pt idx="20">
                  <c:v>2.2979066070809499E-3</c:v>
                </c:pt>
                <c:pt idx="21">
                  <c:v>0</c:v>
                </c:pt>
                <c:pt idx="22">
                  <c:v>0</c:v>
                </c:pt>
                <c:pt idx="23">
                  <c:v>0</c:v>
                </c:pt>
              </c:numCache>
            </c:numRef>
          </c:val>
          <c:smooth val="0"/>
          <c:extLst>
            <c:ext xmlns:c16="http://schemas.microsoft.com/office/drawing/2014/chart" uri="{C3380CC4-5D6E-409C-BE32-E72D297353CC}">
              <c16:uniqueId val="{00000001-672E-44A2-8594-B95BF55EC8E1}"/>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7.1516806449515597E-3</c:v>
                </c:pt>
                <c:pt idx="11">
                  <c:v>0</c:v>
                </c:pt>
                <c:pt idx="12">
                  <c:v>5.85137507314219E-3</c:v>
                </c:pt>
                <c:pt idx="13">
                  <c:v>0</c:v>
                </c:pt>
                <c:pt idx="14">
                  <c:v>0</c:v>
                </c:pt>
                <c:pt idx="15">
                  <c:v>0</c:v>
                </c:pt>
                <c:pt idx="16">
                  <c:v>3.4783174045900797E-2</c:v>
                </c:pt>
                <c:pt idx="17">
                  <c:v>0</c:v>
                </c:pt>
                <c:pt idx="18">
                  <c:v>0</c:v>
                </c:pt>
                <c:pt idx="19">
                  <c:v>4.5510695013328099E-3</c:v>
                </c:pt>
                <c:pt idx="20">
                  <c:v>1.06191621697766E-2</c:v>
                </c:pt>
                <c:pt idx="21">
                  <c:v>5.5262986801898504E-3</c:v>
                </c:pt>
                <c:pt idx="22">
                  <c:v>2.5355958650282801E-2</c:v>
                </c:pt>
                <c:pt idx="23">
                  <c:v>0</c:v>
                </c:pt>
              </c:numCache>
            </c:numRef>
          </c:val>
          <c:smooth val="0"/>
          <c:extLst>
            <c:ext xmlns:c16="http://schemas.microsoft.com/office/drawing/2014/chart" uri="{C3380CC4-5D6E-409C-BE32-E72D297353CC}">
              <c16:uniqueId val="{00000002-672E-44A2-8594-B95BF55EC8E1}"/>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7.8319477051453402E-3</c:v>
                </c:pt>
                <c:pt idx="12">
                  <c:v>3.57136815354627E-3</c:v>
                </c:pt>
                <c:pt idx="13">
                  <c:v>0</c:v>
                </c:pt>
                <c:pt idx="14">
                  <c:v>2.6733048166896101E-3</c:v>
                </c:pt>
                <c:pt idx="15">
                  <c:v>4.1979239699578997E-3</c:v>
                </c:pt>
                <c:pt idx="16">
                  <c:v>3.40428660250317E-3</c:v>
                </c:pt>
                <c:pt idx="17">
                  <c:v>4.1770387760775097E-3</c:v>
                </c:pt>
                <c:pt idx="18">
                  <c:v>0</c:v>
                </c:pt>
                <c:pt idx="19">
                  <c:v>5.6390023477046402E-4</c:v>
                </c:pt>
                <c:pt idx="20">
                  <c:v>1.8170118675937201E-3</c:v>
                </c:pt>
                <c:pt idx="21">
                  <c:v>0</c:v>
                </c:pt>
                <c:pt idx="22">
                  <c:v>0</c:v>
                </c:pt>
                <c:pt idx="23">
                  <c:v>0</c:v>
                </c:pt>
              </c:numCache>
            </c:numRef>
          </c:val>
          <c:smooth val="0"/>
          <c:extLst>
            <c:ext xmlns:c16="http://schemas.microsoft.com/office/drawing/2014/chart" uri="{C3380CC4-5D6E-409C-BE32-E72D297353CC}">
              <c16:uniqueId val="{00000003-672E-44A2-8594-B95BF55EC8E1}"/>
            </c:ext>
          </c:extLst>
        </c:ser>
        <c:dLbls>
          <c:showLegendKey val="0"/>
          <c:showVal val="0"/>
          <c:showCatName val="0"/>
          <c:showSerName val="0"/>
          <c:showPercent val="0"/>
          <c:showBubbleSize val="0"/>
        </c:dLbls>
        <c:smooth val="0"/>
        <c:axId val="312061728"/>
        <c:axId val="312060088"/>
      </c:lineChart>
      <c:catAx>
        <c:axId val="312061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60088"/>
        <c:crosses val="autoZero"/>
        <c:auto val="1"/>
        <c:lblAlgn val="ctr"/>
        <c:lblOffset val="100"/>
        <c:noMultiLvlLbl val="0"/>
      </c:catAx>
      <c:valAx>
        <c:axId val="31206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6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01FB-40EC-9897-42579400E8C2}"/>
            </c:ext>
          </c:extLst>
        </c:ser>
        <c:ser>
          <c:idx val="1"/>
          <c:order val="1"/>
          <c:tx>
            <c:strRef>
              <c:f>Sheet1!$C$1</c:f>
              <c:strCache>
                <c:ptCount val="1"/>
                <c:pt idx="0">
                  <c:v>Yamaha Motor Argentina S.A</c:v>
                </c:pt>
              </c:strCache>
            </c:strRef>
          </c:tx>
          <c:spPr>
            <a:ln w="28575" cap="rnd">
              <a:solidFill>
                <a:schemeClr val="accent2"/>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01FB-40EC-9897-42579400E8C2}"/>
            </c:ext>
          </c:extLst>
        </c:ser>
        <c:ser>
          <c:idx val="2"/>
          <c:order val="2"/>
          <c:tx>
            <c:strRef>
              <c:f>Sheet1!$D$1</c:f>
              <c:strCache>
                <c:ptCount val="1"/>
                <c:pt idx="0">
                  <c:v>Bajaj Argentina</c:v>
                </c:pt>
              </c:strCache>
            </c:strRef>
          </c:tx>
          <c:spPr>
            <a:ln w="28575" cap="rnd">
              <a:solidFill>
                <a:schemeClr val="accent3"/>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Sheet1!$D$2:$D$31</c:f>
              <c:numCache>
                <c:formatCode>General</c:formatCode>
                <c:ptCount val="30"/>
                <c:pt idx="0">
                  <c:v>0</c:v>
                </c:pt>
                <c:pt idx="1">
                  <c:v>0</c:v>
                </c:pt>
                <c:pt idx="2">
                  <c:v>0</c:v>
                </c:pt>
                <c:pt idx="3">
                  <c:v>0</c:v>
                </c:pt>
                <c:pt idx="4">
                  <c:v>0</c:v>
                </c:pt>
                <c:pt idx="5">
                  <c:v>0</c:v>
                </c:pt>
                <c:pt idx="6">
                  <c:v>0</c:v>
                </c:pt>
                <c:pt idx="7">
                  <c:v>1</c:v>
                </c:pt>
                <c:pt idx="8">
                  <c:v>0</c:v>
                </c:pt>
                <c:pt idx="9">
                  <c:v>0</c:v>
                </c:pt>
                <c:pt idx="10">
                  <c:v>0</c:v>
                </c:pt>
                <c:pt idx="11">
                  <c:v>1</c:v>
                </c:pt>
                <c:pt idx="12">
                  <c:v>0</c:v>
                </c:pt>
                <c:pt idx="13">
                  <c:v>0</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01FB-40EC-9897-42579400E8C2}"/>
            </c:ext>
          </c:extLst>
        </c:ser>
        <c:ser>
          <c:idx val="3"/>
          <c:order val="3"/>
          <c:tx>
            <c:strRef>
              <c:f>Sheet1!$E$1</c:f>
              <c:strCache>
                <c:ptCount val="1"/>
                <c:pt idx="0">
                  <c:v>Benelli</c:v>
                </c:pt>
              </c:strCache>
            </c:strRef>
          </c:tx>
          <c:spPr>
            <a:ln w="28575" cap="rnd">
              <a:solidFill>
                <a:schemeClr val="accent4"/>
              </a:solidFill>
              <a:round/>
            </a:ln>
            <a:effectLst/>
          </c:spPr>
          <c:marker>
            <c:symbol val="none"/>
          </c:marker>
          <c:cat>
            <c:numRef>
              <c:f>Sheet1!$A$2:$A$31</c:f>
              <c:numCache>
                <c:formatCode>m/d/yyyy</c:formatCode>
                <c:ptCount val="30"/>
                <c:pt idx="0">
                  <c:v>44287</c:v>
                </c:pt>
                <c:pt idx="1">
                  <c:v>44288</c:v>
                </c:pt>
                <c:pt idx="2">
                  <c:v>44289</c:v>
                </c:pt>
                <c:pt idx="3">
                  <c:v>44290</c:v>
                </c:pt>
                <c:pt idx="4">
                  <c:v>44291</c:v>
                </c:pt>
                <c:pt idx="5">
                  <c:v>44292</c:v>
                </c:pt>
                <c:pt idx="6">
                  <c:v>44293</c:v>
                </c:pt>
                <c:pt idx="7">
                  <c:v>44294</c:v>
                </c:pt>
                <c:pt idx="8">
                  <c:v>44295</c:v>
                </c:pt>
                <c:pt idx="9">
                  <c:v>44296</c:v>
                </c:pt>
                <c:pt idx="10">
                  <c:v>44297</c:v>
                </c:pt>
                <c:pt idx="11">
                  <c:v>44298</c:v>
                </c:pt>
                <c:pt idx="12">
                  <c:v>44299</c:v>
                </c:pt>
                <c:pt idx="13">
                  <c:v>44300</c:v>
                </c:pt>
                <c:pt idx="14">
                  <c:v>44301</c:v>
                </c:pt>
                <c:pt idx="15">
                  <c:v>44302</c:v>
                </c:pt>
                <c:pt idx="16">
                  <c:v>44303</c:v>
                </c:pt>
                <c:pt idx="17">
                  <c:v>44304</c:v>
                </c:pt>
                <c:pt idx="18">
                  <c:v>44305</c:v>
                </c:pt>
                <c:pt idx="19">
                  <c:v>44306</c:v>
                </c:pt>
                <c:pt idx="20">
                  <c:v>44307</c:v>
                </c:pt>
                <c:pt idx="21">
                  <c:v>44308</c:v>
                </c:pt>
                <c:pt idx="22">
                  <c:v>44309</c:v>
                </c:pt>
                <c:pt idx="23">
                  <c:v>44310</c:v>
                </c:pt>
                <c:pt idx="24">
                  <c:v>44311</c:v>
                </c:pt>
                <c:pt idx="25">
                  <c:v>44312</c:v>
                </c:pt>
                <c:pt idx="26">
                  <c:v>44313</c:v>
                </c:pt>
                <c:pt idx="27">
                  <c:v>44314</c:v>
                </c:pt>
                <c:pt idx="28">
                  <c:v>44315</c:v>
                </c:pt>
                <c:pt idx="29">
                  <c:v>44316</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01FB-40EC-9897-42579400E8C2}"/>
            </c:ext>
          </c:extLst>
        </c:ser>
        <c:dLbls>
          <c:showLegendKey val="0"/>
          <c:showVal val="0"/>
          <c:showCatName val="0"/>
          <c:showSerName val="0"/>
          <c:showPercent val="0"/>
          <c:showBubbleSize val="0"/>
        </c:dLbls>
        <c:smooth val="0"/>
        <c:axId val="498833264"/>
        <c:axId val="498825064"/>
      </c:lineChart>
      <c:dateAx>
        <c:axId val="498833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25064"/>
        <c:crosses val="autoZero"/>
        <c:auto val="1"/>
        <c:lblOffset val="100"/>
        <c:baseTimeUnit val="days"/>
      </c:dateAx>
      <c:valAx>
        <c:axId val="498825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833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46919-C5C2-4182-BBE8-BBF7346AAA9A}"/>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13360177-3521-41E1-8D2C-E0FA84C07A8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277559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79AAC-5B74-4C40-B79F-26B547949A22}"/>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F834448A-D8AC-42E1-8D3B-4FAC7F1D7A42}"/>
              </a:ext>
            </a:extLst>
          </p:cNvPr>
          <p:cNvGraphicFramePr>
            <a:graphicFrameLocks noGrp="1"/>
          </p:cNvGraphicFramePr>
          <p:nvPr>
            <p:ph type="tbl" sz="quarter" idx="13"/>
            <p:extLst>
              <p:ext uri="{D42A27DB-BD31-4B8C-83A1-F6EECF244321}">
                <p14:modId xmlns:p14="http://schemas.microsoft.com/office/powerpoint/2010/main" val="3856312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96253160"/>
                    </a:ext>
                  </a:extLst>
                </a:gridCol>
                <a:gridCol w="740664">
                  <a:extLst>
                    <a:ext uri="{9D8B030D-6E8A-4147-A177-3AD203B41FA5}">
                      <a16:colId xmlns:a16="http://schemas.microsoft.com/office/drawing/2014/main" val="3785517186"/>
                    </a:ext>
                  </a:extLst>
                </a:gridCol>
                <a:gridCol w="740664">
                  <a:extLst>
                    <a:ext uri="{9D8B030D-6E8A-4147-A177-3AD203B41FA5}">
                      <a16:colId xmlns:a16="http://schemas.microsoft.com/office/drawing/2014/main" val="4083310680"/>
                    </a:ext>
                  </a:extLst>
                </a:gridCol>
                <a:gridCol w="740664">
                  <a:extLst>
                    <a:ext uri="{9D8B030D-6E8A-4147-A177-3AD203B41FA5}">
                      <a16:colId xmlns:a16="http://schemas.microsoft.com/office/drawing/2014/main" val="1063693170"/>
                    </a:ext>
                  </a:extLst>
                </a:gridCol>
                <a:gridCol w="740664">
                  <a:extLst>
                    <a:ext uri="{9D8B030D-6E8A-4147-A177-3AD203B41FA5}">
                      <a16:colId xmlns:a16="http://schemas.microsoft.com/office/drawing/2014/main" val="1472988817"/>
                    </a:ext>
                  </a:extLst>
                </a:gridCol>
                <a:gridCol w="740664">
                  <a:extLst>
                    <a:ext uri="{9D8B030D-6E8A-4147-A177-3AD203B41FA5}">
                      <a16:colId xmlns:a16="http://schemas.microsoft.com/office/drawing/2014/main" val="494100766"/>
                    </a:ext>
                  </a:extLst>
                </a:gridCol>
                <a:gridCol w="740664">
                  <a:extLst>
                    <a:ext uri="{9D8B030D-6E8A-4147-A177-3AD203B41FA5}">
                      <a16:colId xmlns:a16="http://schemas.microsoft.com/office/drawing/2014/main" val="4290079798"/>
                    </a:ext>
                  </a:extLst>
                </a:gridCol>
                <a:gridCol w="740664">
                  <a:extLst>
                    <a:ext uri="{9D8B030D-6E8A-4147-A177-3AD203B41FA5}">
                      <a16:colId xmlns:a16="http://schemas.microsoft.com/office/drawing/2014/main" val="1462175949"/>
                    </a:ext>
                  </a:extLst>
                </a:gridCol>
                <a:gridCol w="740664">
                  <a:extLst>
                    <a:ext uri="{9D8B030D-6E8A-4147-A177-3AD203B41FA5}">
                      <a16:colId xmlns:a16="http://schemas.microsoft.com/office/drawing/2014/main" val="18252440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4128276111"/>
                  </a:ext>
                </a:extLst>
              </a:tr>
              <a:tr h="370840">
                <a:tc>
                  <a:txBody>
                    <a:bodyPr/>
                    <a:lstStyle/>
                    <a:p>
                      <a:r>
                        <a:rPr lang="en-US" sz="1000"/>
                        <a:t>Benelli</a:t>
                      </a:r>
                    </a:p>
                  </a:txBody>
                  <a:tcPr/>
                </a:tc>
                <a:tc>
                  <a:txBody>
                    <a:bodyPr/>
                    <a:lstStyle/>
                    <a:p>
                      <a:r>
                        <a:rPr lang="en-US" sz="1000"/>
                        <a:t>1597003</a:t>
                      </a:r>
                    </a:p>
                  </a:txBody>
                  <a:tcPr/>
                </a:tc>
                <a:tc>
                  <a:txBody>
                    <a:bodyPr/>
                    <a:lstStyle/>
                    <a:p>
                      <a:r>
                        <a:rPr lang="en-US" sz="1000"/>
                        <a:t>1828</a:t>
                      </a:r>
                    </a:p>
                  </a:txBody>
                  <a:tcPr/>
                </a:tc>
                <a:tc>
                  <a:txBody>
                    <a:bodyPr/>
                    <a:lstStyle/>
                    <a:p>
                      <a:r>
                        <a:rPr lang="en-US" sz="1000"/>
                        <a:t>18</a:t>
                      </a:r>
                    </a:p>
                  </a:txBody>
                  <a:tcPr/>
                </a:tc>
                <a:tc>
                  <a:txBody>
                    <a:bodyPr/>
                    <a:lstStyle/>
                    <a:p>
                      <a:r>
                        <a:rPr lang="en-US" sz="1000"/>
                        <a:t>839</a:t>
                      </a:r>
                    </a:p>
                  </a:txBody>
                  <a:tcPr/>
                </a:tc>
                <a:tc>
                  <a:txBody>
                    <a:bodyPr/>
                    <a:lstStyle/>
                    <a:p>
                      <a:r>
                        <a:rPr lang="en-US" sz="1000"/>
                        <a:t>114</a:t>
                      </a:r>
                    </a:p>
                  </a:txBody>
                  <a:tcPr/>
                </a:tc>
                <a:tc>
                  <a:txBody>
                    <a:bodyPr/>
                    <a:lstStyle/>
                    <a:p>
                      <a:r>
                        <a:rPr lang="en-US" sz="1000"/>
                        <a:t>93</a:t>
                      </a:r>
                    </a:p>
                  </a:txBody>
                  <a:tcPr/>
                </a:tc>
                <a:tc>
                  <a:txBody>
                    <a:bodyPr/>
                    <a:lstStyle/>
                    <a:p>
                      <a:r>
                        <a:rPr lang="en-US" sz="1000"/>
                        <a:t>0</a:t>
                      </a:r>
                    </a:p>
                  </a:txBody>
                  <a:tcPr/>
                </a:tc>
                <a:tc>
                  <a:txBody>
                    <a:bodyPr/>
                    <a:lstStyle/>
                    <a:p>
                      <a:r>
                        <a:rPr lang="en-US" sz="1000"/>
                        <a:t>0.0036 %</a:t>
                      </a:r>
                    </a:p>
                  </a:txBody>
                  <a:tcPr/>
                </a:tc>
                <a:extLst>
                  <a:ext uri="{0D108BD9-81ED-4DB2-BD59-A6C34878D82A}">
                    <a16:rowId xmlns:a16="http://schemas.microsoft.com/office/drawing/2014/main" val="4123518324"/>
                  </a:ext>
                </a:extLst>
              </a:tr>
              <a:tr h="370840">
                <a:tc>
                  <a:txBody>
                    <a:bodyPr/>
                    <a:lstStyle/>
                    <a:p>
                      <a:r>
                        <a:rPr lang="en-US" sz="1000"/>
                        <a:t>Honda Argentina</a:t>
                      </a:r>
                    </a:p>
                  </a:txBody>
                  <a:tcPr/>
                </a:tc>
                <a:tc>
                  <a:txBody>
                    <a:bodyPr/>
                    <a:lstStyle/>
                    <a:p>
                      <a:r>
                        <a:rPr lang="en-US" sz="1000"/>
                        <a:t>1024527</a:t>
                      </a:r>
                    </a:p>
                  </a:txBody>
                  <a:tcPr/>
                </a:tc>
                <a:tc>
                  <a:txBody>
                    <a:bodyPr/>
                    <a:lstStyle/>
                    <a:p>
                      <a:r>
                        <a:rPr lang="en-US" sz="1000"/>
                        <a:t>-224</a:t>
                      </a:r>
                    </a:p>
                  </a:txBody>
                  <a:tcPr/>
                </a:tc>
                <a:tc>
                  <a:txBody>
                    <a:bodyPr/>
                    <a:lstStyle/>
                    <a:p>
                      <a:r>
                        <a:rPr lang="en-US" sz="1000"/>
                        <a:t>5</a:t>
                      </a:r>
                    </a:p>
                  </a:txBody>
                  <a:tcPr/>
                </a:tc>
                <a:tc>
                  <a:txBody>
                    <a:bodyPr/>
                    <a:lstStyle/>
                    <a:p>
                      <a:r>
                        <a:rPr lang="en-US" sz="1000"/>
                        <a:t>1100</a:t>
                      </a:r>
                    </a:p>
                  </a:txBody>
                  <a:tcPr/>
                </a:tc>
                <a:tc>
                  <a:txBody>
                    <a:bodyPr/>
                    <a:lstStyle/>
                    <a:p>
                      <a:r>
                        <a:rPr lang="en-US" sz="1000"/>
                        <a:t>133</a:t>
                      </a:r>
                    </a:p>
                  </a:txBody>
                  <a:tcPr/>
                </a:tc>
                <a:tc>
                  <a:txBody>
                    <a:bodyPr/>
                    <a:lstStyle/>
                    <a:p>
                      <a:r>
                        <a:rPr lang="en-US" sz="1000"/>
                        <a:t>569</a:t>
                      </a:r>
                    </a:p>
                  </a:txBody>
                  <a:tcPr/>
                </a:tc>
                <a:tc>
                  <a:txBody>
                    <a:bodyPr/>
                    <a:lstStyle/>
                    <a:p>
                      <a:r>
                        <a:rPr lang="en-US" sz="1000"/>
                        <a:t>0</a:t>
                      </a:r>
                    </a:p>
                  </a:txBody>
                  <a:tcPr/>
                </a:tc>
                <a:tc>
                  <a:txBody>
                    <a:bodyPr/>
                    <a:lstStyle/>
                    <a:p>
                      <a:r>
                        <a:rPr lang="en-US" sz="1000"/>
                        <a:t>0.0352 %</a:t>
                      </a:r>
                    </a:p>
                  </a:txBody>
                  <a:tcPr/>
                </a:tc>
                <a:extLst>
                  <a:ext uri="{0D108BD9-81ED-4DB2-BD59-A6C34878D82A}">
                    <a16:rowId xmlns:a16="http://schemas.microsoft.com/office/drawing/2014/main" val="298230000"/>
                  </a:ext>
                </a:extLst>
              </a:tr>
              <a:tr h="370840">
                <a:tc>
                  <a:txBody>
                    <a:bodyPr/>
                    <a:lstStyle/>
                    <a:p>
                      <a:r>
                        <a:rPr lang="en-US" sz="1000"/>
                        <a:t>Yamaha Motor Argentina S.A</a:t>
                      </a:r>
                    </a:p>
                  </a:txBody>
                  <a:tcPr/>
                </a:tc>
                <a:tc>
                  <a:txBody>
                    <a:bodyPr/>
                    <a:lstStyle/>
                    <a:p>
                      <a:r>
                        <a:rPr lang="en-US" sz="1000"/>
                        <a:t>1000913</a:t>
                      </a:r>
                    </a:p>
                  </a:txBody>
                  <a:tcPr/>
                </a:tc>
                <a:tc>
                  <a:txBody>
                    <a:bodyPr/>
                    <a:lstStyle/>
                    <a:p>
                      <a:r>
                        <a:rPr lang="en-US" sz="1000"/>
                        <a:t>-9</a:t>
                      </a:r>
                    </a:p>
                  </a:txBody>
                  <a:tcPr/>
                </a:tc>
                <a:tc>
                  <a:txBody>
                    <a:bodyPr/>
                    <a:lstStyle/>
                    <a:p>
                      <a:r>
                        <a:rPr lang="en-US" sz="1000"/>
                        <a:t>63</a:t>
                      </a:r>
                    </a:p>
                  </a:txBody>
                  <a:tcPr/>
                </a:tc>
                <a:tc>
                  <a:txBody>
                    <a:bodyPr/>
                    <a:lstStyle/>
                    <a:p>
                      <a:r>
                        <a:rPr lang="en-US" sz="1000"/>
                        <a:t>8099</a:t>
                      </a:r>
                    </a:p>
                  </a:txBody>
                  <a:tcPr/>
                </a:tc>
                <a:tc>
                  <a:txBody>
                    <a:bodyPr/>
                    <a:lstStyle/>
                    <a:p>
                      <a:r>
                        <a:rPr lang="en-US" sz="1000"/>
                        <a:t>286</a:t>
                      </a:r>
                    </a:p>
                  </a:txBody>
                  <a:tcPr/>
                </a:tc>
                <a:tc>
                  <a:txBody>
                    <a:bodyPr/>
                    <a:lstStyle/>
                    <a:p>
                      <a:r>
                        <a:rPr lang="en-US" sz="1000"/>
                        <a:t>305</a:t>
                      </a:r>
                    </a:p>
                  </a:txBody>
                  <a:tcPr/>
                </a:tc>
                <a:tc>
                  <a:txBody>
                    <a:bodyPr/>
                    <a:lstStyle/>
                    <a:p>
                      <a:r>
                        <a:rPr lang="en-US" sz="1000"/>
                        <a:t>0</a:t>
                      </a:r>
                    </a:p>
                  </a:txBody>
                  <a:tcPr/>
                </a:tc>
                <a:tc>
                  <a:txBody>
                    <a:bodyPr/>
                    <a:lstStyle/>
                    <a:p>
                      <a:r>
                        <a:rPr lang="en-US" sz="1000"/>
                        <a:t>0.0138 %</a:t>
                      </a:r>
                    </a:p>
                  </a:txBody>
                  <a:tcPr/>
                </a:tc>
                <a:extLst>
                  <a:ext uri="{0D108BD9-81ED-4DB2-BD59-A6C34878D82A}">
                    <a16:rowId xmlns:a16="http://schemas.microsoft.com/office/drawing/2014/main" val="1443756554"/>
                  </a:ext>
                </a:extLst>
              </a:tr>
              <a:tr h="370840">
                <a:tc>
                  <a:txBody>
                    <a:bodyPr/>
                    <a:lstStyle/>
                    <a:p>
                      <a:r>
                        <a:rPr lang="en-US" sz="1000"/>
                        <a:t>Bajaj Argentina</a:t>
                      </a:r>
                    </a:p>
                  </a:txBody>
                  <a:tcPr/>
                </a:tc>
                <a:tc>
                  <a:txBody>
                    <a:bodyPr/>
                    <a:lstStyle/>
                    <a:p>
                      <a:r>
                        <a:rPr lang="en-US" sz="1000"/>
                        <a:t>153819</a:t>
                      </a:r>
                    </a:p>
                  </a:txBody>
                  <a:tcPr/>
                </a:tc>
                <a:tc>
                  <a:txBody>
                    <a:bodyPr/>
                    <a:lstStyle/>
                    <a:p>
                      <a:r>
                        <a:rPr lang="en-US" sz="1000"/>
                        <a:t>18</a:t>
                      </a:r>
                    </a:p>
                  </a:txBody>
                  <a:tcPr/>
                </a:tc>
                <a:tc>
                  <a:txBody>
                    <a:bodyPr/>
                    <a:lstStyle/>
                    <a:p>
                      <a:r>
                        <a:rPr lang="en-US" sz="1000"/>
                        <a:t>11</a:t>
                      </a:r>
                    </a:p>
                  </a:txBody>
                  <a:tcPr/>
                </a:tc>
                <a:tc>
                  <a:txBody>
                    <a:bodyPr/>
                    <a:lstStyle/>
                    <a:p>
                      <a:r>
                        <a:rPr lang="en-US" sz="1000"/>
                        <a:t>170</a:t>
                      </a:r>
                    </a:p>
                  </a:txBody>
                  <a:tcPr/>
                </a:tc>
                <a:tc>
                  <a:txBody>
                    <a:bodyPr/>
                    <a:lstStyle/>
                    <a:p>
                      <a:r>
                        <a:rPr lang="en-US" sz="1000"/>
                        <a:t>34</a:t>
                      </a:r>
                    </a:p>
                  </a:txBody>
                  <a:tcPr/>
                </a:tc>
                <a:tc>
                  <a:txBody>
                    <a:bodyPr/>
                    <a:lstStyle/>
                    <a:p>
                      <a:r>
                        <a:rPr lang="en-US" sz="1000"/>
                        <a:t>35</a:t>
                      </a:r>
                    </a:p>
                  </a:txBody>
                  <a:tcPr/>
                </a:tc>
                <a:tc>
                  <a:txBody>
                    <a:bodyPr/>
                    <a:lstStyle/>
                    <a:p>
                      <a:r>
                        <a:rPr lang="en-US" sz="1000"/>
                        <a:t>3</a:t>
                      </a:r>
                    </a:p>
                  </a:txBody>
                  <a:tcPr/>
                </a:tc>
                <a:tc>
                  <a:txBody>
                    <a:bodyPr/>
                    <a:lstStyle/>
                    <a:p>
                      <a:r>
                        <a:rPr lang="en-US" sz="1000"/>
                        <a:t>0.0141 %</a:t>
                      </a:r>
                    </a:p>
                  </a:txBody>
                  <a:tcPr/>
                </a:tc>
                <a:extLst>
                  <a:ext uri="{0D108BD9-81ED-4DB2-BD59-A6C34878D82A}">
                    <a16:rowId xmlns:a16="http://schemas.microsoft.com/office/drawing/2014/main" val="2899492554"/>
                  </a:ext>
                </a:extLst>
              </a:tr>
            </a:tbl>
          </a:graphicData>
        </a:graphic>
      </p:graphicFrame>
      <p:sp>
        <p:nvSpPr>
          <p:cNvPr id="4" name="Text Placeholder 3">
            <a:extLst>
              <a:ext uri="{FF2B5EF4-FFF2-40B4-BE49-F238E27FC236}">
                <a16:creationId xmlns:a16="http://schemas.microsoft.com/office/drawing/2014/main" id="{A94B3486-EEC2-4E19-B43C-27906EF88708}"/>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032587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48375-F1EE-499E-AABB-BA4E956402FC}"/>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6AD33973-E555-4FA8-8B4A-4D4BFE17EFD3}"/>
              </a:ext>
            </a:extLst>
          </p:cNvPr>
          <p:cNvGraphicFramePr>
            <a:graphicFrameLocks noGrp="1"/>
          </p:cNvGraphicFramePr>
          <p:nvPr>
            <p:ph type="chart" sz="quarter" idx="13"/>
            <p:extLst>
              <p:ext uri="{D42A27DB-BD31-4B8C-83A1-F6EECF244321}">
                <p14:modId xmlns:p14="http://schemas.microsoft.com/office/powerpoint/2010/main" val="37858720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7C9F79-376C-44DB-9874-6670514F01AF}"/>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CBB3E7CB-1BA1-4707-BE87-EBA3D0D3F2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90907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E1309-2FE9-417C-BAC0-7F8202754B09}"/>
              </a:ext>
            </a:extLst>
          </p:cNvPr>
          <p:cNvSpPr>
            <a:spLocks noGrp="1"/>
          </p:cNvSpPr>
          <p:nvPr>
            <p:ph type="title"/>
          </p:nvPr>
        </p:nvSpPr>
        <p:spPr/>
        <p:txBody>
          <a:bodyPr/>
          <a:lstStyle/>
          <a:p>
            <a:r>
              <a:rPr lang="en-US"/>
              <a:t>Facebook Fan Distribution | La Emilia</a:t>
            </a:r>
          </a:p>
        </p:txBody>
      </p:sp>
      <p:graphicFrame>
        <p:nvGraphicFramePr>
          <p:cNvPr id="6" name="Chart Placeholder 5">
            <a:extLst>
              <a:ext uri="{FF2B5EF4-FFF2-40B4-BE49-F238E27FC236}">
                <a16:creationId xmlns:a16="http://schemas.microsoft.com/office/drawing/2014/main" id="{104F46B2-3282-4572-BA9A-89D895A822F7}"/>
              </a:ext>
            </a:extLst>
          </p:cNvPr>
          <p:cNvGraphicFramePr>
            <a:graphicFrameLocks noGrp="1"/>
          </p:cNvGraphicFramePr>
          <p:nvPr>
            <p:ph type="chart" sz="quarter" idx="13"/>
            <p:extLst>
              <p:ext uri="{D42A27DB-BD31-4B8C-83A1-F6EECF244321}">
                <p14:modId xmlns:p14="http://schemas.microsoft.com/office/powerpoint/2010/main" val="3779200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F5C0D1-AFF8-4E5D-8415-3765C52D696D}"/>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CD79796E-CB93-4334-9A64-3861290A85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9228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B1A5E-DDEE-4A97-9166-E38180594FA8}"/>
              </a:ext>
            </a:extLst>
          </p:cNvPr>
          <p:cNvSpPr>
            <a:spLocks noGrp="1"/>
          </p:cNvSpPr>
          <p:nvPr>
            <p:ph type="title"/>
          </p:nvPr>
        </p:nvSpPr>
        <p:spPr/>
        <p:txBody>
          <a:bodyPr/>
          <a:lstStyle/>
          <a:p>
            <a:r>
              <a:rPr lang="en-US"/>
              <a:t>Facebook +/- Fan Distribution | La Emilia</a:t>
            </a:r>
          </a:p>
        </p:txBody>
      </p:sp>
      <p:graphicFrame>
        <p:nvGraphicFramePr>
          <p:cNvPr id="6" name="Chart Placeholder 5">
            <a:extLst>
              <a:ext uri="{FF2B5EF4-FFF2-40B4-BE49-F238E27FC236}">
                <a16:creationId xmlns:a16="http://schemas.microsoft.com/office/drawing/2014/main" id="{9D7B18D5-EAF9-421C-849B-270F9E3449AB}"/>
              </a:ext>
            </a:extLst>
          </p:cNvPr>
          <p:cNvGraphicFramePr>
            <a:graphicFrameLocks noGrp="1"/>
          </p:cNvGraphicFramePr>
          <p:nvPr>
            <p:ph type="chart" sz="quarter" idx="13"/>
            <p:extLst>
              <p:ext uri="{D42A27DB-BD31-4B8C-83A1-F6EECF244321}">
                <p14:modId xmlns:p14="http://schemas.microsoft.com/office/powerpoint/2010/main" val="2710475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8F8F9E-62F6-42AF-8C99-F754CFBF290E}"/>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17CE13DD-7945-4B74-9309-EBB488BC5D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5802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45CB3-A145-48FA-B14F-408827A80362}"/>
              </a:ext>
            </a:extLst>
          </p:cNvPr>
          <p:cNvSpPr>
            <a:spLocks noGrp="1"/>
          </p:cNvSpPr>
          <p:nvPr>
            <p:ph type="title"/>
          </p:nvPr>
        </p:nvSpPr>
        <p:spPr/>
        <p:txBody>
          <a:bodyPr/>
          <a:lstStyle/>
          <a:p>
            <a:r>
              <a:rPr lang="en-US"/>
              <a:t>Facebook Posts Distribution | La Emilia</a:t>
            </a:r>
          </a:p>
        </p:txBody>
      </p:sp>
      <p:graphicFrame>
        <p:nvGraphicFramePr>
          <p:cNvPr id="6" name="Chart Placeholder 5">
            <a:extLst>
              <a:ext uri="{FF2B5EF4-FFF2-40B4-BE49-F238E27FC236}">
                <a16:creationId xmlns:a16="http://schemas.microsoft.com/office/drawing/2014/main" id="{F5725270-B8DA-4F72-9782-63B4473E6647}"/>
              </a:ext>
            </a:extLst>
          </p:cNvPr>
          <p:cNvGraphicFramePr>
            <a:graphicFrameLocks noGrp="1"/>
          </p:cNvGraphicFramePr>
          <p:nvPr>
            <p:ph type="chart" sz="quarter" idx="13"/>
            <p:extLst>
              <p:ext uri="{D42A27DB-BD31-4B8C-83A1-F6EECF244321}">
                <p14:modId xmlns:p14="http://schemas.microsoft.com/office/powerpoint/2010/main" val="1598596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9015CA-6D36-4874-A7F3-B2B3DD6C38DB}"/>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C4401204-B96A-4570-B341-F87B3ECA2D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2606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FAD81-102E-40B3-8A80-D8AC84FD210D}"/>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ED8EC338-AC19-4A4F-ABF6-A15FC4F2B8BE}"/>
              </a:ext>
            </a:extLst>
          </p:cNvPr>
          <p:cNvGraphicFramePr>
            <a:graphicFrameLocks noGrp="1"/>
          </p:cNvGraphicFramePr>
          <p:nvPr>
            <p:ph type="chart" sz="quarter" idx="13"/>
            <p:extLst>
              <p:ext uri="{D42A27DB-BD31-4B8C-83A1-F6EECF244321}">
                <p14:modId xmlns:p14="http://schemas.microsoft.com/office/powerpoint/2010/main" val="4106100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1E7EFF-87C5-4343-9BCD-78B8FC01A911}"/>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985DF45E-9C91-49A7-AF92-C963713BE5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0073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1FEF5-BF13-4279-834A-A2F05ECA1FCC}"/>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E4DEF218-010F-476B-B4CD-92C37DEFCD34}"/>
              </a:ext>
            </a:extLst>
          </p:cNvPr>
          <p:cNvGraphicFramePr>
            <a:graphicFrameLocks noGrp="1"/>
          </p:cNvGraphicFramePr>
          <p:nvPr>
            <p:ph type="chart" sz="quarter" idx="13"/>
            <p:extLst>
              <p:ext uri="{D42A27DB-BD31-4B8C-83A1-F6EECF244321}">
                <p14:modId xmlns:p14="http://schemas.microsoft.com/office/powerpoint/2010/main" val="1730474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7AB730-8D61-4D39-A3C3-4126B0D214F1}"/>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BE7A88B7-7AAC-40C8-890C-A1A938546D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2821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88E95-D0BA-4596-A12D-55613B925FEE}"/>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2886510E-DA43-4966-845D-5D8DE67A8E02}"/>
              </a:ext>
            </a:extLst>
          </p:cNvPr>
          <p:cNvGraphicFramePr>
            <a:graphicFrameLocks noGrp="1"/>
          </p:cNvGraphicFramePr>
          <p:nvPr>
            <p:ph type="chart" sz="quarter" idx="13"/>
            <p:extLst>
              <p:ext uri="{D42A27DB-BD31-4B8C-83A1-F6EECF244321}">
                <p14:modId xmlns:p14="http://schemas.microsoft.com/office/powerpoint/2010/main" val="2706749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DF0FFE-472E-49B9-99FA-2FAC67923E16}"/>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D0E832F9-28DA-4137-B1D6-30744AA6A7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8050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6BAAE-379C-4D7D-9007-40FAFA3A9FF6}"/>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8BD64EBA-01F0-4633-ADA0-497F5A8FA5AF}"/>
              </a:ext>
            </a:extLst>
          </p:cNvPr>
          <p:cNvGraphicFramePr>
            <a:graphicFrameLocks noGrp="1"/>
          </p:cNvGraphicFramePr>
          <p:nvPr>
            <p:ph type="chart" sz="quarter" idx="13"/>
            <p:extLst>
              <p:ext uri="{D42A27DB-BD31-4B8C-83A1-F6EECF244321}">
                <p14:modId xmlns:p14="http://schemas.microsoft.com/office/powerpoint/2010/main" val="1634838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690894-2B1F-43C6-BFA0-8EA41B458555}"/>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8A018594-25C1-4893-BCCC-E495CAD961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5704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5B9BA-C833-4F5C-932B-0B42FA7A231F}"/>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E36BB28E-7B96-4E9C-A3A7-18CDF95DEEB6}"/>
              </a:ext>
            </a:extLst>
          </p:cNvPr>
          <p:cNvGraphicFramePr>
            <a:graphicFrameLocks noGrp="1"/>
          </p:cNvGraphicFramePr>
          <p:nvPr>
            <p:ph type="chart" sz="quarter" idx="13"/>
            <p:extLst>
              <p:ext uri="{D42A27DB-BD31-4B8C-83A1-F6EECF244321}">
                <p14:modId xmlns:p14="http://schemas.microsoft.com/office/powerpoint/2010/main" val="3995734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17813C-1F7A-4A1D-A75D-ADC431D62E02}"/>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DC749E88-6D12-489A-B120-272F6CA1DB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39025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B5122-B1E9-475E-8B04-84955A47CAF3}"/>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0F152CCD-6E32-48F4-96C9-A30E95F01372}"/>
              </a:ext>
            </a:extLst>
          </p:cNvPr>
          <p:cNvGraphicFramePr>
            <a:graphicFrameLocks noGrp="1"/>
          </p:cNvGraphicFramePr>
          <p:nvPr>
            <p:ph type="chart" sz="quarter" idx="13"/>
            <p:extLst>
              <p:ext uri="{D42A27DB-BD31-4B8C-83A1-F6EECF244321}">
                <p14:modId xmlns:p14="http://schemas.microsoft.com/office/powerpoint/2010/main" val="3527259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AB5880-CA14-41CB-AD1B-DBFE0015EF59}"/>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5CDE3F29-1F83-402B-9B9C-5DFAB96004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9924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DE034-9F19-47E4-89B7-45A3FAB7027E}"/>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9C508104-6D9F-4F68-A969-99C6616FE793}"/>
              </a:ext>
            </a:extLst>
          </p:cNvPr>
          <p:cNvGraphicFramePr>
            <a:graphicFrameLocks noGrp="1"/>
          </p:cNvGraphicFramePr>
          <p:nvPr>
            <p:ph type="chart" sz="quarter" idx="13"/>
            <p:extLst>
              <p:ext uri="{D42A27DB-BD31-4B8C-83A1-F6EECF244321}">
                <p14:modId xmlns:p14="http://schemas.microsoft.com/office/powerpoint/2010/main" val="1114015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5D9AD3-42DD-4FC2-9628-4087926C53CD}"/>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88ED3BFB-994D-4718-A500-9338C36663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69158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00F72-0828-4F27-9C48-39263C6E40D5}"/>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791FCFB8-13B4-4033-B855-724930DCC190}"/>
              </a:ext>
            </a:extLst>
          </p:cNvPr>
          <p:cNvGraphicFramePr>
            <a:graphicFrameLocks noGrp="1"/>
          </p:cNvGraphicFramePr>
          <p:nvPr>
            <p:ph type="chart" sz="quarter" idx="13"/>
            <p:extLst>
              <p:ext uri="{D42A27DB-BD31-4B8C-83A1-F6EECF244321}">
                <p14:modId xmlns:p14="http://schemas.microsoft.com/office/powerpoint/2010/main" val="2667423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1C62AF-7151-4148-BEFF-F623C5FA7F74}"/>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457A2D25-5D8F-4D38-B188-E57C5BAF2A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2027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495BF-81E4-4BC7-8D79-60591F6C2979}"/>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CC30E3CF-5D2E-4AA5-94A2-DE1FC1B190F4}"/>
              </a:ext>
            </a:extLst>
          </p:cNvPr>
          <p:cNvGraphicFramePr>
            <a:graphicFrameLocks noGrp="1"/>
          </p:cNvGraphicFramePr>
          <p:nvPr>
            <p:ph type="chart" sz="quarter" idx="13"/>
            <p:extLst>
              <p:ext uri="{D42A27DB-BD31-4B8C-83A1-F6EECF244321}">
                <p14:modId xmlns:p14="http://schemas.microsoft.com/office/powerpoint/2010/main" val="1121468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F2D912-D5AB-4E1B-87E5-2753ACDBA761}"/>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573701CD-9B8A-460D-B708-6DE0E9BE1C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8873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B0F36-A543-48B6-BF78-D3500F4AA9EA}"/>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D7835A0B-E325-4DDF-94E7-3B0F7171D139}"/>
              </a:ext>
            </a:extLst>
          </p:cNvPr>
          <p:cNvGraphicFramePr>
            <a:graphicFrameLocks noGrp="1"/>
          </p:cNvGraphicFramePr>
          <p:nvPr>
            <p:ph type="chart" sz="quarter" idx="13"/>
            <p:extLst>
              <p:ext uri="{D42A27DB-BD31-4B8C-83A1-F6EECF244321}">
                <p14:modId xmlns:p14="http://schemas.microsoft.com/office/powerpoint/2010/main" val="2742947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0374ED-09B7-4F0A-ACD6-2D1A4F703232}"/>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24804C38-537C-4ED8-8904-00B7ACD062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4130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03B61-19DC-4C93-B947-4F8FA622EA9E}"/>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C9F30B04-A443-4B2D-8C62-4C7F95DE9371}"/>
              </a:ext>
            </a:extLst>
          </p:cNvPr>
          <p:cNvGraphicFramePr>
            <a:graphicFrameLocks noGrp="1"/>
          </p:cNvGraphicFramePr>
          <p:nvPr>
            <p:ph type="chart" sz="quarter" idx="13"/>
            <p:extLst>
              <p:ext uri="{D42A27DB-BD31-4B8C-83A1-F6EECF244321}">
                <p14:modId xmlns:p14="http://schemas.microsoft.com/office/powerpoint/2010/main" val="3692682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831273-1EE5-46CD-9DC2-EF2E1D837A86}"/>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73018F5E-4A8E-40CA-88DA-71785F2AE0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1017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90DC4-110B-4D70-8B75-266C8D370C59}"/>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223219BA-ED4E-460E-A41F-51DCEADE2B26}"/>
              </a:ext>
            </a:extLst>
          </p:cNvPr>
          <p:cNvGraphicFramePr>
            <a:graphicFrameLocks noGrp="1"/>
          </p:cNvGraphicFramePr>
          <p:nvPr>
            <p:ph type="chart" sz="quarter" idx="13"/>
            <p:extLst>
              <p:ext uri="{D42A27DB-BD31-4B8C-83A1-F6EECF244321}">
                <p14:modId xmlns:p14="http://schemas.microsoft.com/office/powerpoint/2010/main" val="486983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B1606E-996D-4B8F-B421-6B1CF15A1B09}"/>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27304671-F75D-444D-98A1-8F13D3F97B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8891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562D7-DEBD-4821-8252-016D40B9703C}"/>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0AFF9D09-096C-4BFB-AA32-9B6D99805A3C}"/>
              </a:ext>
            </a:extLst>
          </p:cNvPr>
          <p:cNvGraphicFramePr>
            <a:graphicFrameLocks noGrp="1"/>
          </p:cNvGraphicFramePr>
          <p:nvPr>
            <p:ph type="chart" sz="quarter" idx="13"/>
            <p:extLst>
              <p:ext uri="{D42A27DB-BD31-4B8C-83A1-F6EECF244321}">
                <p14:modId xmlns:p14="http://schemas.microsoft.com/office/powerpoint/2010/main" val="3022926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F7D44D-0852-4428-A312-E8AFA0C7E498}"/>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BFD2AC50-B7B2-40C3-9A35-43C6194DC5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3044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F2590-E155-4949-B268-49E14DBF6ABD}"/>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2D7668D6-35D5-464E-9DDD-08CA0835C9E0}"/>
              </a:ext>
            </a:extLst>
          </p:cNvPr>
          <p:cNvGraphicFramePr>
            <a:graphicFrameLocks noGrp="1"/>
          </p:cNvGraphicFramePr>
          <p:nvPr>
            <p:ph type="chart" sz="quarter" idx="13"/>
            <p:extLst>
              <p:ext uri="{D42A27DB-BD31-4B8C-83A1-F6EECF244321}">
                <p14:modId xmlns:p14="http://schemas.microsoft.com/office/powerpoint/2010/main" val="2900158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B1DEB1-16A1-47DD-9AFE-7C9C92B5BA67}"/>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1EFEA653-CA80-4B21-802B-790F6B3E29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308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D2146-7633-41B7-B055-5C9B453716E3}"/>
              </a:ext>
            </a:extLst>
          </p:cNvPr>
          <p:cNvSpPr>
            <a:spLocks noGrp="1"/>
          </p:cNvSpPr>
          <p:nvPr>
            <p:ph type="title"/>
          </p:nvPr>
        </p:nvSpPr>
        <p:spPr/>
        <p:txBody>
          <a:bodyPr/>
          <a:lstStyle/>
          <a:p>
            <a:r>
              <a:rPr lang="en-US"/>
              <a:t>Facebook Hashtag Detection | La Emilia - 1 of 3</a:t>
            </a:r>
          </a:p>
        </p:txBody>
      </p:sp>
      <p:graphicFrame>
        <p:nvGraphicFramePr>
          <p:cNvPr id="5" name="Table Placeholder 4">
            <a:extLst>
              <a:ext uri="{FF2B5EF4-FFF2-40B4-BE49-F238E27FC236}">
                <a16:creationId xmlns:a16="http://schemas.microsoft.com/office/drawing/2014/main" id="{350D679C-1B0D-4C68-AD4F-2F42D77CF01D}"/>
              </a:ext>
            </a:extLst>
          </p:cNvPr>
          <p:cNvGraphicFramePr>
            <a:graphicFrameLocks noGrp="1"/>
          </p:cNvGraphicFramePr>
          <p:nvPr>
            <p:ph type="tbl" sz="quarter" idx="13"/>
            <p:extLst>
              <p:ext uri="{D42A27DB-BD31-4B8C-83A1-F6EECF244321}">
                <p14:modId xmlns:p14="http://schemas.microsoft.com/office/powerpoint/2010/main" val="3184768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57974171"/>
                    </a:ext>
                  </a:extLst>
                </a:gridCol>
                <a:gridCol w="1152144">
                  <a:extLst>
                    <a:ext uri="{9D8B030D-6E8A-4147-A177-3AD203B41FA5}">
                      <a16:colId xmlns:a16="http://schemas.microsoft.com/office/drawing/2014/main" val="1047098179"/>
                    </a:ext>
                  </a:extLst>
                </a:gridCol>
                <a:gridCol w="1152144">
                  <a:extLst>
                    <a:ext uri="{9D8B030D-6E8A-4147-A177-3AD203B41FA5}">
                      <a16:colId xmlns:a16="http://schemas.microsoft.com/office/drawing/2014/main" val="608369634"/>
                    </a:ext>
                  </a:extLst>
                </a:gridCol>
                <a:gridCol w="1152144">
                  <a:extLst>
                    <a:ext uri="{9D8B030D-6E8A-4147-A177-3AD203B41FA5}">
                      <a16:colId xmlns:a16="http://schemas.microsoft.com/office/drawing/2014/main" val="2536489602"/>
                    </a:ext>
                  </a:extLst>
                </a:gridCol>
                <a:gridCol w="1152144">
                  <a:extLst>
                    <a:ext uri="{9D8B030D-6E8A-4147-A177-3AD203B41FA5}">
                      <a16:colId xmlns:a16="http://schemas.microsoft.com/office/drawing/2014/main" val="1420402826"/>
                    </a:ext>
                  </a:extLst>
                </a:gridCol>
                <a:gridCol w="1152144">
                  <a:extLst>
                    <a:ext uri="{9D8B030D-6E8A-4147-A177-3AD203B41FA5}">
                      <a16:colId xmlns:a16="http://schemas.microsoft.com/office/drawing/2014/main" val="137928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13925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219.22727272727</a:t>
                      </a:r>
                    </a:p>
                  </a:txBody>
                  <a:tcPr/>
                </a:tc>
                <a:extLst>
                  <a:ext uri="{0D108BD9-81ED-4DB2-BD59-A6C34878D82A}">
                    <a16:rowId xmlns:a16="http://schemas.microsoft.com/office/drawing/2014/main" val="1648509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219.22727272727</a:t>
                      </a:r>
                    </a:p>
                  </a:txBody>
                  <a:tcPr/>
                </a:tc>
                <a:extLst>
                  <a:ext uri="{0D108BD9-81ED-4DB2-BD59-A6C34878D82A}">
                    <a16:rowId xmlns:a16="http://schemas.microsoft.com/office/drawing/2014/main" val="809584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219.22727272727</a:t>
                      </a:r>
                    </a:p>
                  </a:txBody>
                  <a:tcPr/>
                </a:tc>
                <a:extLst>
                  <a:ext uri="{0D108BD9-81ED-4DB2-BD59-A6C34878D82A}">
                    <a16:rowId xmlns:a16="http://schemas.microsoft.com/office/drawing/2014/main" val="1374146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37.55</a:t>
                      </a:r>
                    </a:p>
                  </a:txBody>
                  <a:tcPr/>
                </a:tc>
                <a:extLst>
                  <a:ext uri="{0D108BD9-81ED-4DB2-BD59-A6C34878D82A}">
                    <a16:rowId xmlns:a16="http://schemas.microsoft.com/office/drawing/2014/main" val="1404849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extLst>
                  <a:ext uri="{0D108BD9-81ED-4DB2-BD59-A6C34878D82A}">
                    <a16:rowId xmlns:a16="http://schemas.microsoft.com/office/drawing/2014/main" val="1572595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60.916666666667</a:t>
                      </a:r>
                    </a:p>
                  </a:txBody>
                  <a:tcPr/>
                </a:tc>
                <a:extLst>
                  <a:ext uri="{0D108BD9-81ED-4DB2-BD59-A6C34878D82A}">
                    <a16:rowId xmlns:a16="http://schemas.microsoft.com/office/drawing/2014/main" val="1672064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1685692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59.888888888889</a:t>
                      </a:r>
                    </a:p>
                  </a:txBody>
                  <a:tcPr/>
                </a:tc>
                <a:extLst>
                  <a:ext uri="{0D108BD9-81ED-4DB2-BD59-A6C34878D82A}">
                    <a16:rowId xmlns:a16="http://schemas.microsoft.com/office/drawing/2014/main" val="818487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28.222222222222</a:t>
                      </a:r>
                    </a:p>
                  </a:txBody>
                  <a:tcPr/>
                </a:tc>
                <a:extLst>
                  <a:ext uri="{0D108BD9-81ED-4DB2-BD59-A6C34878D82A}">
                    <a16:rowId xmlns:a16="http://schemas.microsoft.com/office/drawing/2014/main" val="3695168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28.222222222222</a:t>
                      </a:r>
                    </a:p>
                  </a:txBody>
                  <a:tcPr/>
                </a:tc>
                <a:extLst>
                  <a:ext uri="{0D108BD9-81ED-4DB2-BD59-A6C34878D82A}">
                    <a16:rowId xmlns:a16="http://schemas.microsoft.com/office/drawing/2014/main" val="1749858816"/>
                  </a:ext>
                </a:extLst>
              </a:tr>
            </a:tbl>
          </a:graphicData>
        </a:graphic>
      </p:graphicFrame>
      <p:sp>
        <p:nvSpPr>
          <p:cNvPr id="4" name="Text Placeholder 3">
            <a:extLst>
              <a:ext uri="{FF2B5EF4-FFF2-40B4-BE49-F238E27FC236}">
                <a16:creationId xmlns:a16="http://schemas.microsoft.com/office/drawing/2014/main" id="{FF5449B7-B459-489D-BBE4-8477DDDB8DD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748641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80E18-CEB0-4C66-A4B3-585B3B9A51F5}"/>
              </a:ext>
            </a:extLst>
          </p:cNvPr>
          <p:cNvSpPr>
            <a:spLocks noGrp="1"/>
          </p:cNvSpPr>
          <p:nvPr>
            <p:ph type="title"/>
          </p:nvPr>
        </p:nvSpPr>
        <p:spPr/>
        <p:txBody>
          <a:bodyPr/>
          <a:lstStyle/>
          <a:p>
            <a:r>
              <a:rPr lang="en-US"/>
              <a:t>Facebook Hashtag Detection | La Emilia - 2 of 3</a:t>
            </a:r>
          </a:p>
        </p:txBody>
      </p:sp>
      <p:graphicFrame>
        <p:nvGraphicFramePr>
          <p:cNvPr id="5" name="Table Placeholder 4">
            <a:extLst>
              <a:ext uri="{FF2B5EF4-FFF2-40B4-BE49-F238E27FC236}">
                <a16:creationId xmlns:a16="http://schemas.microsoft.com/office/drawing/2014/main" id="{B2E3D41E-2918-4384-9D83-61743C065C96}"/>
              </a:ext>
            </a:extLst>
          </p:cNvPr>
          <p:cNvGraphicFramePr>
            <a:graphicFrameLocks noGrp="1"/>
          </p:cNvGraphicFramePr>
          <p:nvPr>
            <p:ph type="tbl" sz="quarter" idx="13"/>
            <p:extLst>
              <p:ext uri="{D42A27DB-BD31-4B8C-83A1-F6EECF244321}">
                <p14:modId xmlns:p14="http://schemas.microsoft.com/office/powerpoint/2010/main" val="1932309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9007914"/>
                    </a:ext>
                  </a:extLst>
                </a:gridCol>
                <a:gridCol w="1152144">
                  <a:extLst>
                    <a:ext uri="{9D8B030D-6E8A-4147-A177-3AD203B41FA5}">
                      <a16:colId xmlns:a16="http://schemas.microsoft.com/office/drawing/2014/main" val="174600080"/>
                    </a:ext>
                  </a:extLst>
                </a:gridCol>
                <a:gridCol w="1152144">
                  <a:extLst>
                    <a:ext uri="{9D8B030D-6E8A-4147-A177-3AD203B41FA5}">
                      <a16:colId xmlns:a16="http://schemas.microsoft.com/office/drawing/2014/main" val="240786343"/>
                    </a:ext>
                  </a:extLst>
                </a:gridCol>
                <a:gridCol w="1152144">
                  <a:extLst>
                    <a:ext uri="{9D8B030D-6E8A-4147-A177-3AD203B41FA5}">
                      <a16:colId xmlns:a16="http://schemas.microsoft.com/office/drawing/2014/main" val="943449463"/>
                    </a:ext>
                  </a:extLst>
                </a:gridCol>
                <a:gridCol w="1152144">
                  <a:extLst>
                    <a:ext uri="{9D8B030D-6E8A-4147-A177-3AD203B41FA5}">
                      <a16:colId xmlns:a16="http://schemas.microsoft.com/office/drawing/2014/main" val="2349772933"/>
                    </a:ext>
                  </a:extLst>
                </a:gridCol>
                <a:gridCol w="1152144">
                  <a:extLst>
                    <a:ext uri="{9D8B030D-6E8A-4147-A177-3AD203B41FA5}">
                      <a16:colId xmlns:a16="http://schemas.microsoft.com/office/drawing/2014/main" val="877621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67805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37.142857142857</a:t>
                      </a:r>
                    </a:p>
                  </a:txBody>
                  <a:tcPr/>
                </a:tc>
                <a:extLst>
                  <a:ext uri="{0D108BD9-81ED-4DB2-BD59-A6C34878D82A}">
                    <a16:rowId xmlns:a16="http://schemas.microsoft.com/office/drawing/2014/main" val="666626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11.833333333333</a:t>
                      </a:r>
                    </a:p>
                  </a:txBody>
                  <a:tcPr/>
                </a:tc>
                <a:extLst>
                  <a:ext uri="{0D108BD9-81ED-4DB2-BD59-A6C34878D82A}">
                    <a16:rowId xmlns:a16="http://schemas.microsoft.com/office/drawing/2014/main" val="313333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#motogp2021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extLst>
                  <a:ext uri="{0D108BD9-81ED-4DB2-BD59-A6C34878D82A}">
                    <a16:rowId xmlns:a16="http://schemas.microsoft.com/office/drawing/2014/main" val="175331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141377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2572688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2030161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2843687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#Rouser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extLst>
                  <a:ext uri="{0D108BD9-81ED-4DB2-BD59-A6C34878D82A}">
                    <a16:rowId xmlns:a16="http://schemas.microsoft.com/office/drawing/2014/main" val="1882049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#MoveteConEstilo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084081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#GeneradoresYamaha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256485147"/>
                  </a:ext>
                </a:extLst>
              </a:tr>
            </a:tbl>
          </a:graphicData>
        </a:graphic>
      </p:graphicFrame>
      <p:sp>
        <p:nvSpPr>
          <p:cNvPr id="4" name="Text Placeholder 3">
            <a:extLst>
              <a:ext uri="{FF2B5EF4-FFF2-40B4-BE49-F238E27FC236}">
                <a16:creationId xmlns:a16="http://schemas.microsoft.com/office/drawing/2014/main" id="{29AD1959-5FC6-49FA-BE63-41C018775D3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8001153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2B3E-9F23-41D3-892C-D167D081D277}"/>
              </a:ext>
            </a:extLst>
          </p:cNvPr>
          <p:cNvSpPr>
            <a:spLocks noGrp="1"/>
          </p:cNvSpPr>
          <p:nvPr>
            <p:ph type="title"/>
          </p:nvPr>
        </p:nvSpPr>
        <p:spPr/>
        <p:txBody>
          <a:bodyPr/>
          <a:lstStyle/>
          <a:p>
            <a:r>
              <a:rPr lang="en-US"/>
              <a:t>Facebook Hashtag Detection | La Emilia - 3 of 3</a:t>
            </a:r>
          </a:p>
        </p:txBody>
      </p:sp>
      <p:graphicFrame>
        <p:nvGraphicFramePr>
          <p:cNvPr id="5" name="Table Placeholder 4">
            <a:extLst>
              <a:ext uri="{FF2B5EF4-FFF2-40B4-BE49-F238E27FC236}">
                <a16:creationId xmlns:a16="http://schemas.microsoft.com/office/drawing/2014/main" id="{A2620AC0-E632-4918-A955-168A23078AAD}"/>
              </a:ext>
            </a:extLst>
          </p:cNvPr>
          <p:cNvGraphicFramePr>
            <a:graphicFrameLocks noGrp="1"/>
          </p:cNvGraphicFramePr>
          <p:nvPr>
            <p:ph type="tbl" sz="quarter" idx="13"/>
            <p:extLst>
              <p:ext uri="{D42A27DB-BD31-4B8C-83A1-F6EECF244321}">
                <p14:modId xmlns:p14="http://schemas.microsoft.com/office/powerpoint/2010/main" val="1941915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06155626"/>
                    </a:ext>
                  </a:extLst>
                </a:gridCol>
                <a:gridCol w="1152144">
                  <a:extLst>
                    <a:ext uri="{9D8B030D-6E8A-4147-A177-3AD203B41FA5}">
                      <a16:colId xmlns:a16="http://schemas.microsoft.com/office/drawing/2014/main" val="3320103476"/>
                    </a:ext>
                  </a:extLst>
                </a:gridCol>
                <a:gridCol w="1152144">
                  <a:extLst>
                    <a:ext uri="{9D8B030D-6E8A-4147-A177-3AD203B41FA5}">
                      <a16:colId xmlns:a16="http://schemas.microsoft.com/office/drawing/2014/main" val="517629052"/>
                    </a:ext>
                  </a:extLst>
                </a:gridCol>
                <a:gridCol w="1152144">
                  <a:extLst>
                    <a:ext uri="{9D8B030D-6E8A-4147-A177-3AD203B41FA5}">
                      <a16:colId xmlns:a16="http://schemas.microsoft.com/office/drawing/2014/main" val="1349080741"/>
                    </a:ext>
                  </a:extLst>
                </a:gridCol>
                <a:gridCol w="1152144">
                  <a:extLst>
                    <a:ext uri="{9D8B030D-6E8A-4147-A177-3AD203B41FA5}">
                      <a16:colId xmlns:a16="http://schemas.microsoft.com/office/drawing/2014/main" val="1293682951"/>
                    </a:ext>
                  </a:extLst>
                </a:gridCol>
                <a:gridCol w="1152144">
                  <a:extLst>
                    <a:ext uri="{9D8B030D-6E8A-4147-A177-3AD203B41FA5}">
                      <a16:colId xmlns:a16="http://schemas.microsoft.com/office/drawing/2014/main" val="2057660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485869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#Generadores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361709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931035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#Yamalube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347841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10.666666666667</a:t>
                      </a:r>
                    </a:p>
                  </a:txBody>
                  <a:tcPr/>
                </a:tc>
                <a:extLst>
                  <a:ext uri="{0D108BD9-81ED-4DB2-BD59-A6C34878D82A}">
                    <a16:rowId xmlns:a16="http://schemas.microsoft.com/office/drawing/2014/main" val="149212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#TRK251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1808176615"/>
                  </a:ext>
                </a:extLst>
              </a:tr>
            </a:tbl>
          </a:graphicData>
        </a:graphic>
      </p:graphicFrame>
      <p:sp>
        <p:nvSpPr>
          <p:cNvPr id="4" name="Text Placeholder 3">
            <a:extLst>
              <a:ext uri="{FF2B5EF4-FFF2-40B4-BE49-F238E27FC236}">
                <a16:creationId xmlns:a16="http://schemas.microsoft.com/office/drawing/2014/main" id="{B483A130-2A86-409B-AE74-AEEC2F89F8A1}"/>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3801017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A6A5-2C5F-436D-8CC1-B311D547620E}"/>
              </a:ext>
            </a:extLst>
          </p:cNvPr>
          <p:cNvSpPr>
            <a:spLocks noGrp="1"/>
          </p:cNvSpPr>
          <p:nvPr>
            <p:ph type="title"/>
          </p:nvPr>
        </p:nvSpPr>
        <p:spPr/>
        <p:txBody>
          <a:bodyPr/>
          <a:lstStyle/>
          <a:p>
            <a:r>
              <a:rPr lang="en-US"/>
              <a:t>Facebook Post Table + Reactions | La Emilia - 1 of 16</a:t>
            </a:r>
          </a:p>
        </p:txBody>
      </p:sp>
      <p:graphicFrame>
        <p:nvGraphicFramePr>
          <p:cNvPr id="5" name="Table Placeholder 4">
            <a:extLst>
              <a:ext uri="{FF2B5EF4-FFF2-40B4-BE49-F238E27FC236}">
                <a16:creationId xmlns:a16="http://schemas.microsoft.com/office/drawing/2014/main" id="{DD37FBEE-7A31-45BA-918A-826357431528}"/>
              </a:ext>
            </a:extLst>
          </p:cNvPr>
          <p:cNvGraphicFramePr>
            <a:graphicFrameLocks noGrp="1"/>
          </p:cNvGraphicFramePr>
          <p:nvPr>
            <p:ph type="tbl" sz="quarter" idx="13"/>
            <p:extLst>
              <p:ext uri="{D42A27DB-BD31-4B8C-83A1-F6EECF244321}">
                <p14:modId xmlns:p14="http://schemas.microsoft.com/office/powerpoint/2010/main" val="3593702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9392383"/>
                    </a:ext>
                  </a:extLst>
                </a:gridCol>
                <a:gridCol w="493776">
                  <a:extLst>
                    <a:ext uri="{9D8B030D-6E8A-4147-A177-3AD203B41FA5}">
                      <a16:colId xmlns:a16="http://schemas.microsoft.com/office/drawing/2014/main" val="2022904053"/>
                    </a:ext>
                  </a:extLst>
                </a:gridCol>
                <a:gridCol w="493776">
                  <a:extLst>
                    <a:ext uri="{9D8B030D-6E8A-4147-A177-3AD203B41FA5}">
                      <a16:colId xmlns:a16="http://schemas.microsoft.com/office/drawing/2014/main" val="242415916"/>
                    </a:ext>
                  </a:extLst>
                </a:gridCol>
                <a:gridCol w="493776">
                  <a:extLst>
                    <a:ext uri="{9D8B030D-6E8A-4147-A177-3AD203B41FA5}">
                      <a16:colId xmlns:a16="http://schemas.microsoft.com/office/drawing/2014/main" val="2972700271"/>
                    </a:ext>
                  </a:extLst>
                </a:gridCol>
                <a:gridCol w="493776">
                  <a:extLst>
                    <a:ext uri="{9D8B030D-6E8A-4147-A177-3AD203B41FA5}">
                      <a16:colId xmlns:a16="http://schemas.microsoft.com/office/drawing/2014/main" val="1605864410"/>
                    </a:ext>
                  </a:extLst>
                </a:gridCol>
                <a:gridCol w="493776">
                  <a:extLst>
                    <a:ext uri="{9D8B030D-6E8A-4147-A177-3AD203B41FA5}">
                      <a16:colId xmlns:a16="http://schemas.microsoft.com/office/drawing/2014/main" val="1608933767"/>
                    </a:ext>
                  </a:extLst>
                </a:gridCol>
                <a:gridCol w="493776">
                  <a:extLst>
                    <a:ext uri="{9D8B030D-6E8A-4147-A177-3AD203B41FA5}">
                      <a16:colId xmlns:a16="http://schemas.microsoft.com/office/drawing/2014/main" val="2643576202"/>
                    </a:ext>
                  </a:extLst>
                </a:gridCol>
                <a:gridCol w="493776">
                  <a:extLst>
                    <a:ext uri="{9D8B030D-6E8A-4147-A177-3AD203B41FA5}">
                      <a16:colId xmlns:a16="http://schemas.microsoft.com/office/drawing/2014/main" val="3615999541"/>
                    </a:ext>
                  </a:extLst>
                </a:gridCol>
                <a:gridCol w="493776">
                  <a:extLst>
                    <a:ext uri="{9D8B030D-6E8A-4147-A177-3AD203B41FA5}">
                      <a16:colId xmlns:a16="http://schemas.microsoft.com/office/drawing/2014/main" val="2962805720"/>
                    </a:ext>
                  </a:extLst>
                </a:gridCol>
                <a:gridCol w="493776">
                  <a:extLst>
                    <a:ext uri="{9D8B030D-6E8A-4147-A177-3AD203B41FA5}">
                      <a16:colId xmlns:a16="http://schemas.microsoft.com/office/drawing/2014/main" val="2746282600"/>
                    </a:ext>
                  </a:extLst>
                </a:gridCol>
                <a:gridCol w="493776">
                  <a:extLst>
                    <a:ext uri="{9D8B030D-6E8A-4147-A177-3AD203B41FA5}">
                      <a16:colId xmlns:a16="http://schemas.microsoft.com/office/drawing/2014/main" val="182106598"/>
                    </a:ext>
                  </a:extLst>
                </a:gridCol>
                <a:gridCol w="493776">
                  <a:extLst>
                    <a:ext uri="{9D8B030D-6E8A-4147-A177-3AD203B41FA5}">
                      <a16:colId xmlns:a16="http://schemas.microsoft.com/office/drawing/2014/main" val="2584079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541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- 2021-04-20 16:00:31</a:t>
                      </a:r>
                      <a:r>
                        <a:rPr kumimoji="0" lang="es-ES" sz="1000" b="0" i="0" u="none" strike="noStrike" kern="1200" cap="none" spc="0" normalizeH="0" baseline="0" noProof="0">
                          <a:ln>
                            <a:noFill/>
                          </a:ln>
                          <a:solidFill>
                            <a:prstClr val="black"/>
                          </a:solidFill>
                          <a:effectLst/>
                          <a:uLnTx/>
                          <a:uFillTx/>
                          <a:latin typeface="+mn-lt"/>
                          <a:ea typeface="+mn-ea"/>
                          <a:cs typeface="+mn-cs"/>
                        </a:rPr>
                        <a:t>
 Confiabilidad, Calidad y Versatilidad es lo que la familia XTZ te transmite.
Encontrá tu preferido en nuestro catálogo online: bit.ly/XTZSeries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4256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- 2021-04-06 13:02:08</a:t>
                      </a:r>
                      <a:r>
                        <a:rPr kumimoji="0" lang="es-ES" sz="1000" b="0" i="0" u="none" strike="noStrike" kern="1200" cap="none" spc="0" normalizeH="0" baseline="0" noProof="0">
                          <a:ln>
                            <a:noFill/>
                          </a:ln>
                          <a:solidFill>
                            <a:prstClr val="black"/>
                          </a:solidFill>
                          <a:effectLst/>
                          <a:uLnTx/>
                          <a:uFillTx/>
                          <a:latin typeface="+mn-lt"/>
                          <a:ea typeface="+mn-ea"/>
                          <a:cs typeface="+mn-cs"/>
                        </a:rPr>
                        <a:t>
 Yamaha te sigue sorprendiendo y ofreciendo la mejor tecnología del mercado.
Te presentamos el F425 V8 XTO Off Shore, el primer cuatro tiempo de inyección directa de la industria.
Conocelo por completo ingresando en bit.ly/YamahaF425V8XTO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8281556"/>
                  </a:ext>
                </a:extLst>
              </a:tr>
            </a:tbl>
          </a:graphicData>
        </a:graphic>
      </p:graphicFrame>
      <p:sp>
        <p:nvSpPr>
          <p:cNvPr id="4" name="Text Placeholder 3">
            <a:extLst>
              <a:ext uri="{FF2B5EF4-FFF2-40B4-BE49-F238E27FC236}">
                <a16:creationId xmlns:a16="http://schemas.microsoft.com/office/drawing/2014/main" id="{98C7F0CA-C885-46AC-B758-D944763F925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8629839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99506-DF0C-43E9-88E5-571AAF457A5B}"/>
              </a:ext>
            </a:extLst>
          </p:cNvPr>
          <p:cNvSpPr>
            <a:spLocks noGrp="1"/>
          </p:cNvSpPr>
          <p:nvPr>
            <p:ph type="title"/>
          </p:nvPr>
        </p:nvSpPr>
        <p:spPr/>
        <p:txBody>
          <a:bodyPr/>
          <a:lstStyle/>
          <a:p>
            <a:r>
              <a:rPr lang="en-US"/>
              <a:t>Facebook Post Table + Reactions | La Emilia - 2 of 16</a:t>
            </a:r>
          </a:p>
        </p:txBody>
      </p:sp>
      <p:graphicFrame>
        <p:nvGraphicFramePr>
          <p:cNvPr id="5" name="Table Placeholder 4">
            <a:extLst>
              <a:ext uri="{FF2B5EF4-FFF2-40B4-BE49-F238E27FC236}">
                <a16:creationId xmlns:a16="http://schemas.microsoft.com/office/drawing/2014/main" id="{9C87725C-7A7A-488E-A80A-65238F7ADC8E}"/>
              </a:ext>
            </a:extLst>
          </p:cNvPr>
          <p:cNvGraphicFramePr>
            <a:graphicFrameLocks noGrp="1"/>
          </p:cNvGraphicFramePr>
          <p:nvPr>
            <p:ph type="tbl" sz="quarter" idx="13"/>
            <p:extLst>
              <p:ext uri="{D42A27DB-BD31-4B8C-83A1-F6EECF244321}">
                <p14:modId xmlns:p14="http://schemas.microsoft.com/office/powerpoint/2010/main" val="783478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8929318"/>
                    </a:ext>
                  </a:extLst>
                </a:gridCol>
                <a:gridCol w="493776">
                  <a:extLst>
                    <a:ext uri="{9D8B030D-6E8A-4147-A177-3AD203B41FA5}">
                      <a16:colId xmlns:a16="http://schemas.microsoft.com/office/drawing/2014/main" val="1928256321"/>
                    </a:ext>
                  </a:extLst>
                </a:gridCol>
                <a:gridCol w="493776">
                  <a:extLst>
                    <a:ext uri="{9D8B030D-6E8A-4147-A177-3AD203B41FA5}">
                      <a16:colId xmlns:a16="http://schemas.microsoft.com/office/drawing/2014/main" val="3944074635"/>
                    </a:ext>
                  </a:extLst>
                </a:gridCol>
                <a:gridCol w="493776">
                  <a:extLst>
                    <a:ext uri="{9D8B030D-6E8A-4147-A177-3AD203B41FA5}">
                      <a16:colId xmlns:a16="http://schemas.microsoft.com/office/drawing/2014/main" val="2561917060"/>
                    </a:ext>
                  </a:extLst>
                </a:gridCol>
                <a:gridCol w="493776">
                  <a:extLst>
                    <a:ext uri="{9D8B030D-6E8A-4147-A177-3AD203B41FA5}">
                      <a16:colId xmlns:a16="http://schemas.microsoft.com/office/drawing/2014/main" val="381885200"/>
                    </a:ext>
                  </a:extLst>
                </a:gridCol>
                <a:gridCol w="493776">
                  <a:extLst>
                    <a:ext uri="{9D8B030D-6E8A-4147-A177-3AD203B41FA5}">
                      <a16:colId xmlns:a16="http://schemas.microsoft.com/office/drawing/2014/main" val="643410464"/>
                    </a:ext>
                  </a:extLst>
                </a:gridCol>
                <a:gridCol w="493776">
                  <a:extLst>
                    <a:ext uri="{9D8B030D-6E8A-4147-A177-3AD203B41FA5}">
                      <a16:colId xmlns:a16="http://schemas.microsoft.com/office/drawing/2014/main" val="40316854"/>
                    </a:ext>
                  </a:extLst>
                </a:gridCol>
                <a:gridCol w="493776">
                  <a:extLst>
                    <a:ext uri="{9D8B030D-6E8A-4147-A177-3AD203B41FA5}">
                      <a16:colId xmlns:a16="http://schemas.microsoft.com/office/drawing/2014/main" val="1824770836"/>
                    </a:ext>
                  </a:extLst>
                </a:gridCol>
                <a:gridCol w="493776">
                  <a:extLst>
                    <a:ext uri="{9D8B030D-6E8A-4147-A177-3AD203B41FA5}">
                      <a16:colId xmlns:a16="http://schemas.microsoft.com/office/drawing/2014/main" val="791992796"/>
                    </a:ext>
                  </a:extLst>
                </a:gridCol>
                <a:gridCol w="493776">
                  <a:extLst>
                    <a:ext uri="{9D8B030D-6E8A-4147-A177-3AD203B41FA5}">
                      <a16:colId xmlns:a16="http://schemas.microsoft.com/office/drawing/2014/main" val="1151723592"/>
                    </a:ext>
                  </a:extLst>
                </a:gridCol>
                <a:gridCol w="493776">
                  <a:extLst>
                    <a:ext uri="{9D8B030D-6E8A-4147-A177-3AD203B41FA5}">
                      <a16:colId xmlns:a16="http://schemas.microsoft.com/office/drawing/2014/main" val="2576645176"/>
                    </a:ext>
                  </a:extLst>
                </a:gridCol>
                <a:gridCol w="493776">
                  <a:extLst>
                    <a:ext uri="{9D8B030D-6E8A-4147-A177-3AD203B41FA5}">
                      <a16:colId xmlns:a16="http://schemas.microsoft.com/office/drawing/2014/main" val="77138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1019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- 2021-04-15 11:56:46</a:t>
                      </a:r>
                      <a:r>
                        <a:rPr kumimoji="0" lang="es-ES" sz="1000" b="0" i="0" u="none" strike="noStrike" kern="1200" cap="none" spc="0" normalizeH="0" baseline="0" noProof="0">
                          <a:ln>
                            <a:noFill/>
                          </a:ln>
                          <a:solidFill>
                            <a:prstClr val="black"/>
                          </a:solidFill>
                          <a:effectLst/>
                          <a:uLnTx/>
                          <a:uFillTx/>
                          <a:latin typeface="+mn-lt"/>
                          <a:ea typeface="+mn-ea"/>
                          <a:cs typeface="+mn-cs"/>
                        </a:rPr>
                        <a:t>
 Compartimos una acción de concientización que hicimos un fin de semana en el Municipio de Campana para que todos tomemos conciencia de la importancia del uso de caso. #SemaforoConcientizador #HondaSafety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30445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- 2021-04-15 12:00:43</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bit.ly/CascosCaberg
.
.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2638298"/>
                  </a:ext>
                </a:extLst>
              </a:tr>
            </a:tbl>
          </a:graphicData>
        </a:graphic>
      </p:graphicFrame>
      <p:sp>
        <p:nvSpPr>
          <p:cNvPr id="4" name="Text Placeholder 3">
            <a:extLst>
              <a:ext uri="{FF2B5EF4-FFF2-40B4-BE49-F238E27FC236}">
                <a16:creationId xmlns:a16="http://schemas.microsoft.com/office/drawing/2014/main" id="{05BB3016-CBB4-4ECB-B4D3-E4FEE9B60FA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5514727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9B23E-65F4-459F-8948-47C9D970AC26}"/>
              </a:ext>
            </a:extLst>
          </p:cNvPr>
          <p:cNvSpPr>
            <a:spLocks noGrp="1"/>
          </p:cNvSpPr>
          <p:nvPr>
            <p:ph type="title"/>
          </p:nvPr>
        </p:nvSpPr>
        <p:spPr/>
        <p:txBody>
          <a:bodyPr/>
          <a:lstStyle/>
          <a:p>
            <a:r>
              <a:rPr lang="en-US"/>
              <a:t>Facebook Post Table + Reactions | La Emilia - 3 of 16</a:t>
            </a:r>
          </a:p>
        </p:txBody>
      </p:sp>
      <p:graphicFrame>
        <p:nvGraphicFramePr>
          <p:cNvPr id="5" name="Table Placeholder 4">
            <a:extLst>
              <a:ext uri="{FF2B5EF4-FFF2-40B4-BE49-F238E27FC236}">
                <a16:creationId xmlns:a16="http://schemas.microsoft.com/office/drawing/2014/main" id="{1DB5B3BA-E857-44A7-AEA7-39F82211882B}"/>
              </a:ext>
            </a:extLst>
          </p:cNvPr>
          <p:cNvGraphicFramePr>
            <a:graphicFrameLocks noGrp="1"/>
          </p:cNvGraphicFramePr>
          <p:nvPr>
            <p:ph type="tbl" sz="quarter" idx="13"/>
            <p:extLst>
              <p:ext uri="{D42A27DB-BD31-4B8C-83A1-F6EECF244321}">
                <p14:modId xmlns:p14="http://schemas.microsoft.com/office/powerpoint/2010/main" val="1580191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9422207"/>
                    </a:ext>
                  </a:extLst>
                </a:gridCol>
                <a:gridCol w="493776">
                  <a:extLst>
                    <a:ext uri="{9D8B030D-6E8A-4147-A177-3AD203B41FA5}">
                      <a16:colId xmlns:a16="http://schemas.microsoft.com/office/drawing/2014/main" val="2730686753"/>
                    </a:ext>
                  </a:extLst>
                </a:gridCol>
                <a:gridCol w="493776">
                  <a:extLst>
                    <a:ext uri="{9D8B030D-6E8A-4147-A177-3AD203B41FA5}">
                      <a16:colId xmlns:a16="http://schemas.microsoft.com/office/drawing/2014/main" val="3072924910"/>
                    </a:ext>
                  </a:extLst>
                </a:gridCol>
                <a:gridCol w="493776">
                  <a:extLst>
                    <a:ext uri="{9D8B030D-6E8A-4147-A177-3AD203B41FA5}">
                      <a16:colId xmlns:a16="http://schemas.microsoft.com/office/drawing/2014/main" val="3161917319"/>
                    </a:ext>
                  </a:extLst>
                </a:gridCol>
                <a:gridCol w="493776">
                  <a:extLst>
                    <a:ext uri="{9D8B030D-6E8A-4147-A177-3AD203B41FA5}">
                      <a16:colId xmlns:a16="http://schemas.microsoft.com/office/drawing/2014/main" val="147733591"/>
                    </a:ext>
                  </a:extLst>
                </a:gridCol>
                <a:gridCol w="493776">
                  <a:extLst>
                    <a:ext uri="{9D8B030D-6E8A-4147-A177-3AD203B41FA5}">
                      <a16:colId xmlns:a16="http://schemas.microsoft.com/office/drawing/2014/main" val="1770226989"/>
                    </a:ext>
                  </a:extLst>
                </a:gridCol>
                <a:gridCol w="493776">
                  <a:extLst>
                    <a:ext uri="{9D8B030D-6E8A-4147-A177-3AD203B41FA5}">
                      <a16:colId xmlns:a16="http://schemas.microsoft.com/office/drawing/2014/main" val="1032427575"/>
                    </a:ext>
                  </a:extLst>
                </a:gridCol>
                <a:gridCol w="493776">
                  <a:extLst>
                    <a:ext uri="{9D8B030D-6E8A-4147-A177-3AD203B41FA5}">
                      <a16:colId xmlns:a16="http://schemas.microsoft.com/office/drawing/2014/main" val="4208020725"/>
                    </a:ext>
                  </a:extLst>
                </a:gridCol>
                <a:gridCol w="493776">
                  <a:extLst>
                    <a:ext uri="{9D8B030D-6E8A-4147-A177-3AD203B41FA5}">
                      <a16:colId xmlns:a16="http://schemas.microsoft.com/office/drawing/2014/main" val="492453726"/>
                    </a:ext>
                  </a:extLst>
                </a:gridCol>
                <a:gridCol w="493776">
                  <a:extLst>
                    <a:ext uri="{9D8B030D-6E8A-4147-A177-3AD203B41FA5}">
                      <a16:colId xmlns:a16="http://schemas.microsoft.com/office/drawing/2014/main" val="1225157190"/>
                    </a:ext>
                  </a:extLst>
                </a:gridCol>
                <a:gridCol w="493776">
                  <a:extLst>
                    <a:ext uri="{9D8B030D-6E8A-4147-A177-3AD203B41FA5}">
                      <a16:colId xmlns:a16="http://schemas.microsoft.com/office/drawing/2014/main" val="1316827262"/>
                    </a:ext>
                  </a:extLst>
                </a:gridCol>
                <a:gridCol w="493776">
                  <a:extLst>
                    <a:ext uri="{9D8B030D-6E8A-4147-A177-3AD203B41FA5}">
                      <a16:colId xmlns:a16="http://schemas.microsoft.com/office/drawing/2014/main" val="2824161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074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- 2021-04-01 15:00:00</a:t>
                      </a:r>
                      <a:r>
                        <a:rPr kumimoji="0" lang="es-ES" sz="1000" b="0" i="0" u="none" strike="noStrike" kern="1200" cap="none" spc="0" normalizeH="0" baseline="0" noProof="0">
                          <a:ln>
                            <a:noFill/>
                          </a:ln>
                          <a:solidFill>
                            <a:prstClr val="black"/>
                          </a:solidFill>
                          <a:effectLst/>
                          <a:uLnTx/>
                          <a:uFillTx/>
                          <a:latin typeface="+mn-lt"/>
                          <a:ea typeface="+mn-ea"/>
                          <a:cs typeface="+mn-cs"/>
                        </a:rPr>
                        <a:t>
 𝐈𝐦𝐩𝐞𝐫𝐢𝐚𝐥𝐞 𝟒𝟎𝟎 es una auténtica motocicleta inspirada en el diseño retro de los años 50. Para espíritus libres y exigentes. ⁣
⁣
¿Estás listo para subirte?⁣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8887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- 2021-04-24 14:15:56</a:t>
                      </a:r>
                      <a:r>
                        <a:rPr kumimoji="0" lang="es-ES" sz="1000" b="0" i="0" u="none" strike="noStrike" kern="1200" cap="none" spc="0" normalizeH="0" baseline="0" noProof="0">
                          <a:ln>
                            <a:noFill/>
                          </a:ln>
                          <a:solidFill>
                            <a:prstClr val="black"/>
                          </a:solidFill>
                          <a:effectLst/>
                          <a:uLnTx/>
                          <a:uFillTx/>
                          <a:latin typeface="+mn-lt"/>
                          <a:ea typeface="+mn-ea"/>
                          <a:cs typeface="+mn-cs"/>
                        </a:rPr>
                        <a:t>
 WAVE | Renovada por completo, sus líneas aerodinámicas proyectan un estilo más deportivo y moderno.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7021008"/>
                  </a:ext>
                </a:extLst>
              </a:tr>
            </a:tbl>
          </a:graphicData>
        </a:graphic>
      </p:graphicFrame>
      <p:sp>
        <p:nvSpPr>
          <p:cNvPr id="4" name="Text Placeholder 3">
            <a:extLst>
              <a:ext uri="{FF2B5EF4-FFF2-40B4-BE49-F238E27FC236}">
                <a16:creationId xmlns:a16="http://schemas.microsoft.com/office/drawing/2014/main" id="{BAADAA7D-7FAE-4EBD-892A-F2F34D50B99A}"/>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3986337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C4AB2-6D71-4AB4-BBBE-7FF8F2CB6B3A}"/>
              </a:ext>
            </a:extLst>
          </p:cNvPr>
          <p:cNvSpPr>
            <a:spLocks noGrp="1"/>
          </p:cNvSpPr>
          <p:nvPr>
            <p:ph type="title"/>
          </p:nvPr>
        </p:nvSpPr>
        <p:spPr/>
        <p:txBody>
          <a:bodyPr/>
          <a:lstStyle/>
          <a:p>
            <a:r>
              <a:rPr lang="en-US"/>
              <a:t>Facebook Post Table + Reactions | La Emilia - 4 of 16</a:t>
            </a:r>
          </a:p>
        </p:txBody>
      </p:sp>
      <p:graphicFrame>
        <p:nvGraphicFramePr>
          <p:cNvPr id="5" name="Table Placeholder 4">
            <a:extLst>
              <a:ext uri="{FF2B5EF4-FFF2-40B4-BE49-F238E27FC236}">
                <a16:creationId xmlns:a16="http://schemas.microsoft.com/office/drawing/2014/main" id="{6021EAD6-5A91-4825-90F2-AE39F06300C0}"/>
              </a:ext>
            </a:extLst>
          </p:cNvPr>
          <p:cNvGraphicFramePr>
            <a:graphicFrameLocks noGrp="1"/>
          </p:cNvGraphicFramePr>
          <p:nvPr>
            <p:ph type="tbl" sz="quarter" idx="13"/>
            <p:extLst>
              <p:ext uri="{D42A27DB-BD31-4B8C-83A1-F6EECF244321}">
                <p14:modId xmlns:p14="http://schemas.microsoft.com/office/powerpoint/2010/main" val="3775215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3315870"/>
                    </a:ext>
                  </a:extLst>
                </a:gridCol>
                <a:gridCol w="493776">
                  <a:extLst>
                    <a:ext uri="{9D8B030D-6E8A-4147-A177-3AD203B41FA5}">
                      <a16:colId xmlns:a16="http://schemas.microsoft.com/office/drawing/2014/main" val="2992135719"/>
                    </a:ext>
                  </a:extLst>
                </a:gridCol>
                <a:gridCol w="493776">
                  <a:extLst>
                    <a:ext uri="{9D8B030D-6E8A-4147-A177-3AD203B41FA5}">
                      <a16:colId xmlns:a16="http://schemas.microsoft.com/office/drawing/2014/main" val="593217423"/>
                    </a:ext>
                  </a:extLst>
                </a:gridCol>
                <a:gridCol w="493776">
                  <a:extLst>
                    <a:ext uri="{9D8B030D-6E8A-4147-A177-3AD203B41FA5}">
                      <a16:colId xmlns:a16="http://schemas.microsoft.com/office/drawing/2014/main" val="286449737"/>
                    </a:ext>
                  </a:extLst>
                </a:gridCol>
                <a:gridCol w="493776">
                  <a:extLst>
                    <a:ext uri="{9D8B030D-6E8A-4147-A177-3AD203B41FA5}">
                      <a16:colId xmlns:a16="http://schemas.microsoft.com/office/drawing/2014/main" val="2513457520"/>
                    </a:ext>
                  </a:extLst>
                </a:gridCol>
                <a:gridCol w="493776">
                  <a:extLst>
                    <a:ext uri="{9D8B030D-6E8A-4147-A177-3AD203B41FA5}">
                      <a16:colId xmlns:a16="http://schemas.microsoft.com/office/drawing/2014/main" val="204375818"/>
                    </a:ext>
                  </a:extLst>
                </a:gridCol>
                <a:gridCol w="493776">
                  <a:extLst>
                    <a:ext uri="{9D8B030D-6E8A-4147-A177-3AD203B41FA5}">
                      <a16:colId xmlns:a16="http://schemas.microsoft.com/office/drawing/2014/main" val="2932359019"/>
                    </a:ext>
                  </a:extLst>
                </a:gridCol>
                <a:gridCol w="493776">
                  <a:extLst>
                    <a:ext uri="{9D8B030D-6E8A-4147-A177-3AD203B41FA5}">
                      <a16:colId xmlns:a16="http://schemas.microsoft.com/office/drawing/2014/main" val="3959609410"/>
                    </a:ext>
                  </a:extLst>
                </a:gridCol>
                <a:gridCol w="493776">
                  <a:extLst>
                    <a:ext uri="{9D8B030D-6E8A-4147-A177-3AD203B41FA5}">
                      <a16:colId xmlns:a16="http://schemas.microsoft.com/office/drawing/2014/main" val="1401561685"/>
                    </a:ext>
                  </a:extLst>
                </a:gridCol>
                <a:gridCol w="493776">
                  <a:extLst>
                    <a:ext uri="{9D8B030D-6E8A-4147-A177-3AD203B41FA5}">
                      <a16:colId xmlns:a16="http://schemas.microsoft.com/office/drawing/2014/main" val="278061879"/>
                    </a:ext>
                  </a:extLst>
                </a:gridCol>
                <a:gridCol w="493776">
                  <a:extLst>
                    <a:ext uri="{9D8B030D-6E8A-4147-A177-3AD203B41FA5}">
                      <a16:colId xmlns:a16="http://schemas.microsoft.com/office/drawing/2014/main" val="3480652418"/>
                    </a:ext>
                  </a:extLst>
                </a:gridCol>
                <a:gridCol w="493776">
                  <a:extLst>
                    <a:ext uri="{9D8B030D-6E8A-4147-A177-3AD203B41FA5}">
                      <a16:colId xmlns:a16="http://schemas.microsoft.com/office/drawing/2014/main" val="4160354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8543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- 2021-04-04 17:47:04</a:t>
                      </a:r>
                      <a:r>
                        <a:rPr kumimoji="0" lang="es-ES" sz="1000" b="0" i="0" u="none" strike="noStrike" kern="1200" cap="none" spc="0" normalizeH="0" baseline="0" noProof="0">
                          <a:ln>
                            <a:noFill/>
                          </a:ln>
                          <a:solidFill>
                            <a:prstClr val="black"/>
                          </a:solidFill>
                          <a:effectLst/>
                          <a:uLnTx/>
                          <a:uFillTx/>
                          <a:latin typeface="+mn-lt"/>
                          <a:ea typeface="+mn-ea"/>
                          <a:cs typeface="+mn-cs"/>
                        </a:rPr>
                        <a:t>
 ¡¡Fabio Quartararo se queda con el Gran Premio de Doha en Losail después de una increible carrera y el team sigue en ascenso!!
Viñales también estaba por un podio pero terminó en 5to lugar.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10984359"/>
                  </a:ext>
                </a:extLst>
              </a:tr>
            </a:tbl>
          </a:graphicData>
        </a:graphic>
      </p:graphicFrame>
      <p:sp>
        <p:nvSpPr>
          <p:cNvPr id="4" name="Text Placeholder 3">
            <a:extLst>
              <a:ext uri="{FF2B5EF4-FFF2-40B4-BE49-F238E27FC236}">
                <a16:creationId xmlns:a16="http://schemas.microsoft.com/office/drawing/2014/main" id="{8035FE3D-F1B9-48C8-8567-67D650A2E23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270555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CC7C0-AB92-4584-8B62-087D748BB26B}"/>
              </a:ext>
            </a:extLst>
          </p:cNvPr>
          <p:cNvSpPr>
            <a:spLocks noGrp="1"/>
          </p:cNvSpPr>
          <p:nvPr>
            <p:ph type="title"/>
          </p:nvPr>
        </p:nvSpPr>
        <p:spPr/>
        <p:txBody>
          <a:bodyPr/>
          <a:lstStyle/>
          <a:p>
            <a:r>
              <a:rPr lang="en-US"/>
              <a:t>Facebook Post Table + Reactions | La Emilia - 5 of 16</a:t>
            </a:r>
          </a:p>
        </p:txBody>
      </p:sp>
      <p:graphicFrame>
        <p:nvGraphicFramePr>
          <p:cNvPr id="5" name="Table Placeholder 4">
            <a:extLst>
              <a:ext uri="{FF2B5EF4-FFF2-40B4-BE49-F238E27FC236}">
                <a16:creationId xmlns:a16="http://schemas.microsoft.com/office/drawing/2014/main" id="{249C2695-568F-4A72-8875-FB0641D450C7}"/>
              </a:ext>
            </a:extLst>
          </p:cNvPr>
          <p:cNvGraphicFramePr>
            <a:graphicFrameLocks noGrp="1"/>
          </p:cNvGraphicFramePr>
          <p:nvPr>
            <p:ph type="tbl" sz="quarter" idx="13"/>
            <p:extLst>
              <p:ext uri="{D42A27DB-BD31-4B8C-83A1-F6EECF244321}">
                <p14:modId xmlns:p14="http://schemas.microsoft.com/office/powerpoint/2010/main" val="1548365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642317"/>
                    </a:ext>
                  </a:extLst>
                </a:gridCol>
                <a:gridCol w="493776">
                  <a:extLst>
                    <a:ext uri="{9D8B030D-6E8A-4147-A177-3AD203B41FA5}">
                      <a16:colId xmlns:a16="http://schemas.microsoft.com/office/drawing/2014/main" val="3778414490"/>
                    </a:ext>
                  </a:extLst>
                </a:gridCol>
                <a:gridCol w="493776">
                  <a:extLst>
                    <a:ext uri="{9D8B030D-6E8A-4147-A177-3AD203B41FA5}">
                      <a16:colId xmlns:a16="http://schemas.microsoft.com/office/drawing/2014/main" val="3108717734"/>
                    </a:ext>
                  </a:extLst>
                </a:gridCol>
                <a:gridCol w="493776">
                  <a:extLst>
                    <a:ext uri="{9D8B030D-6E8A-4147-A177-3AD203B41FA5}">
                      <a16:colId xmlns:a16="http://schemas.microsoft.com/office/drawing/2014/main" val="944569415"/>
                    </a:ext>
                  </a:extLst>
                </a:gridCol>
                <a:gridCol w="493776">
                  <a:extLst>
                    <a:ext uri="{9D8B030D-6E8A-4147-A177-3AD203B41FA5}">
                      <a16:colId xmlns:a16="http://schemas.microsoft.com/office/drawing/2014/main" val="2337185892"/>
                    </a:ext>
                  </a:extLst>
                </a:gridCol>
                <a:gridCol w="493776">
                  <a:extLst>
                    <a:ext uri="{9D8B030D-6E8A-4147-A177-3AD203B41FA5}">
                      <a16:colId xmlns:a16="http://schemas.microsoft.com/office/drawing/2014/main" val="4146836842"/>
                    </a:ext>
                  </a:extLst>
                </a:gridCol>
                <a:gridCol w="493776">
                  <a:extLst>
                    <a:ext uri="{9D8B030D-6E8A-4147-A177-3AD203B41FA5}">
                      <a16:colId xmlns:a16="http://schemas.microsoft.com/office/drawing/2014/main" val="3162412144"/>
                    </a:ext>
                  </a:extLst>
                </a:gridCol>
                <a:gridCol w="493776">
                  <a:extLst>
                    <a:ext uri="{9D8B030D-6E8A-4147-A177-3AD203B41FA5}">
                      <a16:colId xmlns:a16="http://schemas.microsoft.com/office/drawing/2014/main" val="59334663"/>
                    </a:ext>
                  </a:extLst>
                </a:gridCol>
                <a:gridCol w="493776">
                  <a:extLst>
                    <a:ext uri="{9D8B030D-6E8A-4147-A177-3AD203B41FA5}">
                      <a16:colId xmlns:a16="http://schemas.microsoft.com/office/drawing/2014/main" val="1578116131"/>
                    </a:ext>
                  </a:extLst>
                </a:gridCol>
                <a:gridCol w="493776">
                  <a:extLst>
                    <a:ext uri="{9D8B030D-6E8A-4147-A177-3AD203B41FA5}">
                      <a16:colId xmlns:a16="http://schemas.microsoft.com/office/drawing/2014/main" val="3921263479"/>
                    </a:ext>
                  </a:extLst>
                </a:gridCol>
                <a:gridCol w="493776">
                  <a:extLst>
                    <a:ext uri="{9D8B030D-6E8A-4147-A177-3AD203B41FA5}">
                      <a16:colId xmlns:a16="http://schemas.microsoft.com/office/drawing/2014/main" val="1784538049"/>
                    </a:ext>
                  </a:extLst>
                </a:gridCol>
                <a:gridCol w="493776">
                  <a:extLst>
                    <a:ext uri="{9D8B030D-6E8A-4147-A177-3AD203B41FA5}">
                      <a16:colId xmlns:a16="http://schemas.microsoft.com/office/drawing/2014/main" val="3483985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231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- 2021-04-10 13:00:00</a:t>
                      </a:r>
                      <a:r>
                        <a:rPr kumimoji="0" lang="es-ES" sz="1000" b="0" i="0" u="none" strike="noStrike" kern="1200" cap="none" spc="0" normalizeH="0" baseline="0" noProof="0">
                          <a:ln>
                            <a:noFill/>
                          </a:ln>
                          <a:solidFill>
                            <a:prstClr val="black"/>
                          </a:solidFill>
                          <a:effectLst/>
                          <a:uLnTx/>
                          <a:uFillTx/>
                          <a:latin typeface="+mn-lt"/>
                          <a:ea typeface="+mn-ea"/>
                          <a:cs typeface="+mn-cs"/>
                        </a:rPr>
                        <a:t>
 Creada para que puedas moverte cómodamente, la nueva GLH150 permite manejar con una postura ergonómica, posee un amplio asiento, ruedas de 18’’ de diámetro y una amortiguación suave.
Su andar se destaca por una excelente maniobrabilidad y por una posición de manejo que permite que las piernas lleguen al suelo en una posición cómoda y estable, y que los brazos estén constantemente relajados al momento de tomar el manubrio tanto para acelerar como para frenar, lo que hace que todos tus movimientos sean armoniosos, asegurando un manejo confortable.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4695402"/>
                  </a:ext>
                </a:extLst>
              </a:tr>
            </a:tbl>
          </a:graphicData>
        </a:graphic>
      </p:graphicFrame>
      <p:sp>
        <p:nvSpPr>
          <p:cNvPr id="4" name="Text Placeholder 3">
            <a:extLst>
              <a:ext uri="{FF2B5EF4-FFF2-40B4-BE49-F238E27FC236}">
                <a16:creationId xmlns:a16="http://schemas.microsoft.com/office/drawing/2014/main" id="{396F3769-6670-4ED8-AC4A-9218886451E2}"/>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620888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02A8D-F4D3-47E4-BF78-CA5E1257C190}"/>
              </a:ext>
            </a:extLst>
          </p:cNvPr>
          <p:cNvSpPr>
            <a:spLocks noGrp="1"/>
          </p:cNvSpPr>
          <p:nvPr>
            <p:ph type="title"/>
          </p:nvPr>
        </p:nvSpPr>
        <p:spPr/>
        <p:txBody>
          <a:bodyPr/>
          <a:lstStyle/>
          <a:p>
            <a:r>
              <a:rPr lang="en-US"/>
              <a:t>Facebook Post Table + Reactions | La Emilia - 6 of 16</a:t>
            </a:r>
          </a:p>
        </p:txBody>
      </p:sp>
      <p:graphicFrame>
        <p:nvGraphicFramePr>
          <p:cNvPr id="5" name="Table Placeholder 4">
            <a:extLst>
              <a:ext uri="{FF2B5EF4-FFF2-40B4-BE49-F238E27FC236}">
                <a16:creationId xmlns:a16="http://schemas.microsoft.com/office/drawing/2014/main" id="{B8E8A9EB-668A-4FF3-A0BB-98F938E2C77A}"/>
              </a:ext>
            </a:extLst>
          </p:cNvPr>
          <p:cNvGraphicFramePr>
            <a:graphicFrameLocks noGrp="1"/>
          </p:cNvGraphicFramePr>
          <p:nvPr>
            <p:ph type="tbl" sz="quarter" idx="13"/>
            <p:extLst>
              <p:ext uri="{D42A27DB-BD31-4B8C-83A1-F6EECF244321}">
                <p14:modId xmlns:p14="http://schemas.microsoft.com/office/powerpoint/2010/main" val="2764843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42397676"/>
                    </a:ext>
                  </a:extLst>
                </a:gridCol>
                <a:gridCol w="493776">
                  <a:extLst>
                    <a:ext uri="{9D8B030D-6E8A-4147-A177-3AD203B41FA5}">
                      <a16:colId xmlns:a16="http://schemas.microsoft.com/office/drawing/2014/main" val="72079194"/>
                    </a:ext>
                  </a:extLst>
                </a:gridCol>
                <a:gridCol w="493776">
                  <a:extLst>
                    <a:ext uri="{9D8B030D-6E8A-4147-A177-3AD203B41FA5}">
                      <a16:colId xmlns:a16="http://schemas.microsoft.com/office/drawing/2014/main" val="2403958921"/>
                    </a:ext>
                  </a:extLst>
                </a:gridCol>
                <a:gridCol w="493776">
                  <a:extLst>
                    <a:ext uri="{9D8B030D-6E8A-4147-A177-3AD203B41FA5}">
                      <a16:colId xmlns:a16="http://schemas.microsoft.com/office/drawing/2014/main" val="676322194"/>
                    </a:ext>
                  </a:extLst>
                </a:gridCol>
                <a:gridCol w="493776">
                  <a:extLst>
                    <a:ext uri="{9D8B030D-6E8A-4147-A177-3AD203B41FA5}">
                      <a16:colId xmlns:a16="http://schemas.microsoft.com/office/drawing/2014/main" val="3298038572"/>
                    </a:ext>
                  </a:extLst>
                </a:gridCol>
                <a:gridCol w="493776">
                  <a:extLst>
                    <a:ext uri="{9D8B030D-6E8A-4147-A177-3AD203B41FA5}">
                      <a16:colId xmlns:a16="http://schemas.microsoft.com/office/drawing/2014/main" val="2644411140"/>
                    </a:ext>
                  </a:extLst>
                </a:gridCol>
                <a:gridCol w="493776">
                  <a:extLst>
                    <a:ext uri="{9D8B030D-6E8A-4147-A177-3AD203B41FA5}">
                      <a16:colId xmlns:a16="http://schemas.microsoft.com/office/drawing/2014/main" val="833882436"/>
                    </a:ext>
                  </a:extLst>
                </a:gridCol>
                <a:gridCol w="493776">
                  <a:extLst>
                    <a:ext uri="{9D8B030D-6E8A-4147-A177-3AD203B41FA5}">
                      <a16:colId xmlns:a16="http://schemas.microsoft.com/office/drawing/2014/main" val="2236014040"/>
                    </a:ext>
                  </a:extLst>
                </a:gridCol>
                <a:gridCol w="493776">
                  <a:extLst>
                    <a:ext uri="{9D8B030D-6E8A-4147-A177-3AD203B41FA5}">
                      <a16:colId xmlns:a16="http://schemas.microsoft.com/office/drawing/2014/main" val="1074956355"/>
                    </a:ext>
                  </a:extLst>
                </a:gridCol>
                <a:gridCol w="493776">
                  <a:extLst>
                    <a:ext uri="{9D8B030D-6E8A-4147-A177-3AD203B41FA5}">
                      <a16:colId xmlns:a16="http://schemas.microsoft.com/office/drawing/2014/main" val="2218280459"/>
                    </a:ext>
                  </a:extLst>
                </a:gridCol>
                <a:gridCol w="493776">
                  <a:extLst>
                    <a:ext uri="{9D8B030D-6E8A-4147-A177-3AD203B41FA5}">
                      <a16:colId xmlns:a16="http://schemas.microsoft.com/office/drawing/2014/main" val="2499699427"/>
                    </a:ext>
                  </a:extLst>
                </a:gridCol>
                <a:gridCol w="493776">
                  <a:extLst>
                    <a:ext uri="{9D8B030D-6E8A-4147-A177-3AD203B41FA5}">
                      <a16:colId xmlns:a16="http://schemas.microsoft.com/office/drawing/2014/main" val="3381921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4566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- 2021-04-20 11:58:54</a:t>
                      </a:r>
                      <a:r>
                        <a:rPr kumimoji="0" lang="es-ES" sz="1000" b="0" i="0" u="none" strike="noStrike" kern="1200" cap="none" spc="0" normalizeH="0" baseline="0" noProof="0">
                          <a:ln>
                            <a:noFill/>
                          </a:ln>
                          <a:solidFill>
                            <a:prstClr val="black"/>
                          </a:solidFill>
                          <a:effectLst/>
                          <a:uLnTx/>
                          <a:uFillTx/>
                          <a:latin typeface="+mn-lt"/>
                          <a:ea typeface="+mn-ea"/>
                          <a:cs typeface="+mn-cs"/>
                        </a:rPr>
                        <a:t>
 #Repost @motoblogcomar
Ya está el #TestRide de la #Benelli #TRK502x que @benelliarg nos cedió hace unas semanas. Pasen por nuestro sitio web para leer la nota y ver el video al detalle.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31985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- 2021-04-15 14:00:59</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bit.ly/YamahaMT09ST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6771823"/>
                  </a:ext>
                </a:extLst>
              </a:tr>
            </a:tbl>
          </a:graphicData>
        </a:graphic>
      </p:graphicFrame>
      <p:sp>
        <p:nvSpPr>
          <p:cNvPr id="4" name="Text Placeholder 3">
            <a:extLst>
              <a:ext uri="{FF2B5EF4-FFF2-40B4-BE49-F238E27FC236}">
                <a16:creationId xmlns:a16="http://schemas.microsoft.com/office/drawing/2014/main" id="{291B5340-AE93-4294-AF11-AF1B2414D539}"/>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119435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B90E-76E0-4B0D-935F-2FF94869B2FE}"/>
              </a:ext>
            </a:extLst>
          </p:cNvPr>
          <p:cNvSpPr>
            <a:spLocks noGrp="1"/>
          </p:cNvSpPr>
          <p:nvPr>
            <p:ph type="title"/>
          </p:nvPr>
        </p:nvSpPr>
        <p:spPr/>
        <p:txBody>
          <a:bodyPr/>
          <a:lstStyle/>
          <a:p>
            <a:r>
              <a:rPr lang="en-US"/>
              <a:t>Facebook Post Table + Reactions | La Emilia - 7 of 16</a:t>
            </a:r>
          </a:p>
        </p:txBody>
      </p:sp>
      <p:graphicFrame>
        <p:nvGraphicFramePr>
          <p:cNvPr id="5" name="Table Placeholder 4">
            <a:extLst>
              <a:ext uri="{FF2B5EF4-FFF2-40B4-BE49-F238E27FC236}">
                <a16:creationId xmlns:a16="http://schemas.microsoft.com/office/drawing/2014/main" id="{BBD349DE-0E05-49EC-96F7-BED8FAE0118A}"/>
              </a:ext>
            </a:extLst>
          </p:cNvPr>
          <p:cNvGraphicFramePr>
            <a:graphicFrameLocks noGrp="1"/>
          </p:cNvGraphicFramePr>
          <p:nvPr>
            <p:ph type="tbl" sz="quarter" idx="13"/>
            <p:extLst>
              <p:ext uri="{D42A27DB-BD31-4B8C-83A1-F6EECF244321}">
                <p14:modId xmlns:p14="http://schemas.microsoft.com/office/powerpoint/2010/main" val="1419141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43217926"/>
                    </a:ext>
                  </a:extLst>
                </a:gridCol>
                <a:gridCol w="493776">
                  <a:extLst>
                    <a:ext uri="{9D8B030D-6E8A-4147-A177-3AD203B41FA5}">
                      <a16:colId xmlns:a16="http://schemas.microsoft.com/office/drawing/2014/main" val="3017461381"/>
                    </a:ext>
                  </a:extLst>
                </a:gridCol>
                <a:gridCol w="493776">
                  <a:extLst>
                    <a:ext uri="{9D8B030D-6E8A-4147-A177-3AD203B41FA5}">
                      <a16:colId xmlns:a16="http://schemas.microsoft.com/office/drawing/2014/main" val="3158387295"/>
                    </a:ext>
                  </a:extLst>
                </a:gridCol>
                <a:gridCol w="493776">
                  <a:extLst>
                    <a:ext uri="{9D8B030D-6E8A-4147-A177-3AD203B41FA5}">
                      <a16:colId xmlns:a16="http://schemas.microsoft.com/office/drawing/2014/main" val="680205753"/>
                    </a:ext>
                  </a:extLst>
                </a:gridCol>
                <a:gridCol w="493776">
                  <a:extLst>
                    <a:ext uri="{9D8B030D-6E8A-4147-A177-3AD203B41FA5}">
                      <a16:colId xmlns:a16="http://schemas.microsoft.com/office/drawing/2014/main" val="1485803418"/>
                    </a:ext>
                  </a:extLst>
                </a:gridCol>
                <a:gridCol w="493776">
                  <a:extLst>
                    <a:ext uri="{9D8B030D-6E8A-4147-A177-3AD203B41FA5}">
                      <a16:colId xmlns:a16="http://schemas.microsoft.com/office/drawing/2014/main" val="2018166897"/>
                    </a:ext>
                  </a:extLst>
                </a:gridCol>
                <a:gridCol w="493776">
                  <a:extLst>
                    <a:ext uri="{9D8B030D-6E8A-4147-A177-3AD203B41FA5}">
                      <a16:colId xmlns:a16="http://schemas.microsoft.com/office/drawing/2014/main" val="4080951699"/>
                    </a:ext>
                  </a:extLst>
                </a:gridCol>
                <a:gridCol w="493776">
                  <a:extLst>
                    <a:ext uri="{9D8B030D-6E8A-4147-A177-3AD203B41FA5}">
                      <a16:colId xmlns:a16="http://schemas.microsoft.com/office/drawing/2014/main" val="2231084746"/>
                    </a:ext>
                  </a:extLst>
                </a:gridCol>
                <a:gridCol w="493776">
                  <a:extLst>
                    <a:ext uri="{9D8B030D-6E8A-4147-A177-3AD203B41FA5}">
                      <a16:colId xmlns:a16="http://schemas.microsoft.com/office/drawing/2014/main" val="1804665124"/>
                    </a:ext>
                  </a:extLst>
                </a:gridCol>
                <a:gridCol w="493776">
                  <a:extLst>
                    <a:ext uri="{9D8B030D-6E8A-4147-A177-3AD203B41FA5}">
                      <a16:colId xmlns:a16="http://schemas.microsoft.com/office/drawing/2014/main" val="2619401848"/>
                    </a:ext>
                  </a:extLst>
                </a:gridCol>
                <a:gridCol w="493776">
                  <a:extLst>
                    <a:ext uri="{9D8B030D-6E8A-4147-A177-3AD203B41FA5}">
                      <a16:colId xmlns:a16="http://schemas.microsoft.com/office/drawing/2014/main" val="164506525"/>
                    </a:ext>
                  </a:extLst>
                </a:gridCol>
                <a:gridCol w="493776">
                  <a:extLst>
                    <a:ext uri="{9D8B030D-6E8A-4147-A177-3AD203B41FA5}">
                      <a16:colId xmlns:a16="http://schemas.microsoft.com/office/drawing/2014/main" val="3623557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6584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- 2021-04-14 10:01:30</a:t>
                      </a:r>
                      <a:r>
                        <a:rPr kumimoji="0" lang="es-ES" sz="1000" b="0" i="0" u="none" strike="noStrike" kern="1200" cap="none" spc="0" normalizeH="0" baseline="0" noProof="0">
                          <a:ln>
                            <a:noFill/>
                          </a:ln>
                          <a:solidFill>
                            <a:prstClr val="black"/>
                          </a:solidFill>
                          <a:effectLst/>
                          <a:uLnTx/>
                          <a:uFillTx/>
                          <a:latin typeface="+mn-lt"/>
                          <a:ea typeface="+mn-ea"/>
                          <a:cs typeface="+mn-cs"/>
                        </a:rPr>
                        <a:t>
 Yamaha MT-03 se renueva y vuelve con todo. Conocé más sobre este referente absoluto de la categoría que evolucionó en diseño y equipamiento. Pedí tu cotización en bit.ly/MT-03-Yamaha
.
#MT03 #YamahaMT03 #TransporteIdeal #ViajaSeguro #MoveteConYamaha #Yamaha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4937253"/>
                  </a:ext>
                </a:extLst>
              </a:tr>
            </a:tbl>
          </a:graphicData>
        </a:graphic>
      </p:graphicFrame>
      <p:sp>
        <p:nvSpPr>
          <p:cNvPr id="4" name="Text Placeholder 3">
            <a:extLst>
              <a:ext uri="{FF2B5EF4-FFF2-40B4-BE49-F238E27FC236}">
                <a16:creationId xmlns:a16="http://schemas.microsoft.com/office/drawing/2014/main" id="{E14F301D-9259-4E08-814E-7E8E3F34587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3314747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061A7-7F4C-4E91-8C1D-D432AF71CA88}"/>
              </a:ext>
            </a:extLst>
          </p:cNvPr>
          <p:cNvSpPr>
            <a:spLocks noGrp="1"/>
          </p:cNvSpPr>
          <p:nvPr>
            <p:ph type="title"/>
          </p:nvPr>
        </p:nvSpPr>
        <p:spPr/>
        <p:txBody>
          <a:bodyPr/>
          <a:lstStyle/>
          <a:p>
            <a:r>
              <a:rPr lang="en-US"/>
              <a:t>Facebook Post Table + Reactions | La Emilia - 8 of 16</a:t>
            </a:r>
          </a:p>
        </p:txBody>
      </p:sp>
      <p:graphicFrame>
        <p:nvGraphicFramePr>
          <p:cNvPr id="5" name="Table Placeholder 4">
            <a:extLst>
              <a:ext uri="{FF2B5EF4-FFF2-40B4-BE49-F238E27FC236}">
                <a16:creationId xmlns:a16="http://schemas.microsoft.com/office/drawing/2014/main" id="{30AC5E1E-45DD-4B17-9DF9-99756390C3EE}"/>
              </a:ext>
            </a:extLst>
          </p:cNvPr>
          <p:cNvGraphicFramePr>
            <a:graphicFrameLocks noGrp="1"/>
          </p:cNvGraphicFramePr>
          <p:nvPr>
            <p:ph type="tbl" sz="quarter" idx="13"/>
            <p:extLst>
              <p:ext uri="{D42A27DB-BD31-4B8C-83A1-F6EECF244321}">
                <p14:modId xmlns:p14="http://schemas.microsoft.com/office/powerpoint/2010/main" val="1761249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4008197"/>
                    </a:ext>
                  </a:extLst>
                </a:gridCol>
                <a:gridCol w="493776">
                  <a:extLst>
                    <a:ext uri="{9D8B030D-6E8A-4147-A177-3AD203B41FA5}">
                      <a16:colId xmlns:a16="http://schemas.microsoft.com/office/drawing/2014/main" val="2649777147"/>
                    </a:ext>
                  </a:extLst>
                </a:gridCol>
                <a:gridCol w="493776">
                  <a:extLst>
                    <a:ext uri="{9D8B030D-6E8A-4147-A177-3AD203B41FA5}">
                      <a16:colId xmlns:a16="http://schemas.microsoft.com/office/drawing/2014/main" val="613300897"/>
                    </a:ext>
                  </a:extLst>
                </a:gridCol>
                <a:gridCol w="493776">
                  <a:extLst>
                    <a:ext uri="{9D8B030D-6E8A-4147-A177-3AD203B41FA5}">
                      <a16:colId xmlns:a16="http://schemas.microsoft.com/office/drawing/2014/main" val="3333141913"/>
                    </a:ext>
                  </a:extLst>
                </a:gridCol>
                <a:gridCol w="493776">
                  <a:extLst>
                    <a:ext uri="{9D8B030D-6E8A-4147-A177-3AD203B41FA5}">
                      <a16:colId xmlns:a16="http://schemas.microsoft.com/office/drawing/2014/main" val="3985537615"/>
                    </a:ext>
                  </a:extLst>
                </a:gridCol>
                <a:gridCol w="493776">
                  <a:extLst>
                    <a:ext uri="{9D8B030D-6E8A-4147-A177-3AD203B41FA5}">
                      <a16:colId xmlns:a16="http://schemas.microsoft.com/office/drawing/2014/main" val="1623501325"/>
                    </a:ext>
                  </a:extLst>
                </a:gridCol>
                <a:gridCol w="493776">
                  <a:extLst>
                    <a:ext uri="{9D8B030D-6E8A-4147-A177-3AD203B41FA5}">
                      <a16:colId xmlns:a16="http://schemas.microsoft.com/office/drawing/2014/main" val="1035041545"/>
                    </a:ext>
                  </a:extLst>
                </a:gridCol>
                <a:gridCol w="493776">
                  <a:extLst>
                    <a:ext uri="{9D8B030D-6E8A-4147-A177-3AD203B41FA5}">
                      <a16:colId xmlns:a16="http://schemas.microsoft.com/office/drawing/2014/main" val="1490380061"/>
                    </a:ext>
                  </a:extLst>
                </a:gridCol>
                <a:gridCol w="493776">
                  <a:extLst>
                    <a:ext uri="{9D8B030D-6E8A-4147-A177-3AD203B41FA5}">
                      <a16:colId xmlns:a16="http://schemas.microsoft.com/office/drawing/2014/main" val="1064792925"/>
                    </a:ext>
                  </a:extLst>
                </a:gridCol>
                <a:gridCol w="493776">
                  <a:extLst>
                    <a:ext uri="{9D8B030D-6E8A-4147-A177-3AD203B41FA5}">
                      <a16:colId xmlns:a16="http://schemas.microsoft.com/office/drawing/2014/main" val="3975864564"/>
                    </a:ext>
                  </a:extLst>
                </a:gridCol>
                <a:gridCol w="493776">
                  <a:extLst>
                    <a:ext uri="{9D8B030D-6E8A-4147-A177-3AD203B41FA5}">
                      <a16:colId xmlns:a16="http://schemas.microsoft.com/office/drawing/2014/main" val="2971393726"/>
                    </a:ext>
                  </a:extLst>
                </a:gridCol>
                <a:gridCol w="493776">
                  <a:extLst>
                    <a:ext uri="{9D8B030D-6E8A-4147-A177-3AD203B41FA5}">
                      <a16:colId xmlns:a16="http://schemas.microsoft.com/office/drawing/2014/main" val="1045101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0313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- 2021-04-09 16:46:59</a:t>
                      </a:r>
                      <a:r>
                        <a:rPr kumimoji="0" lang="es-ES" sz="1000" b="0" i="0" u="none" strike="noStrike" kern="1200" cap="none" spc="0" normalizeH="0" baseline="0" noProof="0">
                          <a:ln>
                            <a:noFill/>
                          </a:ln>
                          <a:solidFill>
                            <a:prstClr val="black"/>
                          </a:solidFill>
                          <a:effectLst/>
                          <a:uLnTx/>
                          <a:uFillTx/>
                          <a:latin typeface="+mn-lt"/>
                          <a:ea typeface="+mn-ea"/>
                          <a:cs typeface="+mn-cs"/>
                        </a:rPr>
                        <a:t>
 La 250 ya se unió a la familia Dominar, sumate vos también.
Preparate para vivir nuevas historias y nuevos caminos.
Bajaj, sabia decisión. 
Consultá precios y planes de financiación en el link de la bio. 
#BajajArgentina #Dominar250 #NoTeDetengas #SportTourer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49562346"/>
                  </a:ext>
                </a:extLst>
              </a:tr>
            </a:tbl>
          </a:graphicData>
        </a:graphic>
      </p:graphicFrame>
      <p:sp>
        <p:nvSpPr>
          <p:cNvPr id="4" name="Text Placeholder 3">
            <a:extLst>
              <a:ext uri="{FF2B5EF4-FFF2-40B4-BE49-F238E27FC236}">
                <a16:creationId xmlns:a16="http://schemas.microsoft.com/office/drawing/2014/main" id="{54AF005E-45EA-433C-993C-64F1E1B6625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7109157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CD18D-33A3-4FC5-915D-1B0B62D498D7}"/>
              </a:ext>
            </a:extLst>
          </p:cNvPr>
          <p:cNvSpPr>
            <a:spLocks noGrp="1"/>
          </p:cNvSpPr>
          <p:nvPr>
            <p:ph type="title"/>
          </p:nvPr>
        </p:nvSpPr>
        <p:spPr/>
        <p:txBody>
          <a:bodyPr/>
          <a:lstStyle/>
          <a:p>
            <a:r>
              <a:rPr lang="en-US"/>
              <a:t>Facebook Post Table + Reactions | La Emilia - 9 of 16</a:t>
            </a:r>
          </a:p>
        </p:txBody>
      </p:sp>
      <p:graphicFrame>
        <p:nvGraphicFramePr>
          <p:cNvPr id="5" name="Table Placeholder 4">
            <a:extLst>
              <a:ext uri="{FF2B5EF4-FFF2-40B4-BE49-F238E27FC236}">
                <a16:creationId xmlns:a16="http://schemas.microsoft.com/office/drawing/2014/main" id="{7A5D8214-EC76-4B52-AAE9-CDD3B16640C5}"/>
              </a:ext>
            </a:extLst>
          </p:cNvPr>
          <p:cNvGraphicFramePr>
            <a:graphicFrameLocks noGrp="1"/>
          </p:cNvGraphicFramePr>
          <p:nvPr>
            <p:ph type="tbl" sz="quarter" idx="13"/>
            <p:extLst>
              <p:ext uri="{D42A27DB-BD31-4B8C-83A1-F6EECF244321}">
                <p14:modId xmlns:p14="http://schemas.microsoft.com/office/powerpoint/2010/main" val="3395736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395881"/>
                    </a:ext>
                  </a:extLst>
                </a:gridCol>
                <a:gridCol w="493776">
                  <a:extLst>
                    <a:ext uri="{9D8B030D-6E8A-4147-A177-3AD203B41FA5}">
                      <a16:colId xmlns:a16="http://schemas.microsoft.com/office/drawing/2014/main" val="373743872"/>
                    </a:ext>
                  </a:extLst>
                </a:gridCol>
                <a:gridCol w="493776">
                  <a:extLst>
                    <a:ext uri="{9D8B030D-6E8A-4147-A177-3AD203B41FA5}">
                      <a16:colId xmlns:a16="http://schemas.microsoft.com/office/drawing/2014/main" val="3611568509"/>
                    </a:ext>
                  </a:extLst>
                </a:gridCol>
                <a:gridCol w="493776">
                  <a:extLst>
                    <a:ext uri="{9D8B030D-6E8A-4147-A177-3AD203B41FA5}">
                      <a16:colId xmlns:a16="http://schemas.microsoft.com/office/drawing/2014/main" val="1265205807"/>
                    </a:ext>
                  </a:extLst>
                </a:gridCol>
                <a:gridCol w="493776">
                  <a:extLst>
                    <a:ext uri="{9D8B030D-6E8A-4147-A177-3AD203B41FA5}">
                      <a16:colId xmlns:a16="http://schemas.microsoft.com/office/drawing/2014/main" val="487546608"/>
                    </a:ext>
                  </a:extLst>
                </a:gridCol>
                <a:gridCol w="493776">
                  <a:extLst>
                    <a:ext uri="{9D8B030D-6E8A-4147-A177-3AD203B41FA5}">
                      <a16:colId xmlns:a16="http://schemas.microsoft.com/office/drawing/2014/main" val="1440218529"/>
                    </a:ext>
                  </a:extLst>
                </a:gridCol>
                <a:gridCol w="493776">
                  <a:extLst>
                    <a:ext uri="{9D8B030D-6E8A-4147-A177-3AD203B41FA5}">
                      <a16:colId xmlns:a16="http://schemas.microsoft.com/office/drawing/2014/main" val="1854393371"/>
                    </a:ext>
                  </a:extLst>
                </a:gridCol>
                <a:gridCol w="493776">
                  <a:extLst>
                    <a:ext uri="{9D8B030D-6E8A-4147-A177-3AD203B41FA5}">
                      <a16:colId xmlns:a16="http://schemas.microsoft.com/office/drawing/2014/main" val="3055901287"/>
                    </a:ext>
                  </a:extLst>
                </a:gridCol>
                <a:gridCol w="493776">
                  <a:extLst>
                    <a:ext uri="{9D8B030D-6E8A-4147-A177-3AD203B41FA5}">
                      <a16:colId xmlns:a16="http://schemas.microsoft.com/office/drawing/2014/main" val="775261138"/>
                    </a:ext>
                  </a:extLst>
                </a:gridCol>
                <a:gridCol w="493776">
                  <a:extLst>
                    <a:ext uri="{9D8B030D-6E8A-4147-A177-3AD203B41FA5}">
                      <a16:colId xmlns:a16="http://schemas.microsoft.com/office/drawing/2014/main" val="3297777381"/>
                    </a:ext>
                  </a:extLst>
                </a:gridCol>
                <a:gridCol w="493776">
                  <a:extLst>
                    <a:ext uri="{9D8B030D-6E8A-4147-A177-3AD203B41FA5}">
                      <a16:colId xmlns:a16="http://schemas.microsoft.com/office/drawing/2014/main" val="2090886886"/>
                    </a:ext>
                  </a:extLst>
                </a:gridCol>
                <a:gridCol w="493776">
                  <a:extLst>
                    <a:ext uri="{9D8B030D-6E8A-4147-A177-3AD203B41FA5}">
                      <a16:colId xmlns:a16="http://schemas.microsoft.com/office/drawing/2014/main" val="3834087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6638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- 2021-04-18 18:49:38</a:t>
                      </a:r>
                      <a:r>
                        <a:rPr kumimoji="0" lang="es-ES" sz="1000" b="0" i="0" u="none" strike="noStrike" kern="1200" cap="none" spc="0" normalizeH="0" baseline="0" noProof="0">
                          <a:ln>
                            <a:noFill/>
                          </a:ln>
                          <a:solidFill>
                            <a:prstClr val="black"/>
                          </a:solidFill>
                          <a:effectLst/>
                          <a:uLnTx/>
                          <a:uFillTx/>
                          <a:latin typeface="+mn-lt"/>
                          <a:ea typeface="+mn-ea"/>
                          <a:cs typeface="+mn-cs"/>
                        </a:rPr>
                        <a:t>
 Quartararo tuvo un magnífico día en el Grande Prémio de Portugal. Continuó su racha ganadora y en el proceso logró 3 victorias de 3 GP para el team. 
Viñales finalizó 11, obteniendo puntos cruciales para el campeonato.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4877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- 2021-04-29 16:51:14</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animal! Especialmente a nuestros fieles compañeros de paseo.
Contanos alguna anécdota graciosa que hayas vivido con ellos! 
#diadelanimal #mibenelli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3872367"/>
                  </a:ext>
                </a:extLst>
              </a:tr>
            </a:tbl>
          </a:graphicData>
        </a:graphic>
      </p:graphicFrame>
      <p:sp>
        <p:nvSpPr>
          <p:cNvPr id="4" name="Text Placeholder 3">
            <a:extLst>
              <a:ext uri="{FF2B5EF4-FFF2-40B4-BE49-F238E27FC236}">
                <a16:creationId xmlns:a16="http://schemas.microsoft.com/office/drawing/2014/main" id="{A73B0FC0-765B-4BB6-AB73-1BDB0A90550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4188403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4BCA1-C589-4DE1-96C3-6C7DC54B8AFF}"/>
              </a:ext>
            </a:extLst>
          </p:cNvPr>
          <p:cNvSpPr>
            <a:spLocks noGrp="1"/>
          </p:cNvSpPr>
          <p:nvPr>
            <p:ph type="title"/>
          </p:nvPr>
        </p:nvSpPr>
        <p:spPr/>
        <p:txBody>
          <a:bodyPr/>
          <a:lstStyle/>
          <a:p>
            <a:r>
              <a:rPr lang="en-US"/>
              <a:t>Facebook Post Table + Reactions | La Emilia - 10 of 16</a:t>
            </a:r>
          </a:p>
        </p:txBody>
      </p:sp>
      <p:graphicFrame>
        <p:nvGraphicFramePr>
          <p:cNvPr id="5" name="Table Placeholder 4">
            <a:extLst>
              <a:ext uri="{FF2B5EF4-FFF2-40B4-BE49-F238E27FC236}">
                <a16:creationId xmlns:a16="http://schemas.microsoft.com/office/drawing/2014/main" id="{4DD99602-14D5-4FC6-8F37-C8B365603BD8}"/>
              </a:ext>
            </a:extLst>
          </p:cNvPr>
          <p:cNvGraphicFramePr>
            <a:graphicFrameLocks noGrp="1"/>
          </p:cNvGraphicFramePr>
          <p:nvPr>
            <p:ph type="tbl" sz="quarter" idx="13"/>
            <p:extLst>
              <p:ext uri="{D42A27DB-BD31-4B8C-83A1-F6EECF244321}">
                <p14:modId xmlns:p14="http://schemas.microsoft.com/office/powerpoint/2010/main" val="1578286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5229278"/>
                    </a:ext>
                  </a:extLst>
                </a:gridCol>
                <a:gridCol w="493776">
                  <a:extLst>
                    <a:ext uri="{9D8B030D-6E8A-4147-A177-3AD203B41FA5}">
                      <a16:colId xmlns:a16="http://schemas.microsoft.com/office/drawing/2014/main" val="3544306570"/>
                    </a:ext>
                  </a:extLst>
                </a:gridCol>
                <a:gridCol w="493776">
                  <a:extLst>
                    <a:ext uri="{9D8B030D-6E8A-4147-A177-3AD203B41FA5}">
                      <a16:colId xmlns:a16="http://schemas.microsoft.com/office/drawing/2014/main" val="627218847"/>
                    </a:ext>
                  </a:extLst>
                </a:gridCol>
                <a:gridCol w="493776">
                  <a:extLst>
                    <a:ext uri="{9D8B030D-6E8A-4147-A177-3AD203B41FA5}">
                      <a16:colId xmlns:a16="http://schemas.microsoft.com/office/drawing/2014/main" val="1275868423"/>
                    </a:ext>
                  </a:extLst>
                </a:gridCol>
                <a:gridCol w="493776">
                  <a:extLst>
                    <a:ext uri="{9D8B030D-6E8A-4147-A177-3AD203B41FA5}">
                      <a16:colId xmlns:a16="http://schemas.microsoft.com/office/drawing/2014/main" val="274839471"/>
                    </a:ext>
                  </a:extLst>
                </a:gridCol>
                <a:gridCol w="493776">
                  <a:extLst>
                    <a:ext uri="{9D8B030D-6E8A-4147-A177-3AD203B41FA5}">
                      <a16:colId xmlns:a16="http://schemas.microsoft.com/office/drawing/2014/main" val="3067441986"/>
                    </a:ext>
                  </a:extLst>
                </a:gridCol>
                <a:gridCol w="493776">
                  <a:extLst>
                    <a:ext uri="{9D8B030D-6E8A-4147-A177-3AD203B41FA5}">
                      <a16:colId xmlns:a16="http://schemas.microsoft.com/office/drawing/2014/main" val="3834208524"/>
                    </a:ext>
                  </a:extLst>
                </a:gridCol>
                <a:gridCol w="493776">
                  <a:extLst>
                    <a:ext uri="{9D8B030D-6E8A-4147-A177-3AD203B41FA5}">
                      <a16:colId xmlns:a16="http://schemas.microsoft.com/office/drawing/2014/main" val="1054499758"/>
                    </a:ext>
                  </a:extLst>
                </a:gridCol>
                <a:gridCol w="493776">
                  <a:extLst>
                    <a:ext uri="{9D8B030D-6E8A-4147-A177-3AD203B41FA5}">
                      <a16:colId xmlns:a16="http://schemas.microsoft.com/office/drawing/2014/main" val="2606521541"/>
                    </a:ext>
                  </a:extLst>
                </a:gridCol>
                <a:gridCol w="493776">
                  <a:extLst>
                    <a:ext uri="{9D8B030D-6E8A-4147-A177-3AD203B41FA5}">
                      <a16:colId xmlns:a16="http://schemas.microsoft.com/office/drawing/2014/main" val="1067725327"/>
                    </a:ext>
                  </a:extLst>
                </a:gridCol>
                <a:gridCol w="493776">
                  <a:extLst>
                    <a:ext uri="{9D8B030D-6E8A-4147-A177-3AD203B41FA5}">
                      <a16:colId xmlns:a16="http://schemas.microsoft.com/office/drawing/2014/main" val="2791606838"/>
                    </a:ext>
                  </a:extLst>
                </a:gridCol>
                <a:gridCol w="493776">
                  <a:extLst>
                    <a:ext uri="{9D8B030D-6E8A-4147-A177-3AD203B41FA5}">
                      <a16:colId xmlns:a16="http://schemas.microsoft.com/office/drawing/2014/main" val="3682757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8112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- 2021-04-08 17:05:03</a:t>
                      </a:r>
                      <a:r>
                        <a:rPr kumimoji="0" lang="es-ES" sz="1000" b="0" i="0" u="none" strike="noStrike" kern="1200" cap="none" spc="0" normalizeH="0" baseline="0" noProof="0">
                          <a:ln>
                            <a:noFill/>
                          </a:ln>
                          <a:solidFill>
                            <a:prstClr val="black"/>
                          </a:solidFill>
                          <a:effectLst/>
                          <a:uLnTx/>
                          <a:uFillTx/>
                          <a:latin typeface="+mn-lt"/>
                          <a:ea typeface="+mn-ea"/>
                          <a:cs typeface="+mn-cs"/>
                        </a:rPr>
                        <a:t>
 Potencia y prestaciones son las palabras perfectas que describen a la #𝐓𝐑𝐊𝟓𝟎𝟐. ⁣
⁣
¿Qué anécdota recordas de tu ultima aventura? ¡Contanos!⁣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2889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- 2021-04-05 17:44:16</a:t>
                      </a:r>
                      <a:r>
                        <a:rPr kumimoji="0" lang="es-ES" sz="1000" b="0" i="0" u="none" strike="noStrike" kern="1200" cap="none" spc="0" normalizeH="0" baseline="0" noProof="0">
                          <a:ln>
                            <a:noFill/>
                          </a:ln>
                          <a:solidFill>
                            <a:prstClr val="black"/>
                          </a:solidFill>
                          <a:effectLst/>
                          <a:uLnTx/>
                          <a:uFillTx/>
                          <a:latin typeface="+mn-lt"/>
                          <a:ea typeface="+mn-ea"/>
                          <a:cs typeface="+mn-cs"/>
                        </a:rPr>
                        <a:t>
 Quartararo dió otra victoria para Yamaha en Losail. Te dejamos los mejores momentos para que vuelvas a revivirlo.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67195948"/>
                  </a:ext>
                </a:extLst>
              </a:tr>
            </a:tbl>
          </a:graphicData>
        </a:graphic>
      </p:graphicFrame>
      <p:sp>
        <p:nvSpPr>
          <p:cNvPr id="4" name="Text Placeholder 3">
            <a:extLst>
              <a:ext uri="{FF2B5EF4-FFF2-40B4-BE49-F238E27FC236}">
                <a16:creationId xmlns:a16="http://schemas.microsoft.com/office/drawing/2014/main" id="{00773E30-726C-4C43-89A5-5A5E0E26FD6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35184865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D26E5-132C-4AF0-A1C4-EA4C05E62541}"/>
              </a:ext>
            </a:extLst>
          </p:cNvPr>
          <p:cNvSpPr>
            <a:spLocks noGrp="1"/>
          </p:cNvSpPr>
          <p:nvPr>
            <p:ph type="title"/>
          </p:nvPr>
        </p:nvSpPr>
        <p:spPr/>
        <p:txBody>
          <a:bodyPr/>
          <a:lstStyle/>
          <a:p>
            <a:r>
              <a:rPr lang="en-US"/>
              <a:t>Facebook Post Table + Reactions | La Emilia - 11 of 16</a:t>
            </a:r>
          </a:p>
        </p:txBody>
      </p:sp>
      <p:graphicFrame>
        <p:nvGraphicFramePr>
          <p:cNvPr id="5" name="Table Placeholder 4">
            <a:extLst>
              <a:ext uri="{FF2B5EF4-FFF2-40B4-BE49-F238E27FC236}">
                <a16:creationId xmlns:a16="http://schemas.microsoft.com/office/drawing/2014/main" id="{7C5D67C7-0F59-46DD-BF09-249E83160866}"/>
              </a:ext>
            </a:extLst>
          </p:cNvPr>
          <p:cNvGraphicFramePr>
            <a:graphicFrameLocks noGrp="1"/>
          </p:cNvGraphicFramePr>
          <p:nvPr>
            <p:ph type="tbl" sz="quarter" idx="13"/>
            <p:extLst>
              <p:ext uri="{D42A27DB-BD31-4B8C-83A1-F6EECF244321}">
                <p14:modId xmlns:p14="http://schemas.microsoft.com/office/powerpoint/2010/main" val="179003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91413447"/>
                    </a:ext>
                  </a:extLst>
                </a:gridCol>
                <a:gridCol w="493776">
                  <a:extLst>
                    <a:ext uri="{9D8B030D-6E8A-4147-A177-3AD203B41FA5}">
                      <a16:colId xmlns:a16="http://schemas.microsoft.com/office/drawing/2014/main" val="3790135157"/>
                    </a:ext>
                  </a:extLst>
                </a:gridCol>
                <a:gridCol w="493776">
                  <a:extLst>
                    <a:ext uri="{9D8B030D-6E8A-4147-A177-3AD203B41FA5}">
                      <a16:colId xmlns:a16="http://schemas.microsoft.com/office/drawing/2014/main" val="1166631281"/>
                    </a:ext>
                  </a:extLst>
                </a:gridCol>
                <a:gridCol w="493776">
                  <a:extLst>
                    <a:ext uri="{9D8B030D-6E8A-4147-A177-3AD203B41FA5}">
                      <a16:colId xmlns:a16="http://schemas.microsoft.com/office/drawing/2014/main" val="4119490756"/>
                    </a:ext>
                  </a:extLst>
                </a:gridCol>
                <a:gridCol w="493776">
                  <a:extLst>
                    <a:ext uri="{9D8B030D-6E8A-4147-A177-3AD203B41FA5}">
                      <a16:colId xmlns:a16="http://schemas.microsoft.com/office/drawing/2014/main" val="2070525944"/>
                    </a:ext>
                  </a:extLst>
                </a:gridCol>
                <a:gridCol w="493776">
                  <a:extLst>
                    <a:ext uri="{9D8B030D-6E8A-4147-A177-3AD203B41FA5}">
                      <a16:colId xmlns:a16="http://schemas.microsoft.com/office/drawing/2014/main" val="139882006"/>
                    </a:ext>
                  </a:extLst>
                </a:gridCol>
                <a:gridCol w="493776">
                  <a:extLst>
                    <a:ext uri="{9D8B030D-6E8A-4147-A177-3AD203B41FA5}">
                      <a16:colId xmlns:a16="http://schemas.microsoft.com/office/drawing/2014/main" val="1240977646"/>
                    </a:ext>
                  </a:extLst>
                </a:gridCol>
                <a:gridCol w="493776">
                  <a:extLst>
                    <a:ext uri="{9D8B030D-6E8A-4147-A177-3AD203B41FA5}">
                      <a16:colId xmlns:a16="http://schemas.microsoft.com/office/drawing/2014/main" val="3869374286"/>
                    </a:ext>
                  </a:extLst>
                </a:gridCol>
                <a:gridCol w="493776">
                  <a:extLst>
                    <a:ext uri="{9D8B030D-6E8A-4147-A177-3AD203B41FA5}">
                      <a16:colId xmlns:a16="http://schemas.microsoft.com/office/drawing/2014/main" val="2621171363"/>
                    </a:ext>
                  </a:extLst>
                </a:gridCol>
                <a:gridCol w="493776">
                  <a:extLst>
                    <a:ext uri="{9D8B030D-6E8A-4147-A177-3AD203B41FA5}">
                      <a16:colId xmlns:a16="http://schemas.microsoft.com/office/drawing/2014/main" val="1982521145"/>
                    </a:ext>
                  </a:extLst>
                </a:gridCol>
                <a:gridCol w="493776">
                  <a:extLst>
                    <a:ext uri="{9D8B030D-6E8A-4147-A177-3AD203B41FA5}">
                      <a16:colId xmlns:a16="http://schemas.microsoft.com/office/drawing/2014/main" val="3908307867"/>
                    </a:ext>
                  </a:extLst>
                </a:gridCol>
                <a:gridCol w="493776">
                  <a:extLst>
                    <a:ext uri="{9D8B030D-6E8A-4147-A177-3AD203B41FA5}">
                      <a16:colId xmlns:a16="http://schemas.microsoft.com/office/drawing/2014/main" val="3739934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994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- 2021-04-19 16:00:24</a:t>
                      </a:r>
                      <a:r>
                        <a:rPr kumimoji="0" lang="en-US" sz="1000" b="0" i="0" u="none" strike="noStrike" kern="1200" cap="none" spc="0" normalizeH="0" baseline="0" noProof="0">
                          <a:ln>
                            <a:noFill/>
                          </a:ln>
                          <a:solidFill>
                            <a:prstClr val="black"/>
                          </a:solidFill>
                          <a:effectLst/>
                          <a:uLnTx/>
                          <a:uFillTx/>
                          <a:latin typeface="+mn-lt"/>
                          <a:ea typeface="+mn-ea"/>
                          <a:cs typeface="+mn-cs"/>
                        </a:rPr>
                        <a:t>
 Yamaha YZF-R1 es la moto que desde sus orígenes marca tendencia entre las motos Supersport y ahora se renueva para seguir siendo líder. Pedí cotización en bit.ly/YZF-R1-Yamaha
.
#YZFR1 #YamahaR1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03344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- 2021-04-02 16:00:50</a:t>
                      </a:r>
                      <a:r>
                        <a:rPr kumimoji="0" lang="es-ES" sz="1000" b="0" i="0" u="none" strike="noStrike" kern="1200" cap="none" spc="0" normalizeH="0" baseline="0" noProof="0">
                          <a:ln>
                            <a:noFill/>
                          </a:ln>
                          <a:solidFill>
                            <a:prstClr val="black"/>
                          </a:solidFill>
                          <a:effectLst/>
                          <a:uLnTx/>
                          <a:uFillTx/>
                          <a:latin typeface="+mn-lt"/>
                          <a:ea typeface="+mn-ea"/>
                          <a:cs typeface="+mn-cs"/>
                        </a:rPr>
                        <a:t>
 Después del excelente arranque en Qatar, estamos ansiosos por volver a ver al team en acción este fin de semana por el Gran Premio TISSOT de Doha.
#yamaha #motogp #motog2021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006654"/>
                  </a:ext>
                </a:extLst>
              </a:tr>
            </a:tbl>
          </a:graphicData>
        </a:graphic>
      </p:graphicFrame>
      <p:sp>
        <p:nvSpPr>
          <p:cNvPr id="4" name="Text Placeholder 3">
            <a:extLst>
              <a:ext uri="{FF2B5EF4-FFF2-40B4-BE49-F238E27FC236}">
                <a16:creationId xmlns:a16="http://schemas.microsoft.com/office/drawing/2014/main" id="{C7D4BE08-192E-4278-966B-B9C26FC804A6}"/>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7807355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8748A-FA67-4704-A9D4-BC727D57C062}"/>
              </a:ext>
            </a:extLst>
          </p:cNvPr>
          <p:cNvSpPr>
            <a:spLocks noGrp="1"/>
          </p:cNvSpPr>
          <p:nvPr>
            <p:ph type="title"/>
          </p:nvPr>
        </p:nvSpPr>
        <p:spPr/>
        <p:txBody>
          <a:bodyPr/>
          <a:lstStyle/>
          <a:p>
            <a:r>
              <a:rPr lang="en-US"/>
              <a:t>Facebook Post Table + Reactions | La Emilia - 12 of 16</a:t>
            </a:r>
          </a:p>
        </p:txBody>
      </p:sp>
      <p:graphicFrame>
        <p:nvGraphicFramePr>
          <p:cNvPr id="5" name="Table Placeholder 4">
            <a:extLst>
              <a:ext uri="{FF2B5EF4-FFF2-40B4-BE49-F238E27FC236}">
                <a16:creationId xmlns:a16="http://schemas.microsoft.com/office/drawing/2014/main" id="{E9A4AD1C-7E62-469F-ACF8-CA85415450E0}"/>
              </a:ext>
            </a:extLst>
          </p:cNvPr>
          <p:cNvGraphicFramePr>
            <a:graphicFrameLocks noGrp="1"/>
          </p:cNvGraphicFramePr>
          <p:nvPr>
            <p:ph type="tbl" sz="quarter" idx="13"/>
            <p:extLst>
              <p:ext uri="{D42A27DB-BD31-4B8C-83A1-F6EECF244321}">
                <p14:modId xmlns:p14="http://schemas.microsoft.com/office/powerpoint/2010/main" val="695784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9982529"/>
                    </a:ext>
                  </a:extLst>
                </a:gridCol>
                <a:gridCol w="493776">
                  <a:extLst>
                    <a:ext uri="{9D8B030D-6E8A-4147-A177-3AD203B41FA5}">
                      <a16:colId xmlns:a16="http://schemas.microsoft.com/office/drawing/2014/main" val="3840872643"/>
                    </a:ext>
                  </a:extLst>
                </a:gridCol>
                <a:gridCol w="493776">
                  <a:extLst>
                    <a:ext uri="{9D8B030D-6E8A-4147-A177-3AD203B41FA5}">
                      <a16:colId xmlns:a16="http://schemas.microsoft.com/office/drawing/2014/main" val="1349253113"/>
                    </a:ext>
                  </a:extLst>
                </a:gridCol>
                <a:gridCol w="493776">
                  <a:extLst>
                    <a:ext uri="{9D8B030D-6E8A-4147-A177-3AD203B41FA5}">
                      <a16:colId xmlns:a16="http://schemas.microsoft.com/office/drawing/2014/main" val="538489569"/>
                    </a:ext>
                  </a:extLst>
                </a:gridCol>
                <a:gridCol w="493776">
                  <a:extLst>
                    <a:ext uri="{9D8B030D-6E8A-4147-A177-3AD203B41FA5}">
                      <a16:colId xmlns:a16="http://schemas.microsoft.com/office/drawing/2014/main" val="1550253183"/>
                    </a:ext>
                  </a:extLst>
                </a:gridCol>
                <a:gridCol w="493776">
                  <a:extLst>
                    <a:ext uri="{9D8B030D-6E8A-4147-A177-3AD203B41FA5}">
                      <a16:colId xmlns:a16="http://schemas.microsoft.com/office/drawing/2014/main" val="2060895324"/>
                    </a:ext>
                  </a:extLst>
                </a:gridCol>
                <a:gridCol w="493776">
                  <a:extLst>
                    <a:ext uri="{9D8B030D-6E8A-4147-A177-3AD203B41FA5}">
                      <a16:colId xmlns:a16="http://schemas.microsoft.com/office/drawing/2014/main" val="989867278"/>
                    </a:ext>
                  </a:extLst>
                </a:gridCol>
                <a:gridCol w="493776">
                  <a:extLst>
                    <a:ext uri="{9D8B030D-6E8A-4147-A177-3AD203B41FA5}">
                      <a16:colId xmlns:a16="http://schemas.microsoft.com/office/drawing/2014/main" val="4022187998"/>
                    </a:ext>
                  </a:extLst>
                </a:gridCol>
                <a:gridCol w="493776">
                  <a:extLst>
                    <a:ext uri="{9D8B030D-6E8A-4147-A177-3AD203B41FA5}">
                      <a16:colId xmlns:a16="http://schemas.microsoft.com/office/drawing/2014/main" val="1719893452"/>
                    </a:ext>
                  </a:extLst>
                </a:gridCol>
                <a:gridCol w="493776">
                  <a:extLst>
                    <a:ext uri="{9D8B030D-6E8A-4147-A177-3AD203B41FA5}">
                      <a16:colId xmlns:a16="http://schemas.microsoft.com/office/drawing/2014/main" val="3979887641"/>
                    </a:ext>
                  </a:extLst>
                </a:gridCol>
                <a:gridCol w="493776">
                  <a:extLst>
                    <a:ext uri="{9D8B030D-6E8A-4147-A177-3AD203B41FA5}">
                      <a16:colId xmlns:a16="http://schemas.microsoft.com/office/drawing/2014/main" val="3257918516"/>
                    </a:ext>
                  </a:extLst>
                </a:gridCol>
                <a:gridCol w="493776">
                  <a:extLst>
                    <a:ext uri="{9D8B030D-6E8A-4147-A177-3AD203B41FA5}">
                      <a16:colId xmlns:a16="http://schemas.microsoft.com/office/drawing/2014/main" val="1596385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1685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- 2021-04-06 17:00:48</a:t>
                      </a:r>
                      <a:r>
                        <a:rPr kumimoji="0" lang="es-ES" sz="1000" b="0" i="0" u="none" strike="noStrike" kern="1200" cap="none" spc="0" normalizeH="0" baseline="0" noProof="0">
                          <a:ln>
                            <a:noFill/>
                          </a:ln>
                          <a:solidFill>
                            <a:prstClr val="black"/>
                          </a:solidFill>
                          <a:effectLst/>
                          <a:uLnTx/>
                          <a:uFillTx/>
                          <a:latin typeface="+mn-lt"/>
                          <a:ea typeface="+mn-ea"/>
                          <a:cs typeface="+mn-cs"/>
                        </a:rPr>
                        <a:t>
 Una auténtica motocicleta con un espíritu puro que hoy encuentra su esencia en la elegancia, la modernidad, y lo retro.⁣
⁣
¡Deslizá y descubrí su ficha técnica completa!⁣
⁣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11410060"/>
                  </a:ext>
                </a:extLst>
              </a:tr>
            </a:tbl>
          </a:graphicData>
        </a:graphic>
      </p:graphicFrame>
      <p:sp>
        <p:nvSpPr>
          <p:cNvPr id="4" name="Text Placeholder 3">
            <a:extLst>
              <a:ext uri="{FF2B5EF4-FFF2-40B4-BE49-F238E27FC236}">
                <a16:creationId xmlns:a16="http://schemas.microsoft.com/office/drawing/2014/main" id="{82CC9F35-D27A-4B62-B5C9-FEF8008D72D7}"/>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3056939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0DB1F-9E41-4F38-843A-6A0DA26734C8}"/>
              </a:ext>
            </a:extLst>
          </p:cNvPr>
          <p:cNvSpPr>
            <a:spLocks noGrp="1"/>
          </p:cNvSpPr>
          <p:nvPr>
            <p:ph type="title"/>
          </p:nvPr>
        </p:nvSpPr>
        <p:spPr/>
        <p:txBody>
          <a:bodyPr/>
          <a:lstStyle/>
          <a:p>
            <a:r>
              <a:rPr lang="en-US"/>
              <a:t>Facebook Post Table + Reactions | La Emilia - 13 of 16</a:t>
            </a:r>
          </a:p>
        </p:txBody>
      </p:sp>
      <p:graphicFrame>
        <p:nvGraphicFramePr>
          <p:cNvPr id="5" name="Table Placeholder 4">
            <a:extLst>
              <a:ext uri="{FF2B5EF4-FFF2-40B4-BE49-F238E27FC236}">
                <a16:creationId xmlns:a16="http://schemas.microsoft.com/office/drawing/2014/main" id="{DBA1D077-B600-44BB-8CA6-EF9CAED81D6E}"/>
              </a:ext>
            </a:extLst>
          </p:cNvPr>
          <p:cNvGraphicFramePr>
            <a:graphicFrameLocks noGrp="1"/>
          </p:cNvGraphicFramePr>
          <p:nvPr>
            <p:ph type="tbl" sz="quarter" idx="13"/>
            <p:extLst>
              <p:ext uri="{D42A27DB-BD31-4B8C-83A1-F6EECF244321}">
                <p14:modId xmlns:p14="http://schemas.microsoft.com/office/powerpoint/2010/main" val="290677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22718498"/>
                    </a:ext>
                  </a:extLst>
                </a:gridCol>
                <a:gridCol w="493776">
                  <a:extLst>
                    <a:ext uri="{9D8B030D-6E8A-4147-A177-3AD203B41FA5}">
                      <a16:colId xmlns:a16="http://schemas.microsoft.com/office/drawing/2014/main" val="3218643821"/>
                    </a:ext>
                  </a:extLst>
                </a:gridCol>
                <a:gridCol w="493776">
                  <a:extLst>
                    <a:ext uri="{9D8B030D-6E8A-4147-A177-3AD203B41FA5}">
                      <a16:colId xmlns:a16="http://schemas.microsoft.com/office/drawing/2014/main" val="3046650862"/>
                    </a:ext>
                  </a:extLst>
                </a:gridCol>
                <a:gridCol w="493776">
                  <a:extLst>
                    <a:ext uri="{9D8B030D-6E8A-4147-A177-3AD203B41FA5}">
                      <a16:colId xmlns:a16="http://schemas.microsoft.com/office/drawing/2014/main" val="3516796205"/>
                    </a:ext>
                  </a:extLst>
                </a:gridCol>
                <a:gridCol w="493776">
                  <a:extLst>
                    <a:ext uri="{9D8B030D-6E8A-4147-A177-3AD203B41FA5}">
                      <a16:colId xmlns:a16="http://schemas.microsoft.com/office/drawing/2014/main" val="638959664"/>
                    </a:ext>
                  </a:extLst>
                </a:gridCol>
                <a:gridCol w="493776">
                  <a:extLst>
                    <a:ext uri="{9D8B030D-6E8A-4147-A177-3AD203B41FA5}">
                      <a16:colId xmlns:a16="http://schemas.microsoft.com/office/drawing/2014/main" val="2454051535"/>
                    </a:ext>
                  </a:extLst>
                </a:gridCol>
                <a:gridCol w="493776">
                  <a:extLst>
                    <a:ext uri="{9D8B030D-6E8A-4147-A177-3AD203B41FA5}">
                      <a16:colId xmlns:a16="http://schemas.microsoft.com/office/drawing/2014/main" val="2407356995"/>
                    </a:ext>
                  </a:extLst>
                </a:gridCol>
                <a:gridCol w="493776">
                  <a:extLst>
                    <a:ext uri="{9D8B030D-6E8A-4147-A177-3AD203B41FA5}">
                      <a16:colId xmlns:a16="http://schemas.microsoft.com/office/drawing/2014/main" val="1026678"/>
                    </a:ext>
                  </a:extLst>
                </a:gridCol>
                <a:gridCol w="493776">
                  <a:extLst>
                    <a:ext uri="{9D8B030D-6E8A-4147-A177-3AD203B41FA5}">
                      <a16:colId xmlns:a16="http://schemas.microsoft.com/office/drawing/2014/main" val="3913973714"/>
                    </a:ext>
                  </a:extLst>
                </a:gridCol>
                <a:gridCol w="493776">
                  <a:extLst>
                    <a:ext uri="{9D8B030D-6E8A-4147-A177-3AD203B41FA5}">
                      <a16:colId xmlns:a16="http://schemas.microsoft.com/office/drawing/2014/main" val="3811768185"/>
                    </a:ext>
                  </a:extLst>
                </a:gridCol>
                <a:gridCol w="493776">
                  <a:extLst>
                    <a:ext uri="{9D8B030D-6E8A-4147-A177-3AD203B41FA5}">
                      <a16:colId xmlns:a16="http://schemas.microsoft.com/office/drawing/2014/main" val="3834045348"/>
                    </a:ext>
                  </a:extLst>
                </a:gridCol>
                <a:gridCol w="493776">
                  <a:extLst>
                    <a:ext uri="{9D8B030D-6E8A-4147-A177-3AD203B41FA5}">
                      <a16:colId xmlns:a16="http://schemas.microsoft.com/office/drawing/2014/main" val="3705076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40663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- 2021-04-07 12:18:14</a:t>
                      </a:r>
                      <a:r>
                        <a:rPr kumimoji="0" lang="es-ES" sz="1000" b="0" i="0" u="none" strike="noStrike" kern="1200" cap="none" spc="0" normalizeH="0" baseline="0" noProof="0">
                          <a:ln>
                            <a:noFill/>
                          </a:ln>
                          <a:solidFill>
                            <a:prstClr val="black"/>
                          </a:solidFill>
                          <a:effectLst/>
                          <a:uLnTx/>
                          <a:uFillTx/>
                          <a:latin typeface="+mn-lt"/>
                          <a:ea typeface="+mn-ea"/>
                          <a:cs typeface="+mn-cs"/>
                        </a:rPr>
                        <a:t>
 ¡¡En Abril renovamos la promoción para que tengas tu Yamaha!!
Comprá tu FZ 25 o XTZ 125 en 12 ó 18 cuotas sin interés y llevate 3 meses de Seguro con asistencia Premium, BONIFICADO.
Pedí ahora mismo tu cotización en bit.ly/FZ25yXTZ125
.
#TransporteIdeal #ViajaSeguro #MoveteConYamaha #Ahora12 #Ahora18
.
*Términos y condiciones: bit.ly/FZ25yXTZ125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3144130"/>
                  </a:ext>
                </a:extLst>
              </a:tr>
            </a:tbl>
          </a:graphicData>
        </a:graphic>
      </p:graphicFrame>
      <p:sp>
        <p:nvSpPr>
          <p:cNvPr id="4" name="Text Placeholder 3">
            <a:extLst>
              <a:ext uri="{FF2B5EF4-FFF2-40B4-BE49-F238E27FC236}">
                <a16:creationId xmlns:a16="http://schemas.microsoft.com/office/drawing/2014/main" id="{E00E9720-4495-41D3-816F-0DA3DA4548CD}"/>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25793324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27B60-7359-476A-9224-0C6FEFCE7572}"/>
              </a:ext>
            </a:extLst>
          </p:cNvPr>
          <p:cNvSpPr>
            <a:spLocks noGrp="1"/>
          </p:cNvSpPr>
          <p:nvPr>
            <p:ph type="title"/>
          </p:nvPr>
        </p:nvSpPr>
        <p:spPr/>
        <p:txBody>
          <a:bodyPr/>
          <a:lstStyle/>
          <a:p>
            <a:r>
              <a:rPr lang="en-US"/>
              <a:t>Facebook Post Table + Reactions | La Emilia - 14 of 16</a:t>
            </a:r>
          </a:p>
        </p:txBody>
      </p:sp>
      <p:graphicFrame>
        <p:nvGraphicFramePr>
          <p:cNvPr id="5" name="Table Placeholder 4">
            <a:extLst>
              <a:ext uri="{FF2B5EF4-FFF2-40B4-BE49-F238E27FC236}">
                <a16:creationId xmlns:a16="http://schemas.microsoft.com/office/drawing/2014/main" id="{EFC020D0-31C4-4551-8120-CF26840DB19D}"/>
              </a:ext>
            </a:extLst>
          </p:cNvPr>
          <p:cNvGraphicFramePr>
            <a:graphicFrameLocks noGrp="1"/>
          </p:cNvGraphicFramePr>
          <p:nvPr>
            <p:ph type="tbl" sz="quarter" idx="13"/>
            <p:extLst>
              <p:ext uri="{D42A27DB-BD31-4B8C-83A1-F6EECF244321}">
                <p14:modId xmlns:p14="http://schemas.microsoft.com/office/powerpoint/2010/main" val="1759612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8453442"/>
                    </a:ext>
                  </a:extLst>
                </a:gridCol>
                <a:gridCol w="493776">
                  <a:extLst>
                    <a:ext uri="{9D8B030D-6E8A-4147-A177-3AD203B41FA5}">
                      <a16:colId xmlns:a16="http://schemas.microsoft.com/office/drawing/2014/main" val="3483838521"/>
                    </a:ext>
                  </a:extLst>
                </a:gridCol>
                <a:gridCol w="493776">
                  <a:extLst>
                    <a:ext uri="{9D8B030D-6E8A-4147-A177-3AD203B41FA5}">
                      <a16:colId xmlns:a16="http://schemas.microsoft.com/office/drawing/2014/main" val="2743481053"/>
                    </a:ext>
                  </a:extLst>
                </a:gridCol>
                <a:gridCol w="493776">
                  <a:extLst>
                    <a:ext uri="{9D8B030D-6E8A-4147-A177-3AD203B41FA5}">
                      <a16:colId xmlns:a16="http://schemas.microsoft.com/office/drawing/2014/main" val="2647709372"/>
                    </a:ext>
                  </a:extLst>
                </a:gridCol>
                <a:gridCol w="493776">
                  <a:extLst>
                    <a:ext uri="{9D8B030D-6E8A-4147-A177-3AD203B41FA5}">
                      <a16:colId xmlns:a16="http://schemas.microsoft.com/office/drawing/2014/main" val="3127090305"/>
                    </a:ext>
                  </a:extLst>
                </a:gridCol>
                <a:gridCol w="493776">
                  <a:extLst>
                    <a:ext uri="{9D8B030D-6E8A-4147-A177-3AD203B41FA5}">
                      <a16:colId xmlns:a16="http://schemas.microsoft.com/office/drawing/2014/main" val="1755455803"/>
                    </a:ext>
                  </a:extLst>
                </a:gridCol>
                <a:gridCol w="493776">
                  <a:extLst>
                    <a:ext uri="{9D8B030D-6E8A-4147-A177-3AD203B41FA5}">
                      <a16:colId xmlns:a16="http://schemas.microsoft.com/office/drawing/2014/main" val="1705629517"/>
                    </a:ext>
                  </a:extLst>
                </a:gridCol>
                <a:gridCol w="493776">
                  <a:extLst>
                    <a:ext uri="{9D8B030D-6E8A-4147-A177-3AD203B41FA5}">
                      <a16:colId xmlns:a16="http://schemas.microsoft.com/office/drawing/2014/main" val="2884192157"/>
                    </a:ext>
                  </a:extLst>
                </a:gridCol>
                <a:gridCol w="493776">
                  <a:extLst>
                    <a:ext uri="{9D8B030D-6E8A-4147-A177-3AD203B41FA5}">
                      <a16:colId xmlns:a16="http://schemas.microsoft.com/office/drawing/2014/main" val="1019875224"/>
                    </a:ext>
                  </a:extLst>
                </a:gridCol>
                <a:gridCol w="493776">
                  <a:extLst>
                    <a:ext uri="{9D8B030D-6E8A-4147-A177-3AD203B41FA5}">
                      <a16:colId xmlns:a16="http://schemas.microsoft.com/office/drawing/2014/main" val="4199770176"/>
                    </a:ext>
                  </a:extLst>
                </a:gridCol>
                <a:gridCol w="493776">
                  <a:extLst>
                    <a:ext uri="{9D8B030D-6E8A-4147-A177-3AD203B41FA5}">
                      <a16:colId xmlns:a16="http://schemas.microsoft.com/office/drawing/2014/main" val="3246857667"/>
                    </a:ext>
                  </a:extLst>
                </a:gridCol>
                <a:gridCol w="493776">
                  <a:extLst>
                    <a:ext uri="{9D8B030D-6E8A-4147-A177-3AD203B41FA5}">
                      <a16:colId xmlns:a16="http://schemas.microsoft.com/office/drawing/2014/main" val="3548794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1309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- 2021-04-14 17:23:31</a:t>
                      </a:r>
                      <a:r>
                        <a:rPr kumimoji="0" lang="es-ES" sz="1000" b="0" i="0" u="none" strike="noStrike" kern="1200" cap="none" spc="0" normalizeH="0" baseline="0" noProof="0">
                          <a:ln>
                            <a:noFill/>
                          </a:ln>
                          <a:solidFill>
                            <a:prstClr val="black"/>
                          </a:solidFill>
                          <a:effectLst/>
                          <a:uLnTx/>
                          <a:uFillTx/>
                          <a:latin typeface="+mn-lt"/>
                          <a:ea typeface="+mn-ea"/>
                          <a:cs typeface="+mn-cs"/>
                        </a:rPr>
                        <a:t>
 Algunos looks nunca pasan de moda, perfectamente demostrado por el simple encanto retro del #𝐈𝐦𝐩𝐞𝐫𝐢𝐚𝐥𝐞𝟒𝟎𝟎. 
Conocé su poder. ¡Descubrilo!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8019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- 2021-04-19 12:25:25</a:t>
                      </a:r>
                      <a:r>
                        <a:rPr kumimoji="0" lang="es-ES" sz="1000" b="0" i="0" u="none" strike="noStrike" kern="1200" cap="none" spc="0" normalizeH="0" baseline="0" noProof="0">
                          <a:ln>
                            <a:noFill/>
                          </a:ln>
                          <a:solidFill>
                            <a:prstClr val="black"/>
                          </a:solidFill>
                          <a:effectLst/>
                          <a:uLnTx/>
                          <a:uFillTx/>
                          <a:latin typeface="+mn-lt"/>
                          <a:ea typeface="+mn-ea"/>
                          <a:cs typeface="+mn-cs"/>
                        </a:rPr>
                        <a:t>
 #repost 
@motoblogcomar
Un adelanto de lo que vamos a publicar mañana con el test de la @benelliarg TRK502X, con instructivo para levantarla y todo. Una prueba que se extendió varios kilómetros más en búsqueda de nuestro equipaje perdido en La Delfina y que no hubiera sido posible publicar si no fuera por la solidaridad de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82966791"/>
                  </a:ext>
                </a:extLst>
              </a:tr>
            </a:tbl>
          </a:graphicData>
        </a:graphic>
      </p:graphicFrame>
      <p:sp>
        <p:nvSpPr>
          <p:cNvPr id="4" name="Text Placeholder 3">
            <a:extLst>
              <a:ext uri="{FF2B5EF4-FFF2-40B4-BE49-F238E27FC236}">
                <a16:creationId xmlns:a16="http://schemas.microsoft.com/office/drawing/2014/main" id="{60DE92E4-7CDA-4731-A031-F75CFE0DE153}"/>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5452531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5CD18-19F8-4E52-BE6D-686268B7E4B7}"/>
              </a:ext>
            </a:extLst>
          </p:cNvPr>
          <p:cNvSpPr>
            <a:spLocks noGrp="1"/>
          </p:cNvSpPr>
          <p:nvPr>
            <p:ph type="title"/>
          </p:nvPr>
        </p:nvSpPr>
        <p:spPr/>
        <p:txBody>
          <a:bodyPr/>
          <a:lstStyle/>
          <a:p>
            <a:r>
              <a:rPr lang="en-US"/>
              <a:t>Facebook Post Table + Reactions | La Emilia - 15 of 16</a:t>
            </a:r>
          </a:p>
        </p:txBody>
      </p:sp>
      <p:graphicFrame>
        <p:nvGraphicFramePr>
          <p:cNvPr id="5" name="Table Placeholder 4">
            <a:extLst>
              <a:ext uri="{FF2B5EF4-FFF2-40B4-BE49-F238E27FC236}">
                <a16:creationId xmlns:a16="http://schemas.microsoft.com/office/drawing/2014/main" id="{E1A328BA-3954-4E3A-AB4C-2486C159F74B}"/>
              </a:ext>
            </a:extLst>
          </p:cNvPr>
          <p:cNvGraphicFramePr>
            <a:graphicFrameLocks noGrp="1"/>
          </p:cNvGraphicFramePr>
          <p:nvPr>
            <p:ph type="tbl" sz="quarter" idx="13"/>
            <p:extLst>
              <p:ext uri="{D42A27DB-BD31-4B8C-83A1-F6EECF244321}">
                <p14:modId xmlns:p14="http://schemas.microsoft.com/office/powerpoint/2010/main" val="3802477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50463458"/>
                    </a:ext>
                  </a:extLst>
                </a:gridCol>
                <a:gridCol w="493776">
                  <a:extLst>
                    <a:ext uri="{9D8B030D-6E8A-4147-A177-3AD203B41FA5}">
                      <a16:colId xmlns:a16="http://schemas.microsoft.com/office/drawing/2014/main" val="4252751023"/>
                    </a:ext>
                  </a:extLst>
                </a:gridCol>
                <a:gridCol w="493776">
                  <a:extLst>
                    <a:ext uri="{9D8B030D-6E8A-4147-A177-3AD203B41FA5}">
                      <a16:colId xmlns:a16="http://schemas.microsoft.com/office/drawing/2014/main" val="3277357213"/>
                    </a:ext>
                  </a:extLst>
                </a:gridCol>
                <a:gridCol w="493776">
                  <a:extLst>
                    <a:ext uri="{9D8B030D-6E8A-4147-A177-3AD203B41FA5}">
                      <a16:colId xmlns:a16="http://schemas.microsoft.com/office/drawing/2014/main" val="3692383894"/>
                    </a:ext>
                  </a:extLst>
                </a:gridCol>
                <a:gridCol w="493776">
                  <a:extLst>
                    <a:ext uri="{9D8B030D-6E8A-4147-A177-3AD203B41FA5}">
                      <a16:colId xmlns:a16="http://schemas.microsoft.com/office/drawing/2014/main" val="1169911309"/>
                    </a:ext>
                  </a:extLst>
                </a:gridCol>
                <a:gridCol w="493776">
                  <a:extLst>
                    <a:ext uri="{9D8B030D-6E8A-4147-A177-3AD203B41FA5}">
                      <a16:colId xmlns:a16="http://schemas.microsoft.com/office/drawing/2014/main" val="2269286480"/>
                    </a:ext>
                  </a:extLst>
                </a:gridCol>
                <a:gridCol w="493776">
                  <a:extLst>
                    <a:ext uri="{9D8B030D-6E8A-4147-A177-3AD203B41FA5}">
                      <a16:colId xmlns:a16="http://schemas.microsoft.com/office/drawing/2014/main" val="1488887833"/>
                    </a:ext>
                  </a:extLst>
                </a:gridCol>
                <a:gridCol w="493776">
                  <a:extLst>
                    <a:ext uri="{9D8B030D-6E8A-4147-A177-3AD203B41FA5}">
                      <a16:colId xmlns:a16="http://schemas.microsoft.com/office/drawing/2014/main" val="3159271547"/>
                    </a:ext>
                  </a:extLst>
                </a:gridCol>
                <a:gridCol w="493776">
                  <a:extLst>
                    <a:ext uri="{9D8B030D-6E8A-4147-A177-3AD203B41FA5}">
                      <a16:colId xmlns:a16="http://schemas.microsoft.com/office/drawing/2014/main" val="515005781"/>
                    </a:ext>
                  </a:extLst>
                </a:gridCol>
                <a:gridCol w="493776">
                  <a:extLst>
                    <a:ext uri="{9D8B030D-6E8A-4147-A177-3AD203B41FA5}">
                      <a16:colId xmlns:a16="http://schemas.microsoft.com/office/drawing/2014/main" val="2524504186"/>
                    </a:ext>
                  </a:extLst>
                </a:gridCol>
                <a:gridCol w="493776">
                  <a:extLst>
                    <a:ext uri="{9D8B030D-6E8A-4147-A177-3AD203B41FA5}">
                      <a16:colId xmlns:a16="http://schemas.microsoft.com/office/drawing/2014/main" val="2203238976"/>
                    </a:ext>
                  </a:extLst>
                </a:gridCol>
                <a:gridCol w="493776">
                  <a:extLst>
                    <a:ext uri="{9D8B030D-6E8A-4147-A177-3AD203B41FA5}">
                      <a16:colId xmlns:a16="http://schemas.microsoft.com/office/drawing/2014/main" val="754865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07848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- 2021-04-22 16:57:53</a:t>
                      </a:r>
                      <a:r>
                        <a:rPr kumimoji="0" lang="es-ES" sz="1000" b="0" i="0" u="none" strike="noStrike" kern="1200" cap="none" spc="0" normalizeH="0" baseline="0" noProof="0">
                          <a:ln>
                            <a:noFill/>
                          </a:ln>
                          <a:solidFill>
                            <a:prstClr val="black"/>
                          </a:solidFill>
                          <a:effectLst/>
                          <a:uLnTx/>
                          <a:uFillTx/>
                          <a:latin typeface="+mn-lt"/>
                          <a:ea typeface="+mn-ea"/>
                          <a:cs typeface="+mn-cs"/>
                        </a:rPr>
                        <a:t>
 Descubri un nuevo camino con la #TRK251.
Su óptica principal BI FARO con tecnología full led y sistema DRL de encendido automático, reduce la dispersión del haz de luz teniendo un enfoque total en la carretera y no en sus alrededores, cuidando del encandilamiento a otros conductores.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35526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- 2021-04-11 15:30:07</a:t>
                      </a:r>
                      <a:r>
                        <a:rPr kumimoji="0" lang="es-ES" sz="1000" b="0" i="0" u="none" strike="noStrike" kern="1200" cap="none" spc="0" normalizeH="0" baseline="0" noProof="0">
                          <a:ln>
                            <a:noFill/>
                          </a:ln>
                          <a:solidFill>
                            <a:prstClr val="black"/>
                          </a:solidFill>
                          <a:effectLst/>
                          <a:uLnTx/>
                          <a:uFillTx/>
                          <a:latin typeface="+mn-lt"/>
                          <a:ea typeface="+mn-ea"/>
                          <a:cs typeface="+mn-cs"/>
                        </a:rPr>
                        <a:t>
 La #Leoncino250 logra lo imposible, la perfecta sincronización entre tradición e innovación en una motocicleta con mucho carácter.
Sentí la sensación  de experimentar un clásico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8333041"/>
                  </a:ext>
                </a:extLst>
              </a:tr>
            </a:tbl>
          </a:graphicData>
        </a:graphic>
      </p:graphicFrame>
      <p:sp>
        <p:nvSpPr>
          <p:cNvPr id="4" name="Text Placeholder 3">
            <a:extLst>
              <a:ext uri="{FF2B5EF4-FFF2-40B4-BE49-F238E27FC236}">
                <a16:creationId xmlns:a16="http://schemas.microsoft.com/office/drawing/2014/main" id="{5361BD48-F85E-4710-8767-20CFCA61B565}"/>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42317287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6897B-39D7-4E5B-BBC8-E8860AE5672A}"/>
              </a:ext>
            </a:extLst>
          </p:cNvPr>
          <p:cNvSpPr>
            <a:spLocks noGrp="1"/>
          </p:cNvSpPr>
          <p:nvPr>
            <p:ph type="title"/>
          </p:nvPr>
        </p:nvSpPr>
        <p:spPr/>
        <p:txBody>
          <a:bodyPr/>
          <a:lstStyle/>
          <a:p>
            <a:r>
              <a:rPr lang="en-US"/>
              <a:t>Facebook Post Table + Reactions | La Emilia - 16 of 16</a:t>
            </a:r>
          </a:p>
        </p:txBody>
      </p:sp>
      <p:graphicFrame>
        <p:nvGraphicFramePr>
          <p:cNvPr id="5" name="Table Placeholder 4">
            <a:extLst>
              <a:ext uri="{FF2B5EF4-FFF2-40B4-BE49-F238E27FC236}">
                <a16:creationId xmlns:a16="http://schemas.microsoft.com/office/drawing/2014/main" id="{994041D7-FCB9-4B13-AABE-3362C2361EFB}"/>
              </a:ext>
            </a:extLst>
          </p:cNvPr>
          <p:cNvGraphicFramePr>
            <a:graphicFrameLocks noGrp="1"/>
          </p:cNvGraphicFramePr>
          <p:nvPr>
            <p:ph type="tbl" sz="quarter" idx="13"/>
            <p:extLst>
              <p:ext uri="{D42A27DB-BD31-4B8C-83A1-F6EECF244321}">
                <p14:modId xmlns:p14="http://schemas.microsoft.com/office/powerpoint/2010/main" val="1235922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36865197"/>
                    </a:ext>
                  </a:extLst>
                </a:gridCol>
                <a:gridCol w="493776">
                  <a:extLst>
                    <a:ext uri="{9D8B030D-6E8A-4147-A177-3AD203B41FA5}">
                      <a16:colId xmlns:a16="http://schemas.microsoft.com/office/drawing/2014/main" val="1583594006"/>
                    </a:ext>
                  </a:extLst>
                </a:gridCol>
                <a:gridCol w="493776">
                  <a:extLst>
                    <a:ext uri="{9D8B030D-6E8A-4147-A177-3AD203B41FA5}">
                      <a16:colId xmlns:a16="http://schemas.microsoft.com/office/drawing/2014/main" val="251802197"/>
                    </a:ext>
                  </a:extLst>
                </a:gridCol>
                <a:gridCol w="493776">
                  <a:extLst>
                    <a:ext uri="{9D8B030D-6E8A-4147-A177-3AD203B41FA5}">
                      <a16:colId xmlns:a16="http://schemas.microsoft.com/office/drawing/2014/main" val="2955467599"/>
                    </a:ext>
                  </a:extLst>
                </a:gridCol>
                <a:gridCol w="493776">
                  <a:extLst>
                    <a:ext uri="{9D8B030D-6E8A-4147-A177-3AD203B41FA5}">
                      <a16:colId xmlns:a16="http://schemas.microsoft.com/office/drawing/2014/main" val="3756026820"/>
                    </a:ext>
                  </a:extLst>
                </a:gridCol>
                <a:gridCol w="493776">
                  <a:extLst>
                    <a:ext uri="{9D8B030D-6E8A-4147-A177-3AD203B41FA5}">
                      <a16:colId xmlns:a16="http://schemas.microsoft.com/office/drawing/2014/main" val="1058422374"/>
                    </a:ext>
                  </a:extLst>
                </a:gridCol>
                <a:gridCol w="493776">
                  <a:extLst>
                    <a:ext uri="{9D8B030D-6E8A-4147-A177-3AD203B41FA5}">
                      <a16:colId xmlns:a16="http://schemas.microsoft.com/office/drawing/2014/main" val="2877931757"/>
                    </a:ext>
                  </a:extLst>
                </a:gridCol>
                <a:gridCol w="493776">
                  <a:extLst>
                    <a:ext uri="{9D8B030D-6E8A-4147-A177-3AD203B41FA5}">
                      <a16:colId xmlns:a16="http://schemas.microsoft.com/office/drawing/2014/main" val="3808398268"/>
                    </a:ext>
                  </a:extLst>
                </a:gridCol>
                <a:gridCol w="493776">
                  <a:extLst>
                    <a:ext uri="{9D8B030D-6E8A-4147-A177-3AD203B41FA5}">
                      <a16:colId xmlns:a16="http://schemas.microsoft.com/office/drawing/2014/main" val="2239496919"/>
                    </a:ext>
                  </a:extLst>
                </a:gridCol>
                <a:gridCol w="493776">
                  <a:extLst>
                    <a:ext uri="{9D8B030D-6E8A-4147-A177-3AD203B41FA5}">
                      <a16:colId xmlns:a16="http://schemas.microsoft.com/office/drawing/2014/main" val="2624805278"/>
                    </a:ext>
                  </a:extLst>
                </a:gridCol>
                <a:gridCol w="493776">
                  <a:extLst>
                    <a:ext uri="{9D8B030D-6E8A-4147-A177-3AD203B41FA5}">
                      <a16:colId xmlns:a16="http://schemas.microsoft.com/office/drawing/2014/main" val="3852520883"/>
                    </a:ext>
                  </a:extLst>
                </a:gridCol>
                <a:gridCol w="493776">
                  <a:extLst>
                    <a:ext uri="{9D8B030D-6E8A-4147-A177-3AD203B41FA5}">
                      <a16:colId xmlns:a16="http://schemas.microsoft.com/office/drawing/2014/main" val="381763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7724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- 2021-04-26 14:17:09</a:t>
                      </a:r>
                      <a:r>
                        <a:rPr kumimoji="0" lang="es-ES" sz="1000" b="0" i="0" u="none" strike="noStrike" kern="1200" cap="none" spc="0" normalizeH="0" baseline="0" noProof="0">
                          <a:ln>
                            <a:noFill/>
                          </a:ln>
                          <a:solidFill>
                            <a:prstClr val="black"/>
                          </a:solidFill>
                          <a:effectLst/>
                          <a:uLnTx/>
                          <a:uFillTx/>
                          <a:latin typeface="+mn-lt"/>
                          <a:ea typeface="+mn-ea"/>
                          <a:cs typeface="+mn-cs"/>
                        </a:rPr>
                        <a:t>
 Yamaha MT-09 ABS: diseñada para conductores que buscan adrenalina y experiencias nuevas sin dejar de tener un vehículo de uso diario pensado para la ciudad.
Pedí cotización en: bit.ly/YamahaMT09ABS
.
.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38212282"/>
                  </a:ext>
                </a:extLst>
              </a:tr>
            </a:tbl>
          </a:graphicData>
        </a:graphic>
      </p:graphicFrame>
      <p:sp>
        <p:nvSpPr>
          <p:cNvPr id="4" name="Text Placeholder 3">
            <a:extLst>
              <a:ext uri="{FF2B5EF4-FFF2-40B4-BE49-F238E27FC236}">
                <a16:creationId xmlns:a16="http://schemas.microsoft.com/office/drawing/2014/main" id="{0FAA22F7-0E11-41FB-AC5B-5B09FAC834FC}"/>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8212082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B979C-EDE1-4D5D-9161-63EBB8C078AD}"/>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B2057EFD-91A6-4A78-965B-42BF537F70FE}"/>
              </a:ext>
            </a:extLst>
          </p:cNvPr>
          <p:cNvGraphicFramePr>
            <a:graphicFrameLocks noGrp="1"/>
          </p:cNvGraphicFramePr>
          <p:nvPr>
            <p:ph type="chart" sz="quarter" idx="13"/>
            <p:extLst>
              <p:ext uri="{D42A27DB-BD31-4B8C-83A1-F6EECF244321}">
                <p14:modId xmlns:p14="http://schemas.microsoft.com/office/powerpoint/2010/main" val="2050910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1947F3-2E6F-4BF4-9EFE-87200F5B6C24}"/>
              </a:ext>
            </a:extLst>
          </p:cNvPr>
          <p:cNvSpPr>
            <a:spLocks noGrp="1"/>
          </p:cNvSpPr>
          <p:nvPr>
            <p:ph type="body" sz="quarter" idx="14"/>
          </p:nvPr>
        </p:nvSpPr>
        <p:spPr/>
        <p:txBody>
          <a:bodyPr/>
          <a:lstStyle/>
          <a:p>
            <a:r>
              <a:rPr lang="en-US"/>
              <a:t>04/01/2021 - 04/30/2021</a:t>
            </a:r>
          </a:p>
        </p:txBody>
      </p:sp>
      <p:sp>
        <p:nvSpPr>
          <p:cNvPr id="5" name="Footer Placeholder 4">
            <a:extLst>
              <a:ext uri="{FF2B5EF4-FFF2-40B4-BE49-F238E27FC236}">
                <a16:creationId xmlns:a16="http://schemas.microsoft.com/office/drawing/2014/main" id="{B57FD61C-D74F-426D-BBDB-EB019683A8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02165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D6AD0-718C-47B4-8CF1-531C1386A9D0}"/>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3FF397B1-5226-4ABA-8EE9-DF0FAD6C2744}"/>
              </a:ext>
            </a:extLst>
          </p:cNvPr>
          <p:cNvGraphicFramePr>
            <a:graphicFrameLocks noGrp="1"/>
          </p:cNvGraphicFramePr>
          <p:nvPr>
            <p:ph type="tbl" sz="quarter" idx="13"/>
            <p:extLst>
              <p:ext uri="{D42A27DB-BD31-4B8C-83A1-F6EECF244321}">
                <p14:modId xmlns:p14="http://schemas.microsoft.com/office/powerpoint/2010/main" val="3424082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180309421"/>
                    </a:ext>
                  </a:extLst>
                </a:gridCol>
                <a:gridCol w="1152144">
                  <a:extLst>
                    <a:ext uri="{9D8B030D-6E8A-4147-A177-3AD203B41FA5}">
                      <a16:colId xmlns:a16="http://schemas.microsoft.com/office/drawing/2014/main" val="137972837"/>
                    </a:ext>
                  </a:extLst>
                </a:gridCol>
                <a:gridCol w="1152144">
                  <a:extLst>
                    <a:ext uri="{9D8B030D-6E8A-4147-A177-3AD203B41FA5}">
                      <a16:colId xmlns:a16="http://schemas.microsoft.com/office/drawing/2014/main" val="662145973"/>
                    </a:ext>
                  </a:extLst>
                </a:gridCol>
                <a:gridCol w="1152144">
                  <a:extLst>
                    <a:ext uri="{9D8B030D-6E8A-4147-A177-3AD203B41FA5}">
                      <a16:colId xmlns:a16="http://schemas.microsoft.com/office/drawing/2014/main" val="4172112139"/>
                    </a:ext>
                  </a:extLst>
                </a:gridCol>
                <a:gridCol w="1152144">
                  <a:extLst>
                    <a:ext uri="{9D8B030D-6E8A-4147-A177-3AD203B41FA5}">
                      <a16:colId xmlns:a16="http://schemas.microsoft.com/office/drawing/2014/main" val="698260885"/>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245781159"/>
                  </a:ext>
                </a:extLst>
              </a:tr>
              <a:tr h="370840">
                <a:tc>
                  <a:txBody>
                    <a:bodyPr/>
                    <a:lstStyle/>
                    <a:p>
                      <a:r>
                        <a:rPr lang="es-ES" sz="1000" b="1"/>
                        <a:t>Bajaj Argentina - 2021-04-16 22:00:01</a:t>
                      </a:r>
                      <a:r>
                        <a:rPr lang="es-ES" sz="1000"/>
                        <a:t>
 Estos son los detalles destacables de la nueva Dominar 250 de Bajaj Argentina
En mi canal encontrás un programa especial sobre este modelo: https://bit.ly/3dFzpWG</a:t>
                      </a:r>
                      <a:endParaRPr lang="en-US" sz="1000"/>
                    </a:p>
                  </a:txBody>
                  <a:tcPr/>
                </a:tc>
                <a:tc>
                  <a:txBody>
                    <a:bodyPr/>
                    <a:lstStyle/>
                    <a:p>
                      <a:r>
                        <a:rPr lang="en-US" sz="1000"/>
                        <a:t>203</a:t>
                      </a:r>
                    </a:p>
                  </a:txBody>
                  <a:tcPr/>
                </a:tc>
                <a:tc>
                  <a:txBody>
                    <a:bodyPr/>
                    <a:lstStyle/>
                    <a:p>
                      <a:r>
                        <a:rPr lang="en-US" sz="1000"/>
                        <a:t>7</a:t>
                      </a:r>
                    </a:p>
                  </a:txBody>
                  <a:tcPr/>
                </a:tc>
                <a:tc>
                  <a:txBody>
                    <a:bodyPr/>
                    <a:lstStyle/>
                    <a:p>
                      <a:r>
                        <a:rPr lang="en-US" sz="1000"/>
                        <a:t>17</a:t>
                      </a:r>
                    </a:p>
                  </a:txBody>
                  <a:tcPr/>
                </a:tc>
                <a:tc>
                  <a:txBody>
                    <a:bodyPr/>
                    <a:lstStyle/>
                    <a:p>
                      <a:r>
                        <a:rPr lang="en-US" sz="1000"/>
                        <a:t>Video</a:t>
                      </a:r>
                    </a:p>
                  </a:txBody>
                  <a:tcPr/>
                </a:tc>
                <a:extLst>
                  <a:ext uri="{0D108BD9-81ED-4DB2-BD59-A6C34878D82A}">
                    <a16:rowId xmlns:a16="http://schemas.microsoft.com/office/drawing/2014/main" val="900644144"/>
                  </a:ext>
                </a:extLst>
              </a:tr>
              <a:tr h="370840">
                <a:tc>
                  <a:txBody>
                    <a:bodyPr/>
                    <a:lstStyle/>
                    <a:p>
                      <a:r>
                        <a:rPr lang="es-ES" sz="1000" b="1"/>
                        <a:t>Bajaj Argentina - 2021-04-08 13:48:25</a:t>
                      </a:r>
                      <a:r>
                        <a:rPr lang="es-ES" sz="1000"/>
                        <a:t>
 Que opinan de este problema con la NS 200?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Video</a:t>
                      </a:r>
                    </a:p>
                  </a:txBody>
                  <a:tcPr/>
                </a:tc>
                <a:extLst>
                  <a:ext uri="{0D108BD9-81ED-4DB2-BD59-A6C34878D82A}">
                    <a16:rowId xmlns:a16="http://schemas.microsoft.com/office/drawing/2014/main" val="1175975611"/>
                  </a:ext>
                </a:extLst>
              </a:tr>
              <a:tr h="370840">
                <a:tc>
                  <a:txBody>
                    <a:bodyPr/>
                    <a:lstStyle/>
                    <a:p>
                      <a:r>
                        <a:rPr lang="es-ES" sz="1000" b="1"/>
                        <a:t>Bajaj Argentina - 2021-04-12 16:05:59</a:t>
                      </a:r>
                      <a:r>
                        <a:rPr lang="es-ES" sz="1000"/>
                        <a:t>
 Estimados, consulta. 
Las bujías de la Avenger street son igual? Me dicen en casa de moto que es así pero no estoy seguro y no tengo saca bujías acá para mirarlas</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717933594"/>
                  </a:ext>
                </a:extLst>
              </a:tr>
            </a:tbl>
          </a:graphicData>
        </a:graphic>
      </p:graphicFrame>
      <p:sp>
        <p:nvSpPr>
          <p:cNvPr id="4" name="Text Placeholder 3">
            <a:extLst>
              <a:ext uri="{FF2B5EF4-FFF2-40B4-BE49-F238E27FC236}">
                <a16:creationId xmlns:a16="http://schemas.microsoft.com/office/drawing/2014/main" id="{F76FF5BB-3DB4-4146-9DBA-2F1F2445CE54}"/>
              </a:ext>
            </a:extLst>
          </p:cNvPr>
          <p:cNvSpPr>
            <a:spLocks noGrp="1"/>
          </p:cNvSpPr>
          <p:nvPr>
            <p:ph type="body" sz="quarter" idx="14"/>
          </p:nvPr>
        </p:nvSpPr>
        <p:spPr/>
        <p:txBody>
          <a:bodyPr/>
          <a:lstStyle/>
          <a:p>
            <a:r>
              <a:rPr lang="en-US"/>
              <a:t>04/01/2021 - 04/30/2021</a:t>
            </a:r>
          </a:p>
        </p:txBody>
      </p:sp>
    </p:spTree>
    <p:extLst>
      <p:ext uri="{BB962C8B-B14F-4D97-AF65-F5344CB8AC3E}">
        <p14:creationId xmlns:p14="http://schemas.microsoft.com/office/powerpoint/2010/main" val="19831435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1558</Words>
  <Application>Microsoft Office PowerPoint</Application>
  <PresentationFormat>On-screen Show (4:3)</PresentationFormat>
  <Paragraphs>826</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La Emilia</vt:lpstr>
      <vt:lpstr>Facebook Key Metrics Radar | La Emilia</vt:lpstr>
      <vt:lpstr>Facebook Fan Distribution | La Emilia</vt:lpstr>
      <vt:lpstr>Facebook +/- Fan Distribution | La Emilia</vt:lpstr>
      <vt:lpstr>Facebook Posts Distribution | La Emilia</vt:lpstr>
      <vt:lpstr>Facebook Interactions Distribution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 - 1 of 3</vt:lpstr>
      <vt:lpstr>Facebook Hashtag Detection | La Emilia - 2 of 3</vt:lpstr>
      <vt:lpstr>Facebook Hashtag Detection | La Emilia - 3 of 3</vt:lpstr>
      <vt:lpstr>Facebook Post Table + Reactions | La Emilia - 1 of 16</vt:lpstr>
      <vt:lpstr>Facebook Post Table + Reactions | La Emilia - 2 of 16</vt:lpstr>
      <vt:lpstr>Facebook Post Table + Reactions | La Emilia - 3 of 16</vt:lpstr>
      <vt:lpstr>Facebook Post Table + Reactions | La Emilia - 4 of 16</vt:lpstr>
      <vt:lpstr>Facebook Post Table + Reactions | La Emilia - 5 of 16</vt:lpstr>
      <vt:lpstr>Facebook Post Table + Reactions | La Emilia - 6 of 16</vt:lpstr>
      <vt:lpstr>Facebook Post Table + Reactions | La Emilia - 7 of 16</vt:lpstr>
      <vt:lpstr>Facebook Post Table + Reactions | La Emilia - 8 of 16</vt:lpstr>
      <vt:lpstr>Facebook Post Table + Reactions | La Emilia - 9 of 16</vt:lpstr>
      <vt:lpstr>Facebook Post Table + Reactions | La Emilia - 10 of 16</vt:lpstr>
      <vt:lpstr>Facebook Post Table + Reactions | La Emilia - 11 of 16</vt:lpstr>
      <vt:lpstr>Facebook Post Table + Reactions | La Emilia - 12 of 16</vt:lpstr>
      <vt:lpstr>Facebook Post Table + Reactions | La Emilia - 13 of 16</vt:lpstr>
      <vt:lpstr>Facebook Post Table + Reactions | La Emilia - 14 of 16</vt:lpstr>
      <vt:lpstr>Facebook Post Table + Reactions | La Emilia - 15 of 16</vt:lpstr>
      <vt:lpstr>Facebook Post Table + Reactions | La Emilia - 16 of 16</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2021-05-01T07:47:55Z</dcterms:created>
  <dcterms:modified xsi:type="dcterms:W3CDTF">2021-05-01T07:49:44Z</dcterms:modified>
</cp:coreProperties>
</file>