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3" r:id="rId46"/>
    <p:sldId id="304"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36.627899999999997</c:v>
                </c:pt>
                <c:pt idx="1">
                  <c:v>100</c:v>
                </c:pt>
                <c:pt idx="2">
                  <c:v>100</c:v>
                </c:pt>
                <c:pt idx="3">
                  <c:v>0</c:v>
                </c:pt>
                <c:pt idx="4">
                  <c:v>14.499700000000001</c:v>
                </c:pt>
                <c:pt idx="5">
                  <c:v>100</c:v>
                </c:pt>
              </c:numCache>
            </c:numRef>
          </c:val>
          <c:extLst>
            <c:ext xmlns:c16="http://schemas.microsoft.com/office/drawing/2014/chart" uri="{C3380CC4-5D6E-409C-BE32-E72D297353CC}">
              <c16:uniqueId val="{00000000-1E41-4F5F-B20F-28CDCA81568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11.774800000000001</c:v>
                </c:pt>
                <c:pt idx="1">
                  <c:v>38.461500000000001</c:v>
                </c:pt>
                <c:pt idx="2">
                  <c:v>9.1771999999999991</c:v>
                </c:pt>
                <c:pt idx="3">
                  <c:v>0</c:v>
                </c:pt>
                <c:pt idx="4">
                  <c:v>10.7311</c:v>
                </c:pt>
                <c:pt idx="5">
                  <c:v>10.2729</c:v>
                </c:pt>
              </c:numCache>
            </c:numRef>
          </c:val>
          <c:extLst>
            <c:ext xmlns:c16="http://schemas.microsoft.com/office/drawing/2014/chart" uri="{C3380CC4-5D6E-409C-BE32-E72D297353CC}">
              <c16:uniqueId val="{00000001-1E41-4F5F-B20F-28CDCA815685}"/>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-16.036899999999999</c:v>
                </c:pt>
              </c:numCache>
            </c:numRef>
          </c:val>
          <c:extLst>
            <c:ext xmlns:c16="http://schemas.microsoft.com/office/drawing/2014/chart" uri="{C3380CC4-5D6E-409C-BE32-E72D297353CC}">
              <c16:uniqueId val="{00000002-1E41-4F5F-B20F-28CDCA81568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4.5449999999999999</c:v>
                </c:pt>
                <c:pt idx="1">
                  <c:v>23.076899999999998</c:v>
                </c:pt>
                <c:pt idx="2">
                  <c:v>19.778500000000001</c:v>
                </c:pt>
                <c:pt idx="3">
                  <c:v>0</c:v>
                </c:pt>
                <c:pt idx="4">
                  <c:v>100</c:v>
                </c:pt>
                <c:pt idx="5">
                  <c:v>53.377200000000002</c:v>
                </c:pt>
              </c:numCache>
            </c:numRef>
          </c:val>
          <c:extLst>
            <c:ext xmlns:c16="http://schemas.microsoft.com/office/drawing/2014/chart" uri="{C3380CC4-5D6E-409C-BE32-E72D297353CC}">
              <c16:uniqueId val="{00000003-1E41-4F5F-B20F-28CDCA815685}"/>
            </c:ext>
          </c:extLst>
        </c:ser>
        <c:dLbls>
          <c:showLegendKey val="0"/>
          <c:showVal val="0"/>
          <c:showCatName val="0"/>
          <c:showSerName val="0"/>
          <c:showPercent val="0"/>
          <c:showBubbleSize val="0"/>
        </c:dLbls>
        <c:axId val="299326536"/>
        <c:axId val="299330144"/>
      </c:radarChart>
      <c:catAx>
        <c:axId val="29932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330144"/>
        <c:crosses val="autoZero"/>
        <c:auto val="1"/>
        <c:lblAlgn val="ctr"/>
        <c:lblOffset val="100"/>
        <c:noMultiLvlLbl val="0"/>
      </c:catAx>
      <c:valAx>
        <c:axId val="29933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32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724754</c:v>
                </c:pt>
                <c:pt idx="1">
                  <c:v>265462</c:v>
                </c:pt>
                <c:pt idx="2">
                  <c:v>85338</c:v>
                </c:pt>
                <c:pt idx="3">
                  <c:v>32940</c:v>
                </c:pt>
              </c:numCache>
            </c:numRef>
          </c:val>
          <c:extLst>
            <c:ext xmlns:c16="http://schemas.microsoft.com/office/drawing/2014/chart" uri="{C3380CC4-5D6E-409C-BE32-E72D297353CC}">
              <c16:uniqueId val="{00000000-45C8-4495-AD4F-3F964C1357E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-757</c:v>
                </c:pt>
                <c:pt idx="1">
                  <c:v>1716</c:v>
                </c:pt>
                <c:pt idx="2">
                  <c:v>57</c:v>
                </c:pt>
                <c:pt idx="3">
                  <c:v>114</c:v>
                </c:pt>
              </c:numCache>
            </c:numRef>
          </c:val>
          <c:extLst>
            <c:ext xmlns:c16="http://schemas.microsoft.com/office/drawing/2014/chart" uri="{C3380CC4-5D6E-409C-BE32-E72D297353CC}">
              <c16:uniqueId val="{00000000-1FA7-4223-AA99-C51D47004D1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26</c:v>
                </c:pt>
                <c:pt idx="2">
                  <c:v>10</c:v>
                </c:pt>
                <c:pt idx="3">
                  <c:v>6</c:v>
                </c:pt>
              </c:numCache>
            </c:numRef>
          </c:val>
          <c:extLst>
            <c:ext xmlns:c16="http://schemas.microsoft.com/office/drawing/2014/chart" uri="{C3380CC4-5D6E-409C-BE32-E72D297353CC}">
              <c16:uniqueId val="{00000000-1FCB-49F9-9EB2-59D993A3CB9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632</c:v>
                </c:pt>
                <c:pt idx="2">
                  <c:v>58</c:v>
                </c:pt>
                <c:pt idx="3">
                  <c:v>125</c:v>
                </c:pt>
              </c:numCache>
            </c:numRef>
          </c:val>
          <c:extLst>
            <c:ext xmlns:c16="http://schemas.microsoft.com/office/drawing/2014/chart" uri="{C3380CC4-5D6E-409C-BE32-E72D297353CC}">
              <c16:uniqueId val="{00000000-F471-4034-95B7-53BEB67A8BC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263754</c:v>
                </c:pt>
                <c:pt idx="1">
                  <c:v>263759</c:v>
                </c:pt>
                <c:pt idx="2">
                  <c:v>263753</c:v>
                </c:pt>
                <c:pt idx="3">
                  <c:v>263767</c:v>
                </c:pt>
                <c:pt idx="4">
                  <c:v>263825</c:v>
                </c:pt>
                <c:pt idx="5">
                  <c:v>263917</c:v>
                </c:pt>
                <c:pt idx="6">
                  <c:v>264014</c:v>
                </c:pt>
                <c:pt idx="7">
                  <c:v>264103</c:v>
                </c:pt>
                <c:pt idx="8">
                  <c:v>264185</c:v>
                </c:pt>
                <c:pt idx="9">
                  <c:v>264230</c:v>
                </c:pt>
                <c:pt idx="10">
                  <c:v>264306</c:v>
                </c:pt>
                <c:pt idx="11">
                  <c:v>264385</c:v>
                </c:pt>
                <c:pt idx="12">
                  <c:v>264433</c:v>
                </c:pt>
                <c:pt idx="13">
                  <c:v>264488</c:v>
                </c:pt>
                <c:pt idx="14">
                  <c:v>264549</c:v>
                </c:pt>
                <c:pt idx="15">
                  <c:v>264614</c:v>
                </c:pt>
                <c:pt idx="16">
                  <c:v>264687</c:v>
                </c:pt>
                <c:pt idx="17">
                  <c:v>264758</c:v>
                </c:pt>
                <c:pt idx="18">
                  <c:v>264809</c:v>
                </c:pt>
                <c:pt idx="19">
                  <c:v>264886</c:v>
                </c:pt>
                <c:pt idx="20">
                  <c:v>264984</c:v>
                </c:pt>
                <c:pt idx="21">
                  <c:v>265054</c:v>
                </c:pt>
                <c:pt idx="22">
                  <c:v>265095</c:v>
                </c:pt>
                <c:pt idx="23">
                  <c:v>265154</c:v>
                </c:pt>
                <c:pt idx="24">
                  <c:v>265203</c:v>
                </c:pt>
                <c:pt idx="25">
                  <c:v>265254</c:v>
                </c:pt>
                <c:pt idx="26">
                  <c:v>265334</c:v>
                </c:pt>
                <c:pt idx="27">
                  <c:v>265387</c:v>
                </c:pt>
                <c:pt idx="28">
                  <c:v>265413</c:v>
                </c:pt>
                <c:pt idx="29">
                  <c:v>265462</c:v>
                </c:pt>
              </c:numCache>
            </c:numRef>
          </c:val>
          <c:smooth val="0"/>
          <c:extLst>
            <c:ext xmlns:c16="http://schemas.microsoft.com/office/drawing/2014/chart" uri="{C3380CC4-5D6E-409C-BE32-E72D297353CC}">
              <c16:uniqueId val="{00000000-6D59-41F1-A27E-E10132018F5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85285</c:v>
                </c:pt>
                <c:pt idx="1">
                  <c:v>85290</c:v>
                </c:pt>
                <c:pt idx="2">
                  <c:v>85295</c:v>
                </c:pt>
                <c:pt idx="3">
                  <c:v>85292</c:v>
                </c:pt>
                <c:pt idx="4">
                  <c:v>85287</c:v>
                </c:pt>
                <c:pt idx="5">
                  <c:v>85292</c:v>
                </c:pt>
                <c:pt idx="6">
                  <c:v>85299</c:v>
                </c:pt>
                <c:pt idx="7">
                  <c:v>85304</c:v>
                </c:pt>
                <c:pt idx="8">
                  <c:v>85309</c:v>
                </c:pt>
                <c:pt idx="9">
                  <c:v>85309</c:v>
                </c:pt>
                <c:pt idx="10">
                  <c:v>85306</c:v>
                </c:pt>
                <c:pt idx="11">
                  <c:v>85311</c:v>
                </c:pt>
                <c:pt idx="12">
                  <c:v>85317</c:v>
                </c:pt>
                <c:pt idx="13">
                  <c:v>85314</c:v>
                </c:pt>
                <c:pt idx="14">
                  <c:v>85310</c:v>
                </c:pt>
                <c:pt idx="15">
                  <c:v>85313</c:v>
                </c:pt>
                <c:pt idx="16">
                  <c:v>85312</c:v>
                </c:pt>
                <c:pt idx="17">
                  <c:v>85309</c:v>
                </c:pt>
                <c:pt idx="18">
                  <c:v>85312</c:v>
                </c:pt>
                <c:pt idx="19">
                  <c:v>85312</c:v>
                </c:pt>
                <c:pt idx="20">
                  <c:v>85313</c:v>
                </c:pt>
                <c:pt idx="21">
                  <c:v>85320</c:v>
                </c:pt>
                <c:pt idx="22">
                  <c:v>85321</c:v>
                </c:pt>
                <c:pt idx="23">
                  <c:v>85319</c:v>
                </c:pt>
                <c:pt idx="24">
                  <c:v>85327</c:v>
                </c:pt>
                <c:pt idx="25">
                  <c:v>85326</c:v>
                </c:pt>
                <c:pt idx="26">
                  <c:v>85333</c:v>
                </c:pt>
                <c:pt idx="27">
                  <c:v>85330</c:v>
                </c:pt>
                <c:pt idx="28">
                  <c:v>85333</c:v>
                </c:pt>
                <c:pt idx="29">
                  <c:v>85338</c:v>
                </c:pt>
              </c:numCache>
            </c:numRef>
          </c:val>
          <c:smooth val="0"/>
          <c:extLst>
            <c:ext xmlns:c16="http://schemas.microsoft.com/office/drawing/2014/chart" uri="{C3380CC4-5D6E-409C-BE32-E72D297353CC}">
              <c16:uniqueId val="{00000001-6D59-41F1-A27E-E10132018F5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725484</c:v>
                </c:pt>
                <c:pt idx="1">
                  <c:v>725456</c:v>
                </c:pt>
                <c:pt idx="2">
                  <c:v>725441</c:v>
                </c:pt>
                <c:pt idx="3">
                  <c:v>725418</c:v>
                </c:pt>
                <c:pt idx="4">
                  <c:v>725407</c:v>
                </c:pt>
                <c:pt idx="5">
                  <c:v>725371</c:v>
                </c:pt>
                <c:pt idx="6">
                  <c:v>725354</c:v>
                </c:pt>
                <c:pt idx="7">
                  <c:v>725326</c:v>
                </c:pt>
                <c:pt idx="8">
                  <c:v>725288</c:v>
                </c:pt>
                <c:pt idx="9">
                  <c:v>725261</c:v>
                </c:pt>
                <c:pt idx="10">
                  <c:v>725240</c:v>
                </c:pt>
                <c:pt idx="11">
                  <c:v>725220</c:v>
                </c:pt>
                <c:pt idx="12">
                  <c:v>725183</c:v>
                </c:pt>
                <c:pt idx="13">
                  <c:v>725160</c:v>
                </c:pt>
                <c:pt idx="14">
                  <c:v>725123</c:v>
                </c:pt>
                <c:pt idx="15">
                  <c:v>725097</c:v>
                </c:pt>
                <c:pt idx="16">
                  <c:v>725066</c:v>
                </c:pt>
                <c:pt idx="17">
                  <c:v>725051</c:v>
                </c:pt>
                <c:pt idx="18">
                  <c:v>725021</c:v>
                </c:pt>
                <c:pt idx="19">
                  <c:v>725002</c:v>
                </c:pt>
                <c:pt idx="20">
                  <c:v>724971</c:v>
                </c:pt>
                <c:pt idx="21">
                  <c:v>724951</c:v>
                </c:pt>
                <c:pt idx="22">
                  <c:v>724929</c:v>
                </c:pt>
                <c:pt idx="23">
                  <c:v>724881</c:v>
                </c:pt>
                <c:pt idx="24">
                  <c:v>724857</c:v>
                </c:pt>
                <c:pt idx="25">
                  <c:v>724839</c:v>
                </c:pt>
                <c:pt idx="26">
                  <c:v>724821</c:v>
                </c:pt>
                <c:pt idx="27">
                  <c:v>724799</c:v>
                </c:pt>
                <c:pt idx="28">
                  <c:v>724774</c:v>
                </c:pt>
                <c:pt idx="29">
                  <c:v>724754</c:v>
                </c:pt>
              </c:numCache>
            </c:numRef>
          </c:val>
          <c:smooth val="0"/>
          <c:extLst>
            <c:ext xmlns:c16="http://schemas.microsoft.com/office/drawing/2014/chart" uri="{C3380CC4-5D6E-409C-BE32-E72D297353CC}">
              <c16:uniqueId val="{00000002-6D59-41F1-A27E-E10132018F5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32834</c:v>
                </c:pt>
                <c:pt idx="1">
                  <c:v>32838</c:v>
                </c:pt>
                <c:pt idx="2">
                  <c:v>32836</c:v>
                </c:pt>
                <c:pt idx="3">
                  <c:v>32839</c:v>
                </c:pt>
                <c:pt idx="4">
                  <c:v>32846</c:v>
                </c:pt>
                <c:pt idx="5">
                  <c:v>32848</c:v>
                </c:pt>
                <c:pt idx="6">
                  <c:v>32852</c:v>
                </c:pt>
                <c:pt idx="7">
                  <c:v>32855</c:v>
                </c:pt>
                <c:pt idx="8">
                  <c:v>32857</c:v>
                </c:pt>
                <c:pt idx="9">
                  <c:v>32863</c:v>
                </c:pt>
                <c:pt idx="10">
                  <c:v>32867</c:v>
                </c:pt>
                <c:pt idx="11">
                  <c:v>32869</c:v>
                </c:pt>
                <c:pt idx="12">
                  <c:v>32872</c:v>
                </c:pt>
                <c:pt idx="13">
                  <c:v>32874</c:v>
                </c:pt>
                <c:pt idx="14">
                  <c:v>32881</c:v>
                </c:pt>
                <c:pt idx="15">
                  <c:v>32883</c:v>
                </c:pt>
                <c:pt idx="16">
                  <c:v>32883</c:v>
                </c:pt>
                <c:pt idx="17">
                  <c:v>32894</c:v>
                </c:pt>
                <c:pt idx="18">
                  <c:v>32896</c:v>
                </c:pt>
                <c:pt idx="19">
                  <c:v>32898</c:v>
                </c:pt>
                <c:pt idx="20">
                  <c:v>32900</c:v>
                </c:pt>
                <c:pt idx="21">
                  <c:v>32904</c:v>
                </c:pt>
                <c:pt idx="22">
                  <c:v>32911</c:v>
                </c:pt>
                <c:pt idx="23">
                  <c:v>32914</c:v>
                </c:pt>
                <c:pt idx="24">
                  <c:v>32919</c:v>
                </c:pt>
                <c:pt idx="25">
                  <c:v>32918</c:v>
                </c:pt>
                <c:pt idx="26">
                  <c:v>32925</c:v>
                </c:pt>
                <c:pt idx="27">
                  <c:v>32928</c:v>
                </c:pt>
                <c:pt idx="28">
                  <c:v>32933</c:v>
                </c:pt>
                <c:pt idx="29">
                  <c:v>32940</c:v>
                </c:pt>
              </c:numCache>
            </c:numRef>
          </c:val>
          <c:smooth val="0"/>
          <c:extLst>
            <c:ext xmlns:c16="http://schemas.microsoft.com/office/drawing/2014/chart" uri="{C3380CC4-5D6E-409C-BE32-E72D297353CC}">
              <c16:uniqueId val="{00000003-6D59-41F1-A27E-E10132018F59}"/>
            </c:ext>
          </c:extLst>
        </c:ser>
        <c:dLbls>
          <c:showLegendKey val="0"/>
          <c:showVal val="0"/>
          <c:showCatName val="0"/>
          <c:showSerName val="0"/>
          <c:showPercent val="0"/>
          <c:showBubbleSize val="0"/>
        </c:dLbls>
        <c:smooth val="0"/>
        <c:axId val="41155920"/>
        <c:axId val="41157560"/>
      </c:lineChart>
      <c:dateAx>
        <c:axId val="4115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57560"/>
        <c:crosses val="autoZero"/>
        <c:auto val="1"/>
        <c:lblOffset val="100"/>
        <c:baseTimeUnit val="days"/>
      </c:dateAx>
      <c:valAx>
        <c:axId val="4115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5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8</c:v>
                </c:pt>
                <c:pt idx="1">
                  <c:v>5</c:v>
                </c:pt>
                <c:pt idx="2">
                  <c:v>-6</c:v>
                </c:pt>
                <c:pt idx="3">
                  <c:v>14</c:v>
                </c:pt>
                <c:pt idx="4">
                  <c:v>58</c:v>
                </c:pt>
                <c:pt idx="5">
                  <c:v>92</c:v>
                </c:pt>
                <c:pt idx="6">
                  <c:v>97</c:v>
                </c:pt>
                <c:pt idx="7">
                  <c:v>89</c:v>
                </c:pt>
                <c:pt idx="8">
                  <c:v>82</c:v>
                </c:pt>
                <c:pt idx="9">
                  <c:v>45</c:v>
                </c:pt>
                <c:pt idx="10">
                  <c:v>76</c:v>
                </c:pt>
                <c:pt idx="11">
                  <c:v>79</c:v>
                </c:pt>
                <c:pt idx="12">
                  <c:v>48</c:v>
                </c:pt>
                <c:pt idx="13">
                  <c:v>55</c:v>
                </c:pt>
                <c:pt idx="14">
                  <c:v>61</c:v>
                </c:pt>
                <c:pt idx="15">
                  <c:v>65</c:v>
                </c:pt>
                <c:pt idx="16">
                  <c:v>73</c:v>
                </c:pt>
                <c:pt idx="17">
                  <c:v>71</c:v>
                </c:pt>
                <c:pt idx="18">
                  <c:v>51</c:v>
                </c:pt>
                <c:pt idx="19">
                  <c:v>77</c:v>
                </c:pt>
                <c:pt idx="20">
                  <c:v>98</c:v>
                </c:pt>
                <c:pt idx="21">
                  <c:v>70</c:v>
                </c:pt>
                <c:pt idx="22">
                  <c:v>41</c:v>
                </c:pt>
                <c:pt idx="23">
                  <c:v>59</c:v>
                </c:pt>
                <c:pt idx="24">
                  <c:v>49</c:v>
                </c:pt>
                <c:pt idx="25">
                  <c:v>51</c:v>
                </c:pt>
                <c:pt idx="26">
                  <c:v>80</c:v>
                </c:pt>
                <c:pt idx="27">
                  <c:v>53</c:v>
                </c:pt>
                <c:pt idx="28">
                  <c:v>26</c:v>
                </c:pt>
                <c:pt idx="29">
                  <c:v>49</c:v>
                </c:pt>
              </c:numCache>
            </c:numRef>
          </c:val>
          <c:smooth val="0"/>
          <c:extLst>
            <c:ext xmlns:c16="http://schemas.microsoft.com/office/drawing/2014/chart" uri="{C3380CC4-5D6E-409C-BE32-E72D297353CC}">
              <c16:uniqueId val="{00000000-2EBF-47FB-959B-0B81B8D2F6B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4</c:v>
                </c:pt>
                <c:pt idx="1">
                  <c:v>5</c:v>
                </c:pt>
                <c:pt idx="2">
                  <c:v>5</c:v>
                </c:pt>
                <c:pt idx="3">
                  <c:v>-3</c:v>
                </c:pt>
                <c:pt idx="4">
                  <c:v>-5</c:v>
                </c:pt>
                <c:pt idx="5">
                  <c:v>5</c:v>
                </c:pt>
                <c:pt idx="6">
                  <c:v>7</c:v>
                </c:pt>
                <c:pt idx="7">
                  <c:v>5</c:v>
                </c:pt>
                <c:pt idx="8">
                  <c:v>5</c:v>
                </c:pt>
                <c:pt idx="9">
                  <c:v>0</c:v>
                </c:pt>
                <c:pt idx="10">
                  <c:v>-3</c:v>
                </c:pt>
                <c:pt idx="11">
                  <c:v>5</c:v>
                </c:pt>
                <c:pt idx="12">
                  <c:v>6</c:v>
                </c:pt>
                <c:pt idx="13">
                  <c:v>-3</c:v>
                </c:pt>
                <c:pt idx="14">
                  <c:v>-4</c:v>
                </c:pt>
                <c:pt idx="15">
                  <c:v>3</c:v>
                </c:pt>
                <c:pt idx="16">
                  <c:v>-1</c:v>
                </c:pt>
                <c:pt idx="17">
                  <c:v>-3</c:v>
                </c:pt>
                <c:pt idx="18">
                  <c:v>3</c:v>
                </c:pt>
                <c:pt idx="19">
                  <c:v>0</c:v>
                </c:pt>
                <c:pt idx="20">
                  <c:v>1</c:v>
                </c:pt>
                <c:pt idx="21">
                  <c:v>7</c:v>
                </c:pt>
                <c:pt idx="22">
                  <c:v>1</c:v>
                </c:pt>
                <c:pt idx="23">
                  <c:v>-2</c:v>
                </c:pt>
                <c:pt idx="24">
                  <c:v>8</c:v>
                </c:pt>
                <c:pt idx="25">
                  <c:v>-1</c:v>
                </c:pt>
                <c:pt idx="26">
                  <c:v>7</c:v>
                </c:pt>
                <c:pt idx="27">
                  <c:v>-3</c:v>
                </c:pt>
                <c:pt idx="28">
                  <c:v>3</c:v>
                </c:pt>
                <c:pt idx="29">
                  <c:v>5</c:v>
                </c:pt>
              </c:numCache>
            </c:numRef>
          </c:val>
          <c:smooth val="0"/>
          <c:extLst>
            <c:ext xmlns:c16="http://schemas.microsoft.com/office/drawing/2014/chart" uri="{C3380CC4-5D6E-409C-BE32-E72D297353CC}">
              <c16:uniqueId val="{00000001-2EBF-47FB-959B-0B81B8D2F6B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-27</c:v>
                </c:pt>
                <c:pt idx="1">
                  <c:v>-28</c:v>
                </c:pt>
                <c:pt idx="2">
                  <c:v>-15</c:v>
                </c:pt>
                <c:pt idx="3">
                  <c:v>-23</c:v>
                </c:pt>
                <c:pt idx="4">
                  <c:v>-11</c:v>
                </c:pt>
                <c:pt idx="5">
                  <c:v>-36</c:v>
                </c:pt>
                <c:pt idx="6">
                  <c:v>-17</c:v>
                </c:pt>
                <c:pt idx="7">
                  <c:v>-28</c:v>
                </c:pt>
                <c:pt idx="8">
                  <c:v>-38</c:v>
                </c:pt>
                <c:pt idx="9">
                  <c:v>-27</c:v>
                </c:pt>
                <c:pt idx="10">
                  <c:v>-21</c:v>
                </c:pt>
                <c:pt idx="11">
                  <c:v>-20</c:v>
                </c:pt>
                <c:pt idx="12">
                  <c:v>-37</c:v>
                </c:pt>
                <c:pt idx="13">
                  <c:v>-23</c:v>
                </c:pt>
                <c:pt idx="14">
                  <c:v>-37</c:v>
                </c:pt>
                <c:pt idx="15">
                  <c:v>-26</c:v>
                </c:pt>
                <c:pt idx="16">
                  <c:v>-31</c:v>
                </c:pt>
                <c:pt idx="17">
                  <c:v>-15</c:v>
                </c:pt>
                <c:pt idx="18">
                  <c:v>-30</c:v>
                </c:pt>
                <c:pt idx="19">
                  <c:v>-19</c:v>
                </c:pt>
                <c:pt idx="20">
                  <c:v>-31</c:v>
                </c:pt>
                <c:pt idx="21">
                  <c:v>-20</c:v>
                </c:pt>
                <c:pt idx="22">
                  <c:v>-22</c:v>
                </c:pt>
                <c:pt idx="23">
                  <c:v>-48</c:v>
                </c:pt>
                <c:pt idx="24">
                  <c:v>-24</c:v>
                </c:pt>
                <c:pt idx="25">
                  <c:v>-18</c:v>
                </c:pt>
                <c:pt idx="26">
                  <c:v>-18</c:v>
                </c:pt>
                <c:pt idx="27">
                  <c:v>-22</c:v>
                </c:pt>
                <c:pt idx="28">
                  <c:v>-25</c:v>
                </c:pt>
                <c:pt idx="29">
                  <c:v>-20</c:v>
                </c:pt>
              </c:numCache>
            </c:numRef>
          </c:val>
          <c:smooth val="0"/>
          <c:extLst>
            <c:ext xmlns:c16="http://schemas.microsoft.com/office/drawing/2014/chart" uri="{C3380CC4-5D6E-409C-BE32-E72D297353CC}">
              <c16:uniqueId val="{00000002-2EBF-47FB-959B-0B81B8D2F6B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8</c:v>
                </c:pt>
                <c:pt idx="1">
                  <c:v>4</c:v>
                </c:pt>
                <c:pt idx="2">
                  <c:v>-2</c:v>
                </c:pt>
                <c:pt idx="3">
                  <c:v>3</c:v>
                </c:pt>
                <c:pt idx="4">
                  <c:v>7</c:v>
                </c:pt>
                <c:pt idx="5">
                  <c:v>2</c:v>
                </c:pt>
                <c:pt idx="6">
                  <c:v>4</c:v>
                </c:pt>
                <c:pt idx="7">
                  <c:v>3</c:v>
                </c:pt>
                <c:pt idx="8">
                  <c:v>2</c:v>
                </c:pt>
                <c:pt idx="9">
                  <c:v>6</c:v>
                </c:pt>
                <c:pt idx="10">
                  <c:v>4</c:v>
                </c:pt>
                <c:pt idx="11">
                  <c:v>2</c:v>
                </c:pt>
                <c:pt idx="12">
                  <c:v>3</c:v>
                </c:pt>
                <c:pt idx="13">
                  <c:v>2</c:v>
                </c:pt>
                <c:pt idx="14">
                  <c:v>7</c:v>
                </c:pt>
                <c:pt idx="15">
                  <c:v>2</c:v>
                </c:pt>
                <c:pt idx="16">
                  <c:v>0</c:v>
                </c:pt>
                <c:pt idx="17">
                  <c:v>11</c:v>
                </c:pt>
                <c:pt idx="18">
                  <c:v>2</c:v>
                </c:pt>
                <c:pt idx="19">
                  <c:v>2</c:v>
                </c:pt>
                <c:pt idx="20">
                  <c:v>2</c:v>
                </c:pt>
                <c:pt idx="21">
                  <c:v>4</c:v>
                </c:pt>
                <c:pt idx="22">
                  <c:v>7</c:v>
                </c:pt>
                <c:pt idx="23">
                  <c:v>3</c:v>
                </c:pt>
                <c:pt idx="24">
                  <c:v>5</c:v>
                </c:pt>
                <c:pt idx="25">
                  <c:v>-1</c:v>
                </c:pt>
                <c:pt idx="26">
                  <c:v>7</c:v>
                </c:pt>
                <c:pt idx="27">
                  <c:v>3</c:v>
                </c:pt>
                <c:pt idx="28">
                  <c:v>5</c:v>
                </c:pt>
                <c:pt idx="29">
                  <c:v>7</c:v>
                </c:pt>
              </c:numCache>
            </c:numRef>
          </c:val>
          <c:smooth val="0"/>
          <c:extLst>
            <c:ext xmlns:c16="http://schemas.microsoft.com/office/drawing/2014/chart" uri="{C3380CC4-5D6E-409C-BE32-E72D297353CC}">
              <c16:uniqueId val="{00000003-2EBF-47FB-959B-0B81B8D2F6B1}"/>
            </c:ext>
          </c:extLst>
        </c:ser>
        <c:dLbls>
          <c:showLegendKey val="0"/>
          <c:showVal val="0"/>
          <c:showCatName val="0"/>
          <c:showSerName val="0"/>
          <c:showPercent val="0"/>
          <c:showBubbleSize val="0"/>
        </c:dLbls>
        <c:smooth val="0"/>
        <c:axId val="293954056"/>
        <c:axId val="293958320"/>
      </c:lineChart>
      <c:dateAx>
        <c:axId val="29395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58320"/>
        <c:crosses val="autoZero"/>
        <c:auto val="1"/>
        <c:lblOffset val="100"/>
        <c:baseTimeUnit val="days"/>
      </c:dateAx>
      <c:valAx>
        <c:axId val="29395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5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c:v>
                </c:pt>
                <c:pt idx="1">
                  <c:v>74</c:v>
                </c:pt>
                <c:pt idx="2">
                  <c:v>76</c:v>
                </c:pt>
                <c:pt idx="3">
                  <c:v>51</c:v>
                </c:pt>
                <c:pt idx="4">
                  <c:v>48</c:v>
                </c:pt>
                <c:pt idx="5">
                  <c:v>43</c:v>
                </c:pt>
                <c:pt idx="6">
                  <c:v>53</c:v>
                </c:pt>
              </c:numCache>
            </c:numRef>
          </c:val>
          <c:extLst>
            <c:ext xmlns:c16="http://schemas.microsoft.com/office/drawing/2014/chart" uri="{C3380CC4-5D6E-409C-BE32-E72D297353CC}">
              <c16:uniqueId val="{00000000-80D8-4180-A623-6AAECEAB928E}"/>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5</c:v>
                </c:pt>
                <c:pt idx="2">
                  <c:v>1</c:v>
                </c:pt>
                <c:pt idx="3">
                  <c:v>3</c:v>
                </c:pt>
                <c:pt idx="4">
                  <c:v>4</c:v>
                </c:pt>
                <c:pt idx="5">
                  <c:v>1</c:v>
                </c:pt>
                <c:pt idx="6">
                  <c:v>0</c:v>
                </c:pt>
              </c:numCache>
            </c:numRef>
          </c:val>
          <c:extLst>
            <c:ext xmlns:c16="http://schemas.microsoft.com/office/drawing/2014/chart" uri="{C3380CC4-5D6E-409C-BE32-E72D297353CC}">
              <c16:uniqueId val="{00000001-80D8-4180-A623-6AAECEAB928E}"/>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-28</c:v>
                </c:pt>
                <c:pt idx="2">
                  <c:v>-23</c:v>
                </c:pt>
                <c:pt idx="3">
                  <c:v>-27</c:v>
                </c:pt>
                <c:pt idx="4">
                  <c:v>-27</c:v>
                </c:pt>
                <c:pt idx="5">
                  <c:v>-30</c:v>
                </c:pt>
                <c:pt idx="6">
                  <c:v>-21</c:v>
                </c:pt>
              </c:numCache>
            </c:numRef>
          </c:val>
          <c:extLst>
            <c:ext xmlns:c16="http://schemas.microsoft.com/office/drawing/2014/chart" uri="{C3380CC4-5D6E-409C-BE32-E72D297353CC}">
              <c16:uniqueId val="{00000002-80D8-4180-A623-6AAECEAB928E}"/>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4</c:v>
                </c:pt>
                <c:pt idx="2">
                  <c:v>3</c:v>
                </c:pt>
                <c:pt idx="3">
                  <c:v>5</c:v>
                </c:pt>
                <c:pt idx="4">
                  <c:v>4</c:v>
                </c:pt>
                <c:pt idx="5">
                  <c:v>2</c:v>
                </c:pt>
                <c:pt idx="6">
                  <c:v>6</c:v>
                </c:pt>
              </c:numCache>
            </c:numRef>
          </c:val>
          <c:extLst>
            <c:ext xmlns:c16="http://schemas.microsoft.com/office/drawing/2014/chart" uri="{C3380CC4-5D6E-409C-BE32-E72D297353CC}">
              <c16:uniqueId val="{00000003-80D8-4180-A623-6AAECEAB928E}"/>
            </c:ext>
          </c:extLst>
        </c:ser>
        <c:dLbls>
          <c:showLegendKey val="0"/>
          <c:showVal val="0"/>
          <c:showCatName val="0"/>
          <c:showSerName val="0"/>
          <c:showPercent val="0"/>
          <c:showBubbleSize val="0"/>
        </c:dLbls>
        <c:gapWidth val="219"/>
        <c:overlap val="-27"/>
        <c:axId val="293957008"/>
        <c:axId val="293954712"/>
      </c:barChart>
      <c:catAx>
        <c:axId val="29395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54712"/>
        <c:crosses val="autoZero"/>
        <c:auto val="1"/>
        <c:lblAlgn val="ctr"/>
        <c:lblOffset val="100"/>
        <c:noMultiLvlLbl val="0"/>
      </c:catAx>
      <c:valAx>
        <c:axId val="29395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5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3.0332213569115702E-3</c:v>
                </c:pt>
                <c:pt idx="1">
                  <c:v>1.89570584711511E-3</c:v>
                </c:pt>
                <c:pt idx="2">
                  <c:v>-2.2748038929477298E-3</c:v>
                </c:pt>
                <c:pt idx="3">
                  <c:v>5.3079964967223097E-3</c:v>
                </c:pt>
                <c:pt idx="4">
                  <c:v>2.1989104019835701E-2</c:v>
                </c:pt>
                <c:pt idx="5">
                  <c:v>3.4871600492750898E-2</c:v>
                </c:pt>
                <c:pt idx="6">
                  <c:v>3.6753979470818501E-2</c:v>
                </c:pt>
                <c:pt idx="7">
                  <c:v>3.3710333542918199E-2</c:v>
                </c:pt>
                <c:pt idx="8">
                  <c:v>3.1048492444235801E-2</c:v>
                </c:pt>
                <c:pt idx="9">
                  <c:v>1.70335181785491E-2</c:v>
                </c:pt>
                <c:pt idx="10">
                  <c:v>2.8762820270219099E-2</c:v>
                </c:pt>
                <c:pt idx="11">
                  <c:v>2.9889597663314501E-2</c:v>
                </c:pt>
                <c:pt idx="12">
                  <c:v>1.81553416419237E-2</c:v>
                </c:pt>
                <c:pt idx="13">
                  <c:v>2.0799219462018698E-2</c:v>
                </c:pt>
                <c:pt idx="14">
                  <c:v>2.3063428208463101E-2</c:v>
                </c:pt>
                <c:pt idx="15">
                  <c:v>2.45701174451614E-2</c:v>
                </c:pt>
                <c:pt idx="16">
                  <c:v>2.75873536547575E-2</c:v>
                </c:pt>
                <c:pt idx="17">
                  <c:v>2.68241356772339E-2</c:v>
                </c:pt>
                <c:pt idx="18">
                  <c:v>1.92628740208039E-2</c:v>
                </c:pt>
                <c:pt idx="19">
                  <c:v>2.9077561563239901E-2</c:v>
                </c:pt>
                <c:pt idx="20">
                  <c:v>3.6997047786595003E-2</c:v>
                </c:pt>
                <c:pt idx="21">
                  <c:v>2.64166893095432E-2</c:v>
                </c:pt>
                <c:pt idx="22">
                  <c:v>1.5468546032129301E-2</c:v>
                </c:pt>
                <c:pt idx="23">
                  <c:v>2.2256172315585E-2</c:v>
                </c:pt>
                <c:pt idx="24">
                  <c:v>1.8479826817622998E-2</c:v>
                </c:pt>
                <c:pt idx="25">
                  <c:v>1.92305516905917E-2</c:v>
                </c:pt>
                <c:pt idx="26">
                  <c:v>3.0159771388932902E-2</c:v>
                </c:pt>
                <c:pt idx="27">
                  <c:v>1.9974824183858798E-2</c:v>
                </c:pt>
                <c:pt idx="28">
                  <c:v>9.7970134181403004E-3</c:v>
                </c:pt>
                <c:pt idx="29">
                  <c:v>1.8461793506723501E-2</c:v>
                </c:pt>
              </c:numCache>
            </c:numRef>
          </c:val>
          <c:smooth val="0"/>
          <c:extLst>
            <c:ext xmlns:c16="http://schemas.microsoft.com/office/drawing/2014/chart" uri="{C3380CC4-5D6E-409C-BE32-E72D297353CC}">
              <c16:uniqueId val="{00000000-EB74-43C4-8161-7E30F41C1EB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4.6903765199751398E-3</c:v>
                </c:pt>
                <c:pt idx="1">
                  <c:v>5.8626956674678998E-3</c:v>
                </c:pt>
                <c:pt idx="2">
                  <c:v>5.8623519756126202E-3</c:v>
                </c:pt>
                <c:pt idx="3">
                  <c:v>-3.5172049944310899E-3</c:v>
                </c:pt>
                <c:pt idx="4">
                  <c:v>-5.8622145101533598E-3</c:v>
                </c:pt>
                <c:pt idx="5">
                  <c:v>5.8625581858899904E-3</c:v>
                </c:pt>
                <c:pt idx="6">
                  <c:v>8.2071003142146996E-3</c:v>
                </c:pt>
                <c:pt idx="7">
                  <c:v>5.8617334318104503E-3</c:v>
                </c:pt>
                <c:pt idx="8">
                  <c:v>5.8613898527618896E-3</c:v>
                </c:pt>
                <c:pt idx="9">
                  <c:v>0</c:v>
                </c:pt>
                <c:pt idx="10">
                  <c:v>-3.5166277883927799E-3</c:v>
                </c:pt>
                <c:pt idx="11">
                  <c:v>5.8612524324197597E-3</c:v>
                </c:pt>
                <c:pt idx="12">
                  <c:v>7.0330906917044703E-3</c:v>
                </c:pt>
                <c:pt idx="13">
                  <c:v>-3.5162980414219901E-3</c:v>
                </c:pt>
                <c:pt idx="14">
                  <c:v>-4.68856225238531E-3</c:v>
                </c:pt>
                <c:pt idx="15">
                  <c:v>3.51658656663932E-3</c:v>
                </c:pt>
                <c:pt idx="16">
                  <c:v>-1.1721543023923699E-3</c:v>
                </c:pt>
                <c:pt idx="17">
                  <c:v>-3.51650412603151E-3</c:v>
                </c:pt>
                <c:pt idx="18">
                  <c:v>3.5166277883927799E-3</c:v>
                </c:pt>
                <c:pt idx="19">
                  <c:v>0</c:v>
                </c:pt>
                <c:pt idx="20">
                  <c:v>1.1721680420105E-3</c:v>
                </c:pt>
                <c:pt idx="21">
                  <c:v>8.2050801167465708E-3</c:v>
                </c:pt>
                <c:pt idx="22">
                  <c:v>1.17205813408345E-3</c:v>
                </c:pt>
                <c:pt idx="23">
                  <c:v>-2.3440887940835201E-3</c:v>
                </c:pt>
                <c:pt idx="24">
                  <c:v>9.37657497157726E-3</c:v>
                </c:pt>
                <c:pt idx="25">
                  <c:v>-1.17196198155332E-3</c:v>
                </c:pt>
                <c:pt idx="26">
                  <c:v>8.2038300166420598E-3</c:v>
                </c:pt>
                <c:pt idx="27">
                  <c:v>-3.5156387329638001E-3</c:v>
                </c:pt>
                <c:pt idx="28">
                  <c:v>3.51576233446619E-3</c:v>
                </c:pt>
                <c:pt idx="29">
                  <c:v>5.859397888273E-3</c:v>
                </c:pt>
              </c:numCache>
            </c:numRef>
          </c:val>
          <c:smooth val="0"/>
          <c:extLst>
            <c:ext xmlns:c16="http://schemas.microsoft.com/office/drawing/2014/chart" uri="{C3380CC4-5D6E-409C-BE32-E72D297353CC}">
              <c16:uniqueId val="{00000001-EB74-43C4-8161-7E30F41C1EB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-3.7215149046671901E-3</c:v>
                </c:pt>
                <c:pt idx="1">
                  <c:v>-3.8594924216109501E-3</c:v>
                </c:pt>
                <c:pt idx="2">
                  <c:v>-2.0676650272380402E-3</c:v>
                </c:pt>
                <c:pt idx="3">
                  <c:v>-3.1704852634466501E-3</c:v>
                </c:pt>
                <c:pt idx="4">
                  <c:v>-1.5163671152356301E-3</c:v>
                </c:pt>
                <c:pt idx="5">
                  <c:v>-4.9627312667233697E-3</c:v>
                </c:pt>
                <c:pt idx="6">
                  <c:v>-2.3436282950379901E-3</c:v>
                </c:pt>
                <c:pt idx="7">
                  <c:v>-3.8601841307830398E-3</c:v>
                </c:pt>
                <c:pt idx="8">
                  <c:v>-5.23902355630434E-3</c:v>
                </c:pt>
                <c:pt idx="9">
                  <c:v>-3.7226591367842802E-3</c:v>
                </c:pt>
                <c:pt idx="10">
                  <c:v>-2.8955093407752501E-3</c:v>
                </c:pt>
                <c:pt idx="11">
                  <c:v>-2.7577077932822202E-3</c:v>
                </c:pt>
                <c:pt idx="12">
                  <c:v>-5.1019001130691403E-3</c:v>
                </c:pt>
                <c:pt idx="13">
                  <c:v>-3.1716132341767498E-3</c:v>
                </c:pt>
                <c:pt idx="14">
                  <c:v>-5.1023222461249896E-3</c:v>
                </c:pt>
                <c:pt idx="15">
                  <c:v>-3.58559858120622E-3</c:v>
                </c:pt>
                <c:pt idx="16">
                  <c:v>-4.2752900646396298E-3</c:v>
                </c:pt>
                <c:pt idx="17">
                  <c:v>-2.0687771871802001E-3</c:v>
                </c:pt>
                <c:pt idx="18">
                  <c:v>-4.1376399729122501E-3</c:v>
                </c:pt>
                <c:pt idx="19">
                  <c:v>-2.6206137477397199E-3</c:v>
                </c:pt>
                <c:pt idx="20">
                  <c:v>-4.2758502735164901E-3</c:v>
                </c:pt>
                <c:pt idx="21">
                  <c:v>-2.75873103889673E-3</c:v>
                </c:pt>
                <c:pt idx="22">
                  <c:v>-3.0346878616623698E-3</c:v>
                </c:pt>
                <c:pt idx="23">
                  <c:v>-6.62133808966119E-3</c:v>
                </c:pt>
                <c:pt idx="24">
                  <c:v>-3.3108882699367198E-3</c:v>
                </c:pt>
                <c:pt idx="25">
                  <c:v>-2.4832484200331901E-3</c:v>
                </c:pt>
                <c:pt idx="26">
                  <c:v>-2.48331008679169E-3</c:v>
                </c:pt>
                <c:pt idx="27">
                  <c:v>-3.0352321469714599E-3</c:v>
                </c:pt>
                <c:pt idx="28">
                  <c:v>-3.44923213194279E-3</c:v>
                </c:pt>
                <c:pt idx="29">
                  <c:v>-2.7594808864556401E-3</c:v>
                </c:pt>
              </c:numCache>
            </c:numRef>
          </c:val>
          <c:smooth val="0"/>
          <c:extLst>
            <c:ext xmlns:c16="http://schemas.microsoft.com/office/drawing/2014/chart" uri="{C3380CC4-5D6E-409C-BE32-E72D297353CC}">
              <c16:uniqueId val="{00000002-EB74-43C4-8161-7E30F41C1EB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2.4370925485895301E-2</c:v>
                </c:pt>
                <c:pt idx="1">
                  <c:v>1.2182493756472E-2</c:v>
                </c:pt>
                <c:pt idx="2">
                  <c:v>-6.0905049028564502E-3</c:v>
                </c:pt>
                <c:pt idx="3">
                  <c:v>9.1363138019247194E-3</c:v>
                </c:pt>
                <c:pt idx="4">
                  <c:v>2.1316118030390699E-2</c:v>
                </c:pt>
                <c:pt idx="5">
                  <c:v>6.0890214942458699E-3</c:v>
                </c:pt>
                <c:pt idx="6">
                  <c:v>1.2177301509985399E-2</c:v>
                </c:pt>
                <c:pt idx="7">
                  <c:v>9.1318641178619302E-3</c:v>
                </c:pt>
                <c:pt idx="8">
                  <c:v>6.0873535230558497E-3</c:v>
                </c:pt>
                <c:pt idx="9">
                  <c:v>1.8260948960647699E-2</c:v>
                </c:pt>
                <c:pt idx="10">
                  <c:v>1.21717432979338E-2</c:v>
                </c:pt>
                <c:pt idx="11">
                  <c:v>6.0851309824444004E-3</c:v>
                </c:pt>
                <c:pt idx="12">
                  <c:v>9.1271410751772204E-3</c:v>
                </c:pt>
                <c:pt idx="13">
                  <c:v>6.0842054027744003E-3</c:v>
                </c:pt>
                <c:pt idx="14">
                  <c:v>2.1293423374095E-2</c:v>
                </c:pt>
                <c:pt idx="15">
                  <c:v>6.0825400687327001E-3</c:v>
                </c:pt>
                <c:pt idx="16">
                  <c:v>0</c:v>
                </c:pt>
                <c:pt idx="17">
                  <c:v>3.3451935650640099E-2</c:v>
                </c:pt>
                <c:pt idx="18">
                  <c:v>6.0801361950507697E-3</c:v>
                </c:pt>
                <c:pt idx="19">
                  <c:v>6.0797665369649798E-3</c:v>
                </c:pt>
                <c:pt idx="20">
                  <c:v>6.0793969238251604E-3</c:v>
                </c:pt>
                <c:pt idx="21">
                  <c:v>1.2158054711246201E-2</c:v>
                </c:pt>
                <c:pt idx="22">
                  <c:v>2.12740092389983E-2</c:v>
                </c:pt>
                <c:pt idx="23">
                  <c:v>9.1154933001124303E-3</c:v>
                </c:pt>
                <c:pt idx="24">
                  <c:v>1.51911040894452E-2</c:v>
                </c:pt>
                <c:pt idx="25">
                  <c:v>-3.0377593487044001E-3</c:v>
                </c:pt>
                <c:pt idx="26">
                  <c:v>2.1264961419284301E-2</c:v>
                </c:pt>
                <c:pt idx="27">
                  <c:v>9.1116173120728908E-3</c:v>
                </c:pt>
                <c:pt idx="28">
                  <c:v>1.51846452866861E-2</c:v>
                </c:pt>
                <c:pt idx="29">
                  <c:v>2.1255275863115999E-2</c:v>
                </c:pt>
              </c:numCache>
            </c:numRef>
          </c:val>
          <c:smooth val="0"/>
          <c:extLst>
            <c:ext xmlns:c16="http://schemas.microsoft.com/office/drawing/2014/chart" uri="{C3380CC4-5D6E-409C-BE32-E72D297353CC}">
              <c16:uniqueId val="{00000003-EB74-43C4-8161-7E30F41C1EBA}"/>
            </c:ext>
          </c:extLst>
        </c:ser>
        <c:dLbls>
          <c:showLegendKey val="0"/>
          <c:showVal val="0"/>
          <c:showCatName val="0"/>
          <c:showSerName val="0"/>
          <c:showPercent val="0"/>
          <c:showBubbleSize val="0"/>
        </c:dLbls>
        <c:smooth val="0"/>
        <c:axId val="293948480"/>
        <c:axId val="293951760"/>
      </c:lineChart>
      <c:dateAx>
        <c:axId val="29394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51760"/>
        <c:crosses val="autoZero"/>
        <c:auto val="1"/>
        <c:lblOffset val="100"/>
        <c:baseTimeUnit val="days"/>
      </c:dateAx>
      <c:valAx>
        <c:axId val="29395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4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c:v>
                </c:pt>
                <c:pt idx="1">
                  <c:v>0</c:v>
                </c:pt>
                <c:pt idx="2">
                  <c:v>0</c:v>
                </c:pt>
                <c:pt idx="3">
                  <c:v>0</c:v>
                </c:pt>
                <c:pt idx="4">
                  <c:v>1</c:v>
                </c:pt>
                <c:pt idx="5">
                  <c:v>1</c:v>
                </c:pt>
                <c:pt idx="6">
                  <c:v>2</c:v>
                </c:pt>
                <c:pt idx="7">
                  <c:v>4</c:v>
                </c:pt>
                <c:pt idx="8">
                  <c:v>2</c:v>
                </c:pt>
                <c:pt idx="9">
                  <c:v>0</c:v>
                </c:pt>
                <c:pt idx="10">
                  <c:v>1</c:v>
                </c:pt>
                <c:pt idx="11">
                  <c:v>0</c:v>
                </c:pt>
                <c:pt idx="12">
                  <c:v>1</c:v>
                </c:pt>
                <c:pt idx="13">
                  <c:v>1</c:v>
                </c:pt>
                <c:pt idx="14">
                  <c:v>2</c:v>
                </c:pt>
                <c:pt idx="15">
                  <c:v>1</c:v>
                </c:pt>
                <c:pt idx="16">
                  <c:v>0</c:v>
                </c:pt>
                <c:pt idx="17">
                  <c:v>0</c:v>
                </c:pt>
                <c:pt idx="18">
                  <c:v>0</c:v>
                </c:pt>
                <c:pt idx="19">
                  <c:v>2</c:v>
                </c:pt>
                <c:pt idx="20">
                  <c:v>1</c:v>
                </c:pt>
                <c:pt idx="21">
                  <c:v>1</c:v>
                </c:pt>
                <c:pt idx="22">
                  <c:v>0</c:v>
                </c:pt>
                <c:pt idx="23">
                  <c:v>0</c:v>
                </c:pt>
                <c:pt idx="24">
                  <c:v>0</c:v>
                </c:pt>
                <c:pt idx="25">
                  <c:v>1</c:v>
                </c:pt>
                <c:pt idx="26">
                  <c:v>1</c:v>
                </c:pt>
                <c:pt idx="27">
                  <c:v>1</c:v>
                </c:pt>
                <c:pt idx="28">
                  <c:v>1</c:v>
                </c:pt>
                <c:pt idx="29">
                  <c:v>1</c:v>
                </c:pt>
              </c:numCache>
            </c:numRef>
          </c:val>
          <c:smooth val="0"/>
          <c:extLst>
            <c:ext xmlns:c16="http://schemas.microsoft.com/office/drawing/2014/chart" uri="{C3380CC4-5D6E-409C-BE32-E72D297353CC}">
              <c16:uniqueId val="{00000000-D732-4DFC-97A5-67398FAF905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1</c:v>
                </c:pt>
                <c:pt idx="3">
                  <c:v>0</c:v>
                </c:pt>
                <c:pt idx="4">
                  <c:v>0</c:v>
                </c:pt>
                <c:pt idx="5">
                  <c:v>1</c:v>
                </c:pt>
                <c:pt idx="6">
                  <c:v>0</c:v>
                </c:pt>
                <c:pt idx="7">
                  <c:v>0</c:v>
                </c:pt>
                <c:pt idx="8">
                  <c:v>1</c:v>
                </c:pt>
                <c:pt idx="9">
                  <c:v>0</c:v>
                </c:pt>
                <c:pt idx="10">
                  <c:v>0</c:v>
                </c:pt>
                <c:pt idx="11">
                  <c:v>0</c:v>
                </c:pt>
                <c:pt idx="12">
                  <c:v>0</c:v>
                </c:pt>
                <c:pt idx="13">
                  <c:v>0</c:v>
                </c:pt>
                <c:pt idx="14">
                  <c:v>0</c:v>
                </c:pt>
                <c:pt idx="15">
                  <c:v>1</c:v>
                </c:pt>
                <c:pt idx="16">
                  <c:v>0</c:v>
                </c:pt>
                <c:pt idx="17">
                  <c:v>0</c:v>
                </c:pt>
                <c:pt idx="18">
                  <c:v>1</c:v>
                </c:pt>
                <c:pt idx="19">
                  <c:v>0</c:v>
                </c:pt>
                <c:pt idx="20">
                  <c:v>0</c:v>
                </c:pt>
                <c:pt idx="21">
                  <c:v>0</c:v>
                </c:pt>
                <c:pt idx="22">
                  <c:v>1</c:v>
                </c:pt>
                <c:pt idx="23">
                  <c:v>0</c:v>
                </c:pt>
                <c:pt idx="24">
                  <c:v>0</c:v>
                </c:pt>
                <c:pt idx="25">
                  <c:v>1</c:v>
                </c:pt>
                <c:pt idx="26">
                  <c:v>1</c:v>
                </c:pt>
                <c:pt idx="27">
                  <c:v>1</c:v>
                </c:pt>
                <c:pt idx="28">
                  <c:v>0</c:v>
                </c:pt>
                <c:pt idx="29">
                  <c:v>1</c:v>
                </c:pt>
              </c:numCache>
            </c:numRef>
          </c:val>
          <c:smooth val="0"/>
          <c:extLst>
            <c:ext xmlns:c16="http://schemas.microsoft.com/office/drawing/2014/chart" uri="{C3380CC4-5D6E-409C-BE32-E72D297353CC}">
              <c16:uniqueId val="{00000001-D732-4DFC-97A5-67398FAF905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D732-4DFC-97A5-67398FAF905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0</c:v>
                </c:pt>
                <c:pt idx="2">
                  <c:v>0</c:v>
                </c:pt>
                <c:pt idx="3">
                  <c:v>0</c:v>
                </c:pt>
                <c:pt idx="4">
                  <c:v>0</c:v>
                </c:pt>
                <c:pt idx="5">
                  <c:v>0</c:v>
                </c:pt>
                <c:pt idx="6">
                  <c:v>0</c:v>
                </c:pt>
                <c:pt idx="7">
                  <c:v>0</c:v>
                </c:pt>
                <c:pt idx="8">
                  <c:v>2</c:v>
                </c:pt>
                <c:pt idx="9">
                  <c:v>0</c:v>
                </c:pt>
                <c:pt idx="10">
                  <c:v>0</c:v>
                </c:pt>
                <c:pt idx="11">
                  <c:v>0</c:v>
                </c:pt>
                <c:pt idx="12">
                  <c:v>1</c:v>
                </c:pt>
                <c:pt idx="13">
                  <c:v>0</c:v>
                </c:pt>
                <c:pt idx="14">
                  <c:v>0</c:v>
                </c:pt>
                <c:pt idx="15">
                  <c:v>1</c:v>
                </c:pt>
                <c:pt idx="16">
                  <c:v>0</c:v>
                </c:pt>
                <c:pt idx="17">
                  <c:v>0</c:v>
                </c:pt>
                <c:pt idx="18">
                  <c:v>0</c:v>
                </c:pt>
                <c:pt idx="19">
                  <c:v>0</c:v>
                </c:pt>
                <c:pt idx="20">
                  <c:v>1</c:v>
                </c:pt>
                <c:pt idx="21">
                  <c:v>0</c:v>
                </c:pt>
                <c:pt idx="22">
                  <c:v>0</c:v>
                </c:pt>
                <c:pt idx="23">
                  <c:v>0</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3-D732-4DFC-97A5-67398FAF9058}"/>
            </c:ext>
          </c:extLst>
        </c:ser>
        <c:dLbls>
          <c:showLegendKey val="0"/>
          <c:showVal val="0"/>
          <c:showCatName val="0"/>
          <c:showSerName val="0"/>
          <c:showPercent val="0"/>
          <c:showBubbleSize val="0"/>
        </c:dLbls>
        <c:smooth val="0"/>
        <c:axId val="293946840"/>
        <c:axId val="293947168"/>
      </c:lineChart>
      <c:dateAx>
        <c:axId val="29394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47168"/>
        <c:crosses val="autoZero"/>
        <c:auto val="1"/>
        <c:lblOffset val="100"/>
        <c:baseTimeUnit val="days"/>
      </c:dateAx>
      <c:valAx>
        <c:axId val="29394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4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3</c:v>
                </c:pt>
                <c:pt idx="14">
                  <c:v>4</c:v>
                </c:pt>
                <c:pt idx="15">
                  <c:v>3</c:v>
                </c:pt>
                <c:pt idx="16">
                  <c:v>3</c:v>
                </c:pt>
                <c:pt idx="17">
                  <c:v>7</c:v>
                </c:pt>
                <c:pt idx="18">
                  <c:v>2</c:v>
                </c:pt>
                <c:pt idx="19">
                  <c:v>0</c:v>
                </c:pt>
                <c:pt idx="20">
                  <c:v>1</c:v>
                </c:pt>
                <c:pt idx="21">
                  <c:v>2</c:v>
                </c:pt>
                <c:pt idx="22">
                  <c:v>0</c:v>
                </c:pt>
                <c:pt idx="23">
                  <c:v>0</c:v>
                </c:pt>
              </c:numCache>
            </c:numRef>
          </c:val>
          <c:smooth val="0"/>
          <c:extLst>
            <c:ext xmlns:c16="http://schemas.microsoft.com/office/drawing/2014/chart" uri="{C3380CC4-5D6E-409C-BE32-E72D297353CC}">
              <c16:uniqueId val="{00000000-C2F1-48A5-9F1B-1467769AC4B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0</c:v>
                </c:pt>
                <c:pt idx="16">
                  <c:v>0</c:v>
                </c:pt>
                <c:pt idx="17">
                  <c:v>0</c:v>
                </c:pt>
                <c:pt idx="18">
                  <c:v>3</c:v>
                </c:pt>
                <c:pt idx="19">
                  <c:v>0</c:v>
                </c:pt>
                <c:pt idx="20">
                  <c:v>1</c:v>
                </c:pt>
                <c:pt idx="21">
                  <c:v>1</c:v>
                </c:pt>
                <c:pt idx="22">
                  <c:v>3</c:v>
                </c:pt>
                <c:pt idx="23">
                  <c:v>0</c:v>
                </c:pt>
              </c:numCache>
            </c:numRef>
          </c:val>
          <c:smooth val="0"/>
          <c:extLst>
            <c:ext xmlns:c16="http://schemas.microsoft.com/office/drawing/2014/chart" uri="{C3380CC4-5D6E-409C-BE32-E72D297353CC}">
              <c16:uniqueId val="{00000001-C2F1-48A5-9F1B-1467769AC4B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2F1-48A5-9F1B-1467769AC4B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2F1-48A5-9F1B-1467769AC4B2}"/>
            </c:ext>
          </c:extLst>
        </c:ser>
        <c:dLbls>
          <c:showLegendKey val="0"/>
          <c:showVal val="0"/>
          <c:showCatName val="0"/>
          <c:showSerName val="0"/>
          <c:showPercent val="0"/>
          <c:showBubbleSize val="0"/>
        </c:dLbls>
        <c:smooth val="0"/>
        <c:axId val="301066920"/>
        <c:axId val="301069544"/>
      </c:lineChart>
      <c:catAx>
        <c:axId val="30106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69544"/>
        <c:crosses val="autoZero"/>
        <c:auto val="1"/>
        <c:lblAlgn val="ctr"/>
        <c:lblOffset val="100"/>
        <c:noMultiLvlLbl val="0"/>
      </c:catAx>
      <c:valAx>
        <c:axId val="30106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6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5</c:v>
                </c:pt>
                <c:pt idx="3">
                  <c:v>9</c:v>
                </c:pt>
                <c:pt idx="4">
                  <c:v>4</c:v>
                </c:pt>
                <c:pt idx="5">
                  <c:v>0</c:v>
                </c:pt>
                <c:pt idx="6">
                  <c:v>1</c:v>
                </c:pt>
              </c:numCache>
            </c:numRef>
          </c:val>
          <c:extLst>
            <c:ext xmlns:c16="http://schemas.microsoft.com/office/drawing/2014/chart" uri="{C3380CC4-5D6E-409C-BE32-E72D297353CC}">
              <c16:uniqueId val="{00000000-5085-4CF4-9303-1D5FB854739A}"/>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1</c:v>
                </c:pt>
                <c:pt idx="3">
                  <c:v>0</c:v>
                </c:pt>
                <c:pt idx="4">
                  <c:v>4</c:v>
                </c:pt>
                <c:pt idx="5">
                  <c:v>1</c:v>
                </c:pt>
                <c:pt idx="6">
                  <c:v>0</c:v>
                </c:pt>
              </c:numCache>
            </c:numRef>
          </c:val>
          <c:extLst>
            <c:ext xmlns:c16="http://schemas.microsoft.com/office/drawing/2014/chart" uri="{C3380CC4-5D6E-409C-BE32-E72D297353CC}">
              <c16:uniqueId val="{00000001-5085-4CF4-9303-1D5FB854739A}"/>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5085-4CF4-9303-1D5FB854739A}"/>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1</c:v>
                </c:pt>
                <c:pt idx="2">
                  <c:v>1</c:v>
                </c:pt>
                <c:pt idx="3">
                  <c:v>0</c:v>
                </c:pt>
                <c:pt idx="4">
                  <c:v>4</c:v>
                </c:pt>
                <c:pt idx="5">
                  <c:v>0</c:v>
                </c:pt>
                <c:pt idx="6">
                  <c:v>0</c:v>
                </c:pt>
              </c:numCache>
            </c:numRef>
          </c:val>
          <c:extLst>
            <c:ext xmlns:c16="http://schemas.microsoft.com/office/drawing/2014/chart" uri="{C3380CC4-5D6E-409C-BE32-E72D297353CC}">
              <c16:uniqueId val="{00000003-5085-4CF4-9303-1D5FB854739A}"/>
            </c:ext>
          </c:extLst>
        </c:ser>
        <c:dLbls>
          <c:showLegendKey val="0"/>
          <c:showVal val="0"/>
          <c:showCatName val="0"/>
          <c:showSerName val="0"/>
          <c:showPercent val="0"/>
          <c:showBubbleSize val="0"/>
        </c:dLbls>
        <c:gapWidth val="219"/>
        <c:overlap val="-27"/>
        <c:axId val="301065936"/>
        <c:axId val="301059376"/>
      </c:barChart>
      <c:catAx>
        <c:axId val="30106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59376"/>
        <c:crosses val="autoZero"/>
        <c:auto val="1"/>
        <c:lblAlgn val="ctr"/>
        <c:lblOffset val="100"/>
        <c:noMultiLvlLbl val="0"/>
      </c:catAx>
      <c:valAx>
        <c:axId val="30105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6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350</c:v>
                </c:pt>
                <c:pt idx="1">
                  <c:v>22</c:v>
                </c:pt>
                <c:pt idx="2">
                  <c:v>0</c:v>
                </c:pt>
                <c:pt idx="3">
                  <c:v>82</c:v>
                </c:pt>
              </c:numCache>
            </c:numRef>
          </c:val>
          <c:extLst>
            <c:ext xmlns:c16="http://schemas.microsoft.com/office/drawing/2014/chart" uri="{C3380CC4-5D6E-409C-BE32-E72D297353CC}">
              <c16:uniqueId val="{00000000-F87C-4794-AE6F-ED42A511BFA9}"/>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20</c:v>
                </c:pt>
                <c:pt idx="1">
                  <c:v>8</c:v>
                </c:pt>
                <c:pt idx="2">
                  <c:v>0</c:v>
                </c:pt>
                <c:pt idx="3">
                  <c:v>4</c:v>
                </c:pt>
              </c:numCache>
            </c:numRef>
          </c:val>
          <c:extLst>
            <c:ext xmlns:c16="http://schemas.microsoft.com/office/drawing/2014/chart" uri="{C3380CC4-5D6E-409C-BE32-E72D297353CC}">
              <c16:uniqueId val="{00000001-F87C-4794-AE6F-ED42A511BFA9}"/>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3</c:v>
                </c:pt>
                <c:pt idx="1">
                  <c:v>0</c:v>
                </c:pt>
                <c:pt idx="2">
                  <c:v>0</c:v>
                </c:pt>
                <c:pt idx="3">
                  <c:v>0</c:v>
                </c:pt>
              </c:numCache>
            </c:numRef>
          </c:val>
          <c:extLst>
            <c:ext xmlns:c16="http://schemas.microsoft.com/office/drawing/2014/chart" uri="{C3380CC4-5D6E-409C-BE32-E72D297353CC}">
              <c16:uniqueId val="{00000002-F87C-4794-AE6F-ED42A511BFA9}"/>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F87C-4794-AE6F-ED42A511BFA9}"/>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F87C-4794-AE6F-ED42A511BFA9}"/>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F87C-4794-AE6F-ED42A511BFA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201</c:v>
                </c:pt>
                <c:pt idx="1">
                  <c:v>20</c:v>
                </c:pt>
                <c:pt idx="2">
                  <c:v>0</c:v>
                </c:pt>
                <c:pt idx="3">
                  <c:v>15</c:v>
                </c:pt>
              </c:numCache>
            </c:numRef>
          </c:val>
          <c:extLst>
            <c:ext xmlns:c16="http://schemas.microsoft.com/office/drawing/2014/chart" uri="{C3380CC4-5D6E-409C-BE32-E72D297353CC}">
              <c16:uniqueId val="{00000006-F87C-4794-AE6F-ED42A511BFA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58</c:v>
                </c:pt>
                <c:pt idx="1">
                  <c:v>8</c:v>
                </c:pt>
                <c:pt idx="2">
                  <c:v>0</c:v>
                </c:pt>
                <c:pt idx="3">
                  <c:v>24</c:v>
                </c:pt>
              </c:numCache>
            </c:numRef>
          </c:val>
          <c:extLst>
            <c:ext xmlns:c16="http://schemas.microsoft.com/office/drawing/2014/chart" uri="{C3380CC4-5D6E-409C-BE32-E72D297353CC}">
              <c16:uniqueId val="{00000007-F87C-4794-AE6F-ED42A511BFA9}"/>
            </c:ext>
          </c:extLst>
        </c:ser>
        <c:dLbls>
          <c:showLegendKey val="0"/>
          <c:showVal val="0"/>
          <c:showCatName val="0"/>
          <c:showSerName val="0"/>
          <c:showPercent val="0"/>
          <c:showBubbleSize val="0"/>
        </c:dLbls>
        <c:gapWidth val="150"/>
        <c:overlap val="100"/>
        <c:axId val="301059704"/>
        <c:axId val="301062656"/>
      </c:barChart>
      <c:catAx>
        <c:axId val="30105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62656"/>
        <c:crosses val="autoZero"/>
        <c:auto val="1"/>
        <c:lblAlgn val="ctr"/>
        <c:lblOffset val="100"/>
        <c:noMultiLvlLbl val="0"/>
      </c:catAx>
      <c:valAx>
        <c:axId val="301062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5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10</c:v>
                </c:pt>
                <c:pt idx="1">
                  <c:v>5</c:v>
                </c:pt>
                <c:pt idx="2">
                  <c:v>0</c:v>
                </c:pt>
                <c:pt idx="3">
                  <c:v>2</c:v>
                </c:pt>
              </c:numCache>
            </c:numRef>
          </c:val>
          <c:extLst>
            <c:ext xmlns:c16="http://schemas.microsoft.com/office/drawing/2014/chart" uri="{C3380CC4-5D6E-409C-BE32-E72D297353CC}">
              <c16:uniqueId val="{00000000-0F4A-49E0-A690-AB8CBD543877}"/>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11</c:v>
                </c:pt>
                <c:pt idx="1">
                  <c:v>5</c:v>
                </c:pt>
                <c:pt idx="2">
                  <c:v>0</c:v>
                </c:pt>
                <c:pt idx="3">
                  <c:v>4</c:v>
                </c:pt>
              </c:numCache>
            </c:numRef>
          </c:val>
          <c:extLst>
            <c:ext xmlns:c16="http://schemas.microsoft.com/office/drawing/2014/chart" uri="{C3380CC4-5D6E-409C-BE32-E72D297353CC}">
              <c16:uniqueId val="{00000001-0F4A-49E0-A690-AB8CBD543877}"/>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c:v>
                </c:pt>
                <c:pt idx="1">
                  <c:v>0</c:v>
                </c:pt>
                <c:pt idx="2">
                  <c:v>0</c:v>
                </c:pt>
                <c:pt idx="3">
                  <c:v>0</c:v>
                </c:pt>
              </c:numCache>
            </c:numRef>
          </c:val>
          <c:extLst>
            <c:ext xmlns:c16="http://schemas.microsoft.com/office/drawing/2014/chart" uri="{C3380CC4-5D6E-409C-BE32-E72D297353CC}">
              <c16:uniqueId val="{00000002-0F4A-49E0-A690-AB8CBD543877}"/>
            </c:ext>
          </c:extLst>
        </c:ser>
        <c:dLbls>
          <c:showLegendKey val="0"/>
          <c:showVal val="0"/>
          <c:showCatName val="0"/>
          <c:showSerName val="0"/>
          <c:showPercent val="0"/>
          <c:showBubbleSize val="0"/>
        </c:dLbls>
        <c:gapWidth val="150"/>
        <c:overlap val="100"/>
        <c:axId val="301056752"/>
        <c:axId val="301057736"/>
      </c:barChart>
      <c:catAx>
        <c:axId val="30105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57736"/>
        <c:crosses val="autoZero"/>
        <c:auto val="1"/>
        <c:lblAlgn val="ctr"/>
        <c:lblOffset val="100"/>
        <c:noMultiLvlLbl val="0"/>
      </c:catAx>
      <c:valAx>
        <c:axId val="301057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5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1.05816906518321E-2</c:v>
                </c:pt>
                <c:pt idx="1">
                  <c:v>5.7443463538517396E-3</c:v>
                </c:pt>
                <c:pt idx="2">
                  <c:v>1.6930705042931399E-2</c:v>
                </c:pt>
                <c:pt idx="3">
                  <c:v>6.4665887316752001E-3</c:v>
                </c:pt>
                <c:pt idx="4">
                  <c:v>7.9362679888741097E-3</c:v>
                </c:pt>
                <c:pt idx="6">
                  <c:v>1.4360865884629301E-2</c:v>
                </c:pt>
              </c:numCache>
            </c:numRef>
          </c:val>
          <c:extLst>
            <c:ext xmlns:c16="http://schemas.microsoft.com/office/drawing/2014/chart" uri="{C3380CC4-5D6E-409C-BE32-E72D297353CC}">
              <c16:uniqueId val="{00000000-71F0-4A7A-9DD0-617C761DADE4}"/>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7.6191815826798402E-3</c:v>
                </c:pt>
                <c:pt idx="1">
                  <c:v>2.93045445487686E-3</c:v>
                </c:pt>
                <c:pt idx="2">
                  <c:v>2.10992720751134E-2</c:v>
                </c:pt>
                <c:pt idx="4">
                  <c:v>4.1026362368276103E-3</c:v>
                </c:pt>
                <c:pt idx="5">
                  <c:v>9.3774542556059604E-3</c:v>
                </c:pt>
              </c:numCache>
            </c:numRef>
          </c:val>
          <c:extLst>
            <c:ext xmlns:c16="http://schemas.microsoft.com/office/drawing/2014/chart" uri="{C3380CC4-5D6E-409C-BE32-E72D297353CC}">
              <c16:uniqueId val="{00000001-71F0-4A7A-9DD0-617C761DADE4}"/>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71F0-4A7A-9DD0-617C761DADE4}"/>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5.4732873171770002E-2</c:v>
                </c:pt>
                <c:pt idx="2">
                  <c:v>7.2977164229026698E-2</c:v>
                </c:pt>
                <c:pt idx="4">
                  <c:v>6.3094839906345998E-2</c:v>
                </c:pt>
              </c:numCache>
            </c:numRef>
          </c:val>
          <c:extLst>
            <c:ext xmlns:c16="http://schemas.microsoft.com/office/drawing/2014/chart" uri="{C3380CC4-5D6E-409C-BE32-E72D297353CC}">
              <c16:uniqueId val="{00000003-71F0-4A7A-9DD0-617C761DADE4}"/>
            </c:ext>
          </c:extLst>
        </c:ser>
        <c:dLbls>
          <c:showLegendKey val="0"/>
          <c:showVal val="0"/>
          <c:showCatName val="0"/>
          <c:showSerName val="0"/>
          <c:showPercent val="0"/>
          <c:showBubbleSize val="0"/>
        </c:dLbls>
        <c:gapWidth val="219"/>
        <c:overlap val="-27"/>
        <c:axId val="43782416"/>
        <c:axId val="43778808"/>
      </c:barChart>
      <c:catAx>
        <c:axId val="4378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78808"/>
        <c:crosses val="autoZero"/>
        <c:auto val="1"/>
        <c:lblAlgn val="ctr"/>
        <c:lblOffset val="100"/>
        <c:noMultiLvlLbl val="0"/>
      </c:catAx>
      <c:valAx>
        <c:axId val="4377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1.8957345971563999E-3</c:v>
                </c:pt>
                <c:pt idx="1">
                  <c:v>0</c:v>
                </c:pt>
                <c:pt idx="2">
                  <c:v>0</c:v>
                </c:pt>
                <c:pt idx="3">
                  <c:v>0</c:v>
                </c:pt>
                <c:pt idx="4">
                  <c:v>1.44050705848459E-2</c:v>
                </c:pt>
                <c:pt idx="5">
                  <c:v>1.13691917641575E-2</c:v>
                </c:pt>
                <c:pt idx="6">
                  <c:v>2.4624476729869501E-2</c:v>
                </c:pt>
                <c:pt idx="7">
                  <c:v>8.8995599451635599E-3</c:v>
                </c:pt>
                <c:pt idx="8">
                  <c:v>1.4196801744502999E-2</c:v>
                </c:pt>
                <c:pt idx="9">
                  <c:v>0</c:v>
                </c:pt>
                <c:pt idx="10">
                  <c:v>1.43793421829355E-2</c:v>
                </c:pt>
                <c:pt idx="11">
                  <c:v>0</c:v>
                </c:pt>
                <c:pt idx="12">
                  <c:v>5.2948273318986902E-3</c:v>
                </c:pt>
                <c:pt idx="13">
                  <c:v>1.89064508810406E-2</c:v>
                </c:pt>
                <c:pt idx="14">
                  <c:v>9.6401757158303004E-3</c:v>
                </c:pt>
                <c:pt idx="15">
                  <c:v>1.51182435624629E-3</c:v>
                </c:pt>
                <c:pt idx="16">
                  <c:v>0</c:v>
                </c:pt>
                <c:pt idx="17">
                  <c:v>0</c:v>
                </c:pt>
                <c:pt idx="18">
                  <c:v>0</c:v>
                </c:pt>
                <c:pt idx="19">
                  <c:v>6.04122380091147E-3</c:v>
                </c:pt>
                <c:pt idx="20">
                  <c:v>1.24558854058543E-2</c:v>
                </c:pt>
                <c:pt idx="21">
                  <c:v>7.5466287322795698E-4</c:v>
                </c:pt>
                <c:pt idx="22">
                  <c:v>0</c:v>
                </c:pt>
                <c:pt idx="23">
                  <c:v>0</c:v>
                </c:pt>
                <c:pt idx="24">
                  <c:v>0</c:v>
                </c:pt>
                <c:pt idx="25">
                  <c:v>6.7866137813503901E-3</c:v>
                </c:pt>
                <c:pt idx="26">
                  <c:v>0</c:v>
                </c:pt>
                <c:pt idx="27">
                  <c:v>4.1453120289418202E-3</c:v>
                </c:pt>
                <c:pt idx="28">
                  <c:v>7.5357950263752805E-4</c:v>
                </c:pt>
                <c:pt idx="29">
                  <c:v>1.88368614774881E-3</c:v>
                </c:pt>
              </c:numCache>
            </c:numRef>
          </c:val>
          <c:smooth val="0"/>
          <c:extLst>
            <c:ext xmlns:c16="http://schemas.microsoft.com/office/drawing/2014/chart" uri="{C3380CC4-5D6E-409C-BE32-E72D297353CC}">
              <c16:uniqueId val="{00000000-9731-4A58-A4B8-46C20E8B046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9.3795432162453694E-3</c:v>
                </c:pt>
                <c:pt idx="3">
                  <c:v>0</c:v>
                </c:pt>
                <c:pt idx="4">
                  <c:v>0</c:v>
                </c:pt>
                <c:pt idx="5">
                  <c:v>2.34496828430395E-3</c:v>
                </c:pt>
                <c:pt idx="6">
                  <c:v>0</c:v>
                </c:pt>
                <c:pt idx="7">
                  <c:v>0</c:v>
                </c:pt>
                <c:pt idx="8">
                  <c:v>9.3780038918716193E-3</c:v>
                </c:pt>
                <c:pt idx="9">
                  <c:v>0</c:v>
                </c:pt>
                <c:pt idx="10">
                  <c:v>0</c:v>
                </c:pt>
                <c:pt idx="11">
                  <c:v>0</c:v>
                </c:pt>
                <c:pt idx="12">
                  <c:v>0</c:v>
                </c:pt>
                <c:pt idx="13">
                  <c:v>0</c:v>
                </c:pt>
                <c:pt idx="14">
                  <c:v>0</c:v>
                </c:pt>
                <c:pt idx="15">
                  <c:v>3.5165453458522299E-3</c:v>
                </c:pt>
                <c:pt idx="16">
                  <c:v>0</c:v>
                </c:pt>
                <c:pt idx="17">
                  <c:v>0</c:v>
                </c:pt>
                <c:pt idx="18">
                  <c:v>9.3775641777048401E-3</c:v>
                </c:pt>
                <c:pt idx="19">
                  <c:v>0</c:v>
                </c:pt>
                <c:pt idx="20">
                  <c:v>0</c:v>
                </c:pt>
                <c:pt idx="21">
                  <c:v>0</c:v>
                </c:pt>
                <c:pt idx="22">
                  <c:v>1.17205813408345E-3</c:v>
                </c:pt>
                <c:pt idx="23">
                  <c:v>0</c:v>
                </c:pt>
                <c:pt idx="24">
                  <c:v>0</c:v>
                </c:pt>
                <c:pt idx="25">
                  <c:v>5.8598785833157497E-3</c:v>
                </c:pt>
                <c:pt idx="26">
                  <c:v>3.51580353689836E-3</c:v>
                </c:pt>
                <c:pt idx="27">
                  <c:v>2.10943267979984E-2</c:v>
                </c:pt>
                <c:pt idx="28">
                  <c:v>0</c:v>
                </c:pt>
                <c:pt idx="29">
                  <c:v>2.3437042245268601E-3</c:v>
                </c:pt>
              </c:numCache>
            </c:numRef>
          </c:val>
          <c:smooth val="0"/>
          <c:extLst>
            <c:ext xmlns:c16="http://schemas.microsoft.com/office/drawing/2014/chart" uri="{C3380CC4-5D6E-409C-BE32-E72D297353CC}">
              <c16:uniqueId val="{00000001-9731-4A58-A4B8-46C20E8B046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9731-4A58-A4B8-46C20E8B046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0</c:v>
                </c:pt>
                <c:pt idx="2">
                  <c:v>0</c:v>
                </c:pt>
                <c:pt idx="3">
                  <c:v>0</c:v>
                </c:pt>
                <c:pt idx="4">
                  <c:v>0</c:v>
                </c:pt>
                <c:pt idx="5">
                  <c:v>0</c:v>
                </c:pt>
                <c:pt idx="6">
                  <c:v>0</c:v>
                </c:pt>
                <c:pt idx="7">
                  <c:v>0</c:v>
                </c:pt>
                <c:pt idx="8">
                  <c:v>6.6958850742634496E-2</c:v>
                </c:pt>
                <c:pt idx="9">
                  <c:v>0</c:v>
                </c:pt>
                <c:pt idx="10">
                  <c:v>0</c:v>
                </c:pt>
                <c:pt idx="11">
                  <c:v>0</c:v>
                </c:pt>
                <c:pt idx="12">
                  <c:v>5.4761180407666601E-2</c:v>
                </c:pt>
                <c:pt idx="13">
                  <c:v>0</c:v>
                </c:pt>
                <c:pt idx="14">
                  <c:v>0</c:v>
                </c:pt>
                <c:pt idx="15">
                  <c:v>6.3864728422845296E-2</c:v>
                </c:pt>
                <c:pt idx="16">
                  <c:v>0</c:v>
                </c:pt>
                <c:pt idx="17">
                  <c:v>0</c:v>
                </c:pt>
                <c:pt idx="18">
                  <c:v>0</c:v>
                </c:pt>
                <c:pt idx="19">
                  <c:v>0</c:v>
                </c:pt>
                <c:pt idx="20">
                  <c:v>7.2950545609289E-2</c:v>
                </c:pt>
                <c:pt idx="21">
                  <c:v>0</c:v>
                </c:pt>
                <c:pt idx="22">
                  <c:v>0</c:v>
                </c:pt>
                <c:pt idx="23">
                  <c:v>0</c:v>
                </c:pt>
                <c:pt idx="24">
                  <c:v>0</c:v>
                </c:pt>
                <c:pt idx="25">
                  <c:v>0</c:v>
                </c:pt>
                <c:pt idx="26">
                  <c:v>0</c:v>
                </c:pt>
                <c:pt idx="27">
                  <c:v>0</c:v>
                </c:pt>
                <c:pt idx="28">
                  <c:v>0</c:v>
                </c:pt>
                <c:pt idx="29">
                  <c:v>5.4651445227107097E-2</c:v>
                </c:pt>
              </c:numCache>
            </c:numRef>
          </c:val>
          <c:smooth val="0"/>
          <c:extLst>
            <c:ext xmlns:c16="http://schemas.microsoft.com/office/drawing/2014/chart" uri="{C3380CC4-5D6E-409C-BE32-E72D297353CC}">
              <c16:uniqueId val="{00000003-9731-4A58-A4B8-46C20E8B0463}"/>
            </c:ext>
          </c:extLst>
        </c:ser>
        <c:dLbls>
          <c:showLegendKey val="0"/>
          <c:showVal val="0"/>
          <c:showCatName val="0"/>
          <c:showSerName val="0"/>
          <c:showPercent val="0"/>
          <c:showBubbleSize val="0"/>
        </c:dLbls>
        <c:smooth val="0"/>
        <c:axId val="43783072"/>
        <c:axId val="299325880"/>
      </c:lineChart>
      <c:dateAx>
        <c:axId val="4378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325880"/>
        <c:crosses val="autoZero"/>
        <c:auto val="1"/>
        <c:lblOffset val="100"/>
        <c:baseTimeUnit val="days"/>
      </c:dateAx>
      <c:valAx>
        <c:axId val="29932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8.5149547533829896E-3</c:v>
                </c:pt>
                <c:pt idx="1">
                  <c:v>7.0858575272005099E-3</c:v>
                </c:pt>
                <c:pt idx="2">
                  <c:v>1.52032220382253E-2</c:v>
                </c:pt>
              </c:numCache>
            </c:numRef>
          </c:val>
          <c:extLst>
            <c:ext xmlns:c16="http://schemas.microsoft.com/office/drawing/2014/chart" uri="{C3380CC4-5D6E-409C-BE32-E72D297353CC}">
              <c16:uniqueId val="{00000000-8F9B-4819-B467-20FF1F2815F8}"/>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1.10177368694121E-2</c:v>
                </c:pt>
                <c:pt idx="1">
                  <c:v>2.578530734885E-3</c:v>
                </c:pt>
                <c:pt idx="2">
                  <c:v>0</c:v>
                </c:pt>
              </c:numCache>
            </c:numRef>
          </c:val>
          <c:extLst>
            <c:ext xmlns:c16="http://schemas.microsoft.com/office/drawing/2014/chart" uri="{C3380CC4-5D6E-409C-BE32-E72D297353CC}">
              <c16:uniqueId val="{00000001-8F9B-4819-B467-20FF1F2815F8}"/>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F9B-4819-B467-20FF1F2815F8}"/>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6.6956812855708106E-2</c:v>
                </c:pt>
                <c:pt idx="1">
                  <c:v>6.1553442969436899E-2</c:v>
                </c:pt>
                <c:pt idx="2">
                  <c:v>0</c:v>
                </c:pt>
              </c:numCache>
            </c:numRef>
          </c:val>
          <c:extLst>
            <c:ext xmlns:c16="http://schemas.microsoft.com/office/drawing/2014/chart" uri="{C3380CC4-5D6E-409C-BE32-E72D297353CC}">
              <c16:uniqueId val="{00000003-8F9B-4819-B467-20FF1F2815F8}"/>
            </c:ext>
          </c:extLst>
        </c:ser>
        <c:dLbls>
          <c:showLegendKey val="0"/>
          <c:showVal val="0"/>
          <c:showCatName val="0"/>
          <c:showSerName val="0"/>
          <c:showPercent val="0"/>
          <c:showBubbleSize val="0"/>
        </c:dLbls>
        <c:gapWidth val="219"/>
        <c:overlap val="-27"/>
        <c:axId val="302665296"/>
        <c:axId val="302666608"/>
      </c:barChart>
      <c:catAx>
        <c:axId val="30266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66608"/>
        <c:crosses val="autoZero"/>
        <c:auto val="1"/>
        <c:lblAlgn val="ctr"/>
        <c:lblOffset val="100"/>
        <c:noMultiLvlLbl val="0"/>
      </c:catAx>
      <c:valAx>
        <c:axId val="30266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6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1.4361082976825699E-2</c:v>
                </c:pt>
                <c:pt idx="12">
                  <c:v>0</c:v>
                </c:pt>
                <c:pt idx="13">
                  <c:v>9.4480809058064101E-3</c:v>
                </c:pt>
                <c:pt idx="14">
                  <c:v>4.5350788347870803E-3</c:v>
                </c:pt>
                <c:pt idx="15">
                  <c:v>1.0455876202425799E-2</c:v>
                </c:pt>
                <c:pt idx="16">
                  <c:v>6.80261825218062E-3</c:v>
                </c:pt>
                <c:pt idx="17">
                  <c:v>7.4504866571501998E-3</c:v>
                </c:pt>
                <c:pt idx="18">
                  <c:v>9.6370425239225392E-3</c:v>
                </c:pt>
                <c:pt idx="19">
                  <c:v>0</c:v>
                </c:pt>
                <c:pt idx="20">
                  <c:v>2.9100089189883799E-2</c:v>
                </c:pt>
                <c:pt idx="21">
                  <c:v>1.2849390031896699E-2</c:v>
                </c:pt>
                <c:pt idx="22">
                  <c:v>0</c:v>
                </c:pt>
                <c:pt idx="23">
                  <c:v>0</c:v>
                </c:pt>
              </c:numCache>
            </c:numRef>
          </c:val>
          <c:smooth val="0"/>
          <c:extLst>
            <c:ext xmlns:c16="http://schemas.microsoft.com/office/drawing/2014/chart" uri="{C3380CC4-5D6E-409C-BE32-E72D297353CC}">
              <c16:uniqueId val="{00000000-BAB1-4056-A623-8EC17D694BF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9.3775641777048401E-3</c:v>
                </c:pt>
                <c:pt idx="13">
                  <c:v>1.17219552221311E-3</c:v>
                </c:pt>
                <c:pt idx="14">
                  <c:v>0</c:v>
                </c:pt>
                <c:pt idx="15">
                  <c:v>0</c:v>
                </c:pt>
                <c:pt idx="16">
                  <c:v>0</c:v>
                </c:pt>
                <c:pt idx="17">
                  <c:v>0</c:v>
                </c:pt>
                <c:pt idx="18">
                  <c:v>5.8609776110655296E-3</c:v>
                </c:pt>
                <c:pt idx="19">
                  <c:v>0</c:v>
                </c:pt>
                <c:pt idx="20">
                  <c:v>2.1099519399835901E-2</c:v>
                </c:pt>
                <c:pt idx="21">
                  <c:v>2.34439104442621E-3</c:v>
                </c:pt>
                <c:pt idx="22">
                  <c:v>5.4702457703278201E-3</c:v>
                </c:pt>
                <c:pt idx="23">
                  <c:v>0</c:v>
                </c:pt>
              </c:numCache>
            </c:numRef>
          </c:val>
          <c:smooth val="0"/>
          <c:extLst>
            <c:ext xmlns:c16="http://schemas.microsoft.com/office/drawing/2014/chart" uri="{C3380CC4-5D6E-409C-BE32-E72D297353CC}">
              <c16:uniqueId val="{00000001-BAB1-4056-A623-8EC17D694BF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AB1-4056-A623-8EC17D694BF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6.6899802341493106E-2</c:v>
                </c:pt>
                <c:pt idx="16">
                  <c:v>6.1578227155237898E-2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AB1-4056-A623-8EC17D694BF3}"/>
            </c:ext>
          </c:extLst>
        </c:ser>
        <c:dLbls>
          <c:showLegendKey val="0"/>
          <c:showVal val="0"/>
          <c:showCatName val="0"/>
          <c:showSerName val="0"/>
          <c:showPercent val="0"/>
          <c:showBubbleSize val="0"/>
        </c:dLbls>
        <c:smooth val="0"/>
        <c:axId val="302671856"/>
        <c:axId val="302661688"/>
      </c:lineChart>
      <c:catAx>
        <c:axId val="30267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61688"/>
        <c:crosses val="autoZero"/>
        <c:auto val="1"/>
        <c:lblAlgn val="ctr"/>
        <c:lblOffset val="100"/>
        <c:noMultiLvlLbl val="0"/>
      </c:catAx>
      <c:valAx>
        <c:axId val="30266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67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475B-48AF-BE17-FB299F1705D6}"/>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1</c:v>
                </c:pt>
                <c:pt idx="25">
                  <c:v>1</c:v>
                </c:pt>
                <c:pt idx="26">
                  <c:v>0</c:v>
                </c:pt>
                <c:pt idx="27">
                  <c:v>0</c:v>
                </c:pt>
                <c:pt idx="28">
                  <c:v>0</c:v>
                </c:pt>
                <c:pt idx="29">
                  <c:v>0</c:v>
                </c:pt>
              </c:numCache>
            </c:numRef>
          </c:val>
          <c:smooth val="0"/>
          <c:extLst>
            <c:ext xmlns:c16="http://schemas.microsoft.com/office/drawing/2014/chart" uri="{C3380CC4-5D6E-409C-BE32-E72D297353CC}">
              <c16:uniqueId val="{00000001-475B-48AF-BE17-FB299F1705D6}"/>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475B-48AF-BE17-FB299F1705D6}"/>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475B-48AF-BE17-FB299F1705D6}"/>
            </c:ext>
          </c:extLst>
        </c:ser>
        <c:dLbls>
          <c:showLegendKey val="0"/>
          <c:showVal val="0"/>
          <c:showCatName val="0"/>
          <c:showSerName val="0"/>
          <c:showPercent val="0"/>
          <c:showBubbleSize val="0"/>
        </c:dLbls>
        <c:smooth val="0"/>
        <c:axId val="507490608"/>
        <c:axId val="507492904"/>
      </c:lineChart>
      <c:dateAx>
        <c:axId val="50749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92904"/>
        <c:crosses val="autoZero"/>
        <c:auto val="1"/>
        <c:lblOffset val="100"/>
        <c:baseTimeUnit val="days"/>
      </c:dateAx>
      <c:valAx>
        <c:axId val="50749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9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25189-DB27-4824-BA9B-73B5240F37C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B87ECF3-46BD-4366-B4E4-DC055DCDECE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71281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46A0-7891-4D4D-8908-FF168AA43FB0}"/>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B955ABD6-3303-497A-A3FB-E4645FC4569C}"/>
              </a:ext>
            </a:extLst>
          </p:cNvPr>
          <p:cNvGraphicFramePr>
            <a:graphicFrameLocks noGrp="1"/>
          </p:cNvGraphicFramePr>
          <p:nvPr>
            <p:ph type="tbl" sz="quarter" idx="13"/>
            <p:extLst>
              <p:ext uri="{D42A27DB-BD31-4B8C-83A1-F6EECF244321}">
                <p14:modId xmlns:p14="http://schemas.microsoft.com/office/powerpoint/2010/main" val="1729018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148024"/>
                    </a:ext>
                  </a:extLst>
                </a:gridCol>
                <a:gridCol w="740664">
                  <a:extLst>
                    <a:ext uri="{9D8B030D-6E8A-4147-A177-3AD203B41FA5}">
                      <a16:colId xmlns:a16="http://schemas.microsoft.com/office/drawing/2014/main" val="3414464563"/>
                    </a:ext>
                  </a:extLst>
                </a:gridCol>
                <a:gridCol w="740664">
                  <a:extLst>
                    <a:ext uri="{9D8B030D-6E8A-4147-A177-3AD203B41FA5}">
                      <a16:colId xmlns:a16="http://schemas.microsoft.com/office/drawing/2014/main" val="3976994293"/>
                    </a:ext>
                  </a:extLst>
                </a:gridCol>
                <a:gridCol w="740664">
                  <a:extLst>
                    <a:ext uri="{9D8B030D-6E8A-4147-A177-3AD203B41FA5}">
                      <a16:colId xmlns:a16="http://schemas.microsoft.com/office/drawing/2014/main" val="3911232031"/>
                    </a:ext>
                  </a:extLst>
                </a:gridCol>
                <a:gridCol w="740664">
                  <a:extLst>
                    <a:ext uri="{9D8B030D-6E8A-4147-A177-3AD203B41FA5}">
                      <a16:colId xmlns:a16="http://schemas.microsoft.com/office/drawing/2014/main" val="3692143716"/>
                    </a:ext>
                  </a:extLst>
                </a:gridCol>
                <a:gridCol w="740664">
                  <a:extLst>
                    <a:ext uri="{9D8B030D-6E8A-4147-A177-3AD203B41FA5}">
                      <a16:colId xmlns:a16="http://schemas.microsoft.com/office/drawing/2014/main" val="1373976751"/>
                    </a:ext>
                  </a:extLst>
                </a:gridCol>
                <a:gridCol w="740664">
                  <a:extLst>
                    <a:ext uri="{9D8B030D-6E8A-4147-A177-3AD203B41FA5}">
                      <a16:colId xmlns:a16="http://schemas.microsoft.com/office/drawing/2014/main" val="3733711689"/>
                    </a:ext>
                  </a:extLst>
                </a:gridCol>
                <a:gridCol w="740664">
                  <a:extLst>
                    <a:ext uri="{9D8B030D-6E8A-4147-A177-3AD203B41FA5}">
                      <a16:colId xmlns:a16="http://schemas.microsoft.com/office/drawing/2014/main" val="573299047"/>
                    </a:ext>
                  </a:extLst>
                </a:gridCol>
                <a:gridCol w="740664">
                  <a:extLst>
                    <a:ext uri="{9D8B030D-6E8A-4147-A177-3AD203B41FA5}">
                      <a16:colId xmlns:a16="http://schemas.microsoft.com/office/drawing/2014/main" val="15913812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78722013"/>
                  </a:ext>
                </a:extLst>
              </a:tr>
              <a:tr h="370840">
                <a:tc>
                  <a:txBody>
                    <a:bodyPr/>
                    <a:lstStyle/>
                    <a:p>
                      <a:r>
                        <a:rPr lang="en-US" sz="1000"/>
                        <a:t>Zanella</a:t>
                      </a:r>
                    </a:p>
                  </a:txBody>
                  <a:tcPr/>
                </a:tc>
                <a:tc>
                  <a:txBody>
                    <a:bodyPr/>
                    <a:lstStyle/>
                    <a:p>
                      <a:r>
                        <a:rPr lang="en-US" sz="1000"/>
                        <a:t>724754</a:t>
                      </a:r>
                    </a:p>
                  </a:txBody>
                  <a:tcPr/>
                </a:tc>
                <a:tc>
                  <a:txBody>
                    <a:bodyPr/>
                    <a:lstStyle/>
                    <a:p>
                      <a:r>
                        <a:rPr lang="en-US" sz="1000"/>
                        <a:t>-757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19813100"/>
                  </a:ext>
                </a:extLst>
              </a:tr>
              <a:tr h="370840">
                <a:tc>
                  <a:txBody>
                    <a:bodyPr/>
                    <a:lstStyle/>
                    <a:p>
                      <a:r>
                        <a:rPr lang="en-US" sz="1000"/>
                        <a:t>Motomel</a:t>
                      </a:r>
                    </a:p>
                  </a:txBody>
                  <a:tcPr/>
                </a:tc>
                <a:tc>
                  <a:txBody>
                    <a:bodyPr/>
                    <a:lstStyle/>
                    <a:p>
                      <a:r>
                        <a:rPr lang="en-US" sz="1000"/>
                        <a:t>265462</a:t>
                      </a:r>
                    </a:p>
                  </a:txBody>
                  <a:tcPr/>
                </a:tc>
                <a:tc>
                  <a:txBody>
                    <a:bodyPr/>
                    <a:lstStyle/>
                    <a:p>
                      <a:r>
                        <a:rPr lang="en-US" sz="1000"/>
                        <a:t>1716</a:t>
                      </a:r>
                    </a:p>
                  </a:txBody>
                  <a:tcPr/>
                </a:tc>
                <a:tc>
                  <a:txBody>
                    <a:bodyPr/>
                    <a:lstStyle/>
                    <a:p>
                      <a:r>
                        <a:rPr lang="en-US" sz="1000"/>
                        <a:t>26</a:t>
                      </a:r>
                    </a:p>
                  </a:txBody>
                  <a:tcPr/>
                </a:tc>
                <a:tc>
                  <a:txBody>
                    <a:bodyPr/>
                    <a:lstStyle/>
                    <a:p>
                      <a:r>
                        <a:rPr lang="en-US" sz="1000"/>
                        <a:t>373</a:t>
                      </a:r>
                    </a:p>
                  </a:txBody>
                  <a:tcPr/>
                </a:tc>
                <a:tc>
                  <a:txBody>
                    <a:bodyPr/>
                    <a:lstStyle/>
                    <a:p>
                      <a:r>
                        <a:rPr lang="en-US" sz="1000"/>
                        <a:t>201</a:t>
                      </a:r>
                    </a:p>
                  </a:txBody>
                  <a:tcPr/>
                </a:tc>
                <a:tc>
                  <a:txBody>
                    <a:bodyPr/>
                    <a:lstStyle/>
                    <a:p>
                      <a:r>
                        <a:rPr lang="en-US" sz="1000"/>
                        <a:t>58</a:t>
                      </a:r>
                    </a:p>
                  </a:txBody>
                  <a:tcPr/>
                </a:tc>
                <a:tc>
                  <a:txBody>
                    <a:bodyPr/>
                    <a:lstStyle/>
                    <a:p>
                      <a:r>
                        <a:rPr lang="en-US" sz="1000"/>
                        <a:t>0</a:t>
                      </a:r>
                    </a:p>
                  </a:txBody>
                  <a:tcPr/>
                </a:tc>
                <a:tc>
                  <a:txBody>
                    <a:bodyPr/>
                    <a:lstStyle/>
                    <a:p>
                      <a:r>
                        <a:rPr lang="en-US" sz="1000"/>
                        <a:t>0.0092 %</a:t>
                      </a:r>
                    </a:p>
                  </a:txBody>
                  <a:tcPr/>
                </a:tc>
                <a:extLst>
                  <a:ext uri="{0D108BD9-81ED-4DB2-BD59-A6C34878D82A}">
                    <a16:rowId xmlns:a16="http://schemas.microsoft.com/office/drawing/2014/main" val="1449001561"/>
                  </a:ext>
                </a:extLst>
              </a:tr>
              <a:tr h="370840">
                <a:tc>
                  <a:txBody>
                    <a:bodyPr/>
                    <a:lstStyle/>
                    <a:p>
                      <a:r>
                        <a:rPr lang="en-US" sz="1000"/>
                        <a:t>Corven Motos</a:t>
                      </a:r>
                    </a:p>
                  </a:txBody>
                  <a:tcPr/>
                </a:tc>
                <a:tc>
                  <a:txBody>
                    <a:bodyPr/>
                    <a:lstStyle/>
                    <a:p>
                      <a:r>
                        <a:rPr lang="en-US" sz="1000"/>
                        <a:t>85338</a:t>
                      </a:r>
                    </a:p>
                  </a:txBody>
                  <a:tcPr/>
                </a:tc>
                <a:tc>
                  <a:txBody>
                    <a:bodyPr/>
                    <a:lstStyle/>
                    <a:p>
                      <a:r>
                        <a:rPr lang="en-US" sz="1000"/>
                        <a:t>57</a:t>
                      </a:r>
                    </a:p>
                  </a:txBody>
                  <a:tcPr/>
                </a:tc>
                <a:tc>
                  <a:txBody>
                    <a:bodyPr/>
                    <a:lstStyle/>
                    <a:p>
                      <a:r>
                        <a:rPr lang="en-US" sz="1000"/>
                        <a:t>10</a:t>
                      </a:r>
                    </a:p>
                  </a:txBody>
                  <a:tcPr/>
                </a:tc>
                <a:tc>
                  <a:txBody>
                    <a:bodyPr/>
                    <a:lstStyle/>
                    <a:p>
                      <a:r>
                        <a:rPr lang="en-US" sz="1000"/>
                        <a:t>30</a:t>
                      </a:r>
                    </a:p>
                  </a:txBody>
                  <a:tcPr/>
                </a:tc>
                <a:tc>
                  <a:txBody>
                    <a:bodyPr/>
                    <a:lstStyle/>
                    <a:p>
                      <a:r>
                        <a:rPr lang="en-US" sz="1000"/>
                        <a:t>20</a:t>
                      </a:r>
                    </a:p>
                  </a:txBody>
                  <a:tcPr/>
                </a:tc>
                <a:tc>
                  <a:txBody>
                    <a:bodyPr/>
                    <a:lstStyle/>
                    <a:p>
                      <a:r>
                        <a:rPr lang="en-US" sz="1000"/>
                        <a:t>8</a:t>
                      </a:r>
                    </a:p>
                  </a:txBody>
                  <a:tcPr/>
                </a:tc>
                <a:tc>
                  <a:txBody>
                    <a:bodyPr/>
                    <a:lstStyle/>
                    <a:p>
                      <a:r>
                        <a:rPr lang="en-US" sz="1000"/>
                        <a:t>3</a:t>
                      </a:r>
                    </a:p>
                  </a:txBody>
                  <a:tcPr/>
                </a:tc>
                <a:tc>
                  <a:txBody>
                    <a:bodyPr/>
                    <a:lstStyle/>
                    <a:p>
                      <a:r>
                        <a:rPr lang="en-US" sz="1000"/>
                        <a:t>0.0068 %</a:t>
                      </a:r>
                    </a:p>
                  </a:txBody>
                  <a:tcPr/>
                </a:tc>
                <a:extLst>
                  <a:ext uri="{0D108BD9-81ED-4DB2-BD59-A6C34878D82A}">
                    <a16:rowId xmlns:a16="http://schemas.microsoft.com/office/drawing/2014/main" val="3922479159"/>
                  </a:ext>
                </a:extLst>
              </a:tr>
              <a:tr h="370840">
                <a:tc>
                  <a:txBody>
                    <a:bodyPr/>
                    <a:lstStyle/>
                    <a:p>
                      <a:r>
                        <a:rPr lang="en-US" sz="1000"/>
                        <a:t>Gilera Motors Argentina</a:t>
                      </a:r>
                    </a:p>
                  </a:txBody>
                  <a:tcPr/>
                </a:tc>
                <a:tc>
                  <a:txBody>
                    <a:bodyPr/>
                    <a:lstStyle/>
                    <a:p>
                      <a:r>
                        <a:rPr lang="en-US" sz="1000"/>
                        <a:t>32940</a:t>
                      </a:r>
                    </a:p>
                  </a:txBody>
                  <a:tcPr/>
                </a:tc>
                <a:tc>
                  <a:txBody>
                    <a:bodyPr/>
                    <a:lstStyle/>
                    <a:p>
                      <a:r>
                        <a:rPr lang="en-US" sz="1000"/>
                        <a:t>114</a:t>
                      </a:r>
                    </a:p>
                  </a:txBody>
                  <a:tcPr/>
                </a:tc>
                <a:tc>
                  <a:txBody>
                    <a:bodyPr/>
                    <a:lstStyle/>
                    <a:p>
                      <a:r>
                        <a:rPr lang="en-US" sz="1000"/>
                        <a:t>6</a:t>
                      </a:r>
                    </a:p>
                  </a:txBody>
                  <a:tcPr/>
                </a:tc>
                <a:tc>
                  <a:txBody>
                    <a:bodyPr/>
                    <a:lstStyle/>
                    <a:p>
                      <a:r>
                        <a:rPr lang="en-US" sz="1000"/>
                        <a:t>86</a:t>
                      </a:r>
                    </a:p>
                  </a:txBody>
                  <a:tcPr/>
                </a:tc>
                <a:tc>
                  <a:txBody>
                    <a:bodyPr/>
                    <a:lstStyle/>
                    <a:p>
                      <a:r>
                        <a:rPr lang="en-US" sz="1000"/>
                        <a:t>15</a:t>
                      </a:r>
                    </a:p>
                  </a:txBody>
                  <a:tcPr/>
                </a:tc>
                <a:tc>
                  <a:txBody>
                    <a:bodyPr/>
                    <a:lstStyle/>
                    <a:p>
                      <a:r>
                        <a:rPr lang="en-US" sz="1000"/>
                        <a:t>24</a:t>
                      </a:r>
                    </a:p>
                  </a:txBody>
                  <a:tcPr/>
                </a:tc>
                <a:tc>
                  <a:txBody>
                    <a:bodyPr/>
                    <a:lstStyle/>
                    <a:p>
                      <a:r>
                        <a:rPr lang="en-US" sz="1000"/>
                        <a:t>0</a:t>
                      </a:r>
                    </a:p>
                  </a:txBody>
                  <a:tcPr/>
                </a:tc>
                <a:tc>
                  <a:txBody>
                    <a:bodyPr/>
                    <a:lstStyle/>
                    <a:p>
                      <a:r>
                        <a:rPr lang="en-US" sz="1000"/>
                        <a:t>0.0634 %</a:t>
                      </a:r>
                    </a:p>
                  </a:txBody>
                  <a:tcPr/>
                </a:tc>
                <a:extLst>
                  <a:ext uri="{0D108BD9-81ED-4DB2-BD59-A6C34878D82A}">
                    <a16:rowId xmlns:a16="http://schemas.microsoft.com/office/drawing/2014/main" val="2973653704"/>
                  </a:ext>
                </a:extLst>
              </a:tr>
            </a:tbl>
          </a:graphicData>
        </a:graphic>
      </p:graphicFrame>
      <p:sp>
        <p:nvSpPr>
          <p:cNvPr id="4" name="Text Placeholder 3">
            <a:extLst>
              <a:ext uri="{FF2B5EF4-FFF2-40B4-BE49-F238E27FC236}">
                <a16:creationId xmlns:a16="http://schemas.microsoft.com/office/drawing/2014/main" id="{17D2DE51-599B-4132-BF49-F1A6F050C44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76799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AA8B-7FFA-4FCF-A1B4-2608AFDED5E8}"/>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4F4D51BE-57F8-485D-9EEE-A3120783CF40}"/>
              </a:ext>
            </a:extLst>
          </p:cNvPr>
          <p:cNvGraphicFramePr>
            <a:graphicFrameLocks noGrp="1"/>
          </p:cNvGraphicFramePr>
          <p:nvPr>
            <p:ph type="chart" sz="quarter" idx="13"/>
            <p:extLst>
              <p:ext uri="{D42A27DB-BD31-4B8C-83A1-F6EECF244321}">
                <p14:modId xmlns:p14="http://schemas.microsoft.com/office/powerpoint/2010/main" val="2793064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020EE-0AB3-4390-ACB0-638C8F52341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82260A5-5AC7-453A-BB40-E53C4E0B4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629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E8E0-3790-4F8F-AB8B-493057580B91}"/>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A89DBEA0-7CB2-48FB-BEB7-3448D8F67C4D}"/>
              </a:ext>
            </a:extLst>
          </p:cNvPr>
          <p:cNvGraphicFramePr>
            <a:graphicFrameLocks noGrp="1"/>
          </p:cNvGraphicFramePr>
          <p:nvPr>
            <p:ph type="chart" sz="quarter" idx="13"/>
            <p:extLst>
              <p:ext uri="{D42A27DB-BD31-4B8C-83A1-F6EECF244321}">
                <p14:modId xmlns:p14="http://schemas.microsoft.com/office/powerpoint/2010/main" val="653793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C2C32-FA20-4153-87F6-8E1EEA136C1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5C72A79-E376-4265-ABC4-AC34AECF7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519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73ED-BD11-4C70-BA46-B629CD4E10F8}"/>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78EFD182-B801-44DB-B723-CB309AC6D68E}"/>
              </a:ext>
            </a:extLst>
          </p:cNvPr>
          <p:cNvGraphicFramePr>
            <a:graphicFrameLocks noGrp="1"/>
          </p:cNvGraphicFramePr>
          <p:nvPr>
            <p:ph type="chart" sz="quarter" idx="13"/>
            <p:extLst>
              <p:ext uri="{D42A27DB-BD31-4B8C-83A1-F6EECF244321}">
                <p14:modId xmlns:p14="http://schemas.microsoft.com/office/powerpoint/2010/main" val="3293363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9AFBB0-3530-4335-A557-F97CAAD4C32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5F0E5BE-D9BA-44F9-B7DE-CD6C9317C4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715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7A8CF-6223-4DFE-9D32-B7E4215A4F60}"/>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87F50FEE-1D1B-408E-AEDE-CCBB59AD1217}"/>
              </a:ext>
            </a:extLst>
          </p:cNvPr>
          <p:cNvGraphicFramePr>
            <a:graphicFrameLocks noGrp="1"/>
          </p:cNvGraphicFramePr>
          <p:nvPr>
            <p:ph type="chart" sz="quarter" idx="13"/>
            <p:extLst>
              <p:ext uri="{D42A27DB-BD31-4B8C-83A1-F6EECF244321}">
                <p14:modId xmlns:p14="http://schemas.microsoft.com/office/powerpoint/2010/main" val="614877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F3E9B-EB4F-4D9D-9C56-CB2A4B1F862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D04A480-9989-46D3-89E3-CE85A0B2D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54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A46CE-51FF-445D-8FB7-0958DCD33780}"/>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597662E4-6605-4BF8-A69E-AE5B78ACC674}"/>
              </a:ext>
            </a:extLst>
          </p:cNvPr>
          <p:cNvGraphicFramePr>
            <a:graphicFrameLocks noGrp="1"/>
          </p:cNvGraphicFramePr>
          <p:nvPr>
            <p:ph type="chart" sz="quarter" idx="13"/>
            <p:extLst>
              <p:ext uri="{D42A27DB-BD31-4B8C-83A1-F6EECF244321}">
                <p14:modId xmlns:p14="http://schemas.microsoft.com/office/powerpoint/2010/main" val="1951409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64D79-60E4-4B64-AC98-77B6CAB24AA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430E757-63D1-46BF-8ADD-6D3C43CE9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948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CD46-6473-4581-9841-D526F0F97290}"/>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F17D2FAE-E0EE-45AC-8C1F-8DD47AD164F9}"/>
              </a:ext>
            </a:extLst>
          </p:cNvPr>
          <p:cNvGraphicFramePr>
            <a:graphicFrameLocks noGrp="1"/>
          </p:cNvGraphicFramePr>
          <p:nvPr>
            <p:ph type="chart" sz="quarter" idx="13"/>
            <p:extLst>
              <p:ext uri="{D42A27DB-BD31-4B8C-83A1-F6EECF244321}">
                <p14:modId xmlns:p14="http://schemas.microsoft.com/office/powerpoint/2010/main" val="427333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3F93B4-CF08-46B4-B011-51CFECE773E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96DE6E0-4002-458A-8D5F-5940C6A06C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721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660CC-8990-4840-A761-AAFBA236D9EF}"/>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978236AA-F3FC-4941-A3FE-76ECD91B413A}"/>
              </a:ext>
            </a:extLst>
          </p:cNvPr>
          <p:cNvGraphicFramePr>
            <a:graphicFrameLocks noGrp="1"/>
          </p:cNvGraphicFramePr>
          <p:nvPr>
            <p:ph type="chart" sz="quarter" idx="13"/>
            <p:extLst>
              <p:ext uri="{D42A27DB-BD31-4B8C-83A1-F6EECF244321}">
                <p14:modId xmlns:p14="http://schemas.microsoft.com/office/powerpoint/2010/main" val="293468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A3DD4-9E78-4532-8FE4-81850253699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9261895-FF02-4051-8C87-AE5A24075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8AE8D-4027-47EF-BE30-11E95B8ABF82}"/>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916430C3-FDF6-46D9-B3A3-F624F5E429D5}"/>
              </a:ext>
            </a:extLst>
          </p:cNvPr>
          <p:cNvGraphicFramePr>
            <a:graphicFrameLocks noGrp="1"/>
          </p:cNvGraphicFramePr>
          <p:nvPr>
            <p:ph type="chart" sz="quarter" idx="13"/>
            <p:extLst>
              <p:ext uri="{D42A27DB-BD31-4B8C-83A1-F6EECF244321}">
                <p14:modId xmlns:p14="http://schemas.microsoft.com/office/powerpoint/2010/main" val="3367195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C2069C-B51E-4980-8AD3-FBB5AFD6723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ECEB8B9-B4BC-468E-8650-E68C01307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149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92B4D-23A0-4829-B25E-27296DA204B4}"/>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E6281C78-7AB0-4C04-817A-9CBC85926E9D}"/>
              </a:ext>
            </a:extLst>
          </p:cNvPr>
          <p:cNvGraphicFramePr>
            <a:graphicFrameLocks noGrp="1"/>
          </p:cNvGraphicFramePr>
          <p:nvPr>
            <p:ph type="chart" sz="quarter" idx="13"/>
            <p:extLst>
              <p:ext uri="{D42A27DB-BD31-4B8C-83A1-F6EECF244321}">
                <p14:modId xmlns:p14="http://schemas.microsoft.com/office/powerpoint/2010/main" val="3766547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6EAE4A-D055-42F6-BEC7-7E0B17C127C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42F72E5D-57DE-4315-A7AF-CFCCFB145B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684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27066-111F-4A35-AED5-4E9B79AAB6AB}"/>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792C0982-3C6F-461A-B6CF-ADFA666A0F5D}"/>
              </a:ext>
            </a:extLst>
          </p:cNvPr>
          <p:cNvGraphicFramePr>
            <a:graphicFrameLocks noGrp="1"/>
          </p:cNvGraphicFramePr>
          <p:nvPr>
            <p:ph type="chart" sz="quarter" idx="13"/>
            <p:extLst>
              <p:ext uri="{D42A27DB-BD31-4B8C-83A1-F6EECF244321}">
                <p14:modId xmlns:p14="http://schemas.microsoft.com/office/powerpoint/2010/main" val="3450934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08819-3481-4B52-A7BC-420A9FF97E1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BAB087F-9AAE-4B2E-9C1A-FBA979652D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24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5E2B4-AC6E-4381-A8DE-7F531B86D720}"/>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D8CCDC21-9735-4B63-A718-E7EBFCDACB67}"/>
              </a:ext>
            </a:extLst>
          </p:cNvPr>
          <p:cNvGraphicFramePr>
            <a:graphicFrameLocks noGrp="1"/>
          </p:cNvGraphicFramePr>
          <p:nvPr>
            <p:ph type="chart" sz="quarter" idx="13"/>
            <p:extLst>
              <p:ext uri="{D42A27DB-BD31-4B8C-83A1-F6EECF244321}">
                <p14:modId xmlns:p14="http://schemas.microsoft.com/office/powerpoint/2010/main" val="2332237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F0C26-A076-4366-950B-9E512E5A39AB}"/>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A6595CD-BD5B-40A6-99BB-B789A424DD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613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87E3-1F83-47A8-BE70-880CE265C8D4}"/>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9A22A301-522F-42EC-976F-3B3BC9428D55}"/>
              </a:ext>
            </a:extLst>
          </p:cNvPr>
          <p:cNvGraphicFramePr>
            <a:graphicFrameLocks noGrp="1"/>
          </p:cNvGraphicFramePr>
          <p:nvPr>
            <p:ph type="chart" sz="quarter" idx="13"/>
            <p:extLst>
              <p:ext uri="{D42A27DB-BD31-4B8C-83A1-F6EECF244321}">
                <p14:modId xmlns:p14="http://schemas.microsoft.com/office/powerpoint/2010/main" val="3000458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CA0D05-0F50-46E2-94AB-4193B2A7379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47B49726-AA01-4C71-805A-2BD345C086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321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184E2-4A52-491B-BF96-2889690CD156}"/>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5377B3B4-F39D-425A-A7B0-E07D8C717242}"/>
              </a:ext>
            </a:extLst>
          </p:cNvPr>
          <p:cNvGraphicFramePr>
            <a:graphicFrameLocks noGrp="1"/>
          </p:cNvGraphicFramePr>
          <p:nvPr>
            <p:ph type="chart" sz="quarter" idx="13"/>
            <p:extLst>
              <p:ext uri="{D42A27DB-BD31-4B8C-83A1-F6EECF244321}">
                <p14:modId xmlns:p14="http://schemas.microsoft.com/office/powerpoint/2010/main" val="1302872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28A8D-755B-4D8E-A1BF-01B4605E479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41E729B-A3F7-43E9-89B2-F5483B1B4E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790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65C59-E3AA-4EB4-A949-4BEA0B0EF7A6}"/>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F6BC7F8B-054F-4DB3-9640-96A9951CC4A3}"/>
              </a:ext>
            </a:extLst>
          </p:cNvPr>
          <p:cNvGraphicFramePr>
            <a:graphicFrameLocks noGrp="1"/>
          </p:cNvGraphicFramePr>
          <p:nvPr>
            <p:ph type="chart" sz="quarter" idx="13"/>
            <p:extLst>
              <p:ext uri="{D42A27DB-BD31-4B8C-83A1-F6EECF244321}">
                <p14:modId xmlns:p14="http://schemas.microsoft.com/office/powerpoint/2010/main" val="1284026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0FC41-EAF0-4DB5-B916-1C6228FCCE6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399E739-30A1-412B-92F9-BF7C5B612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459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DD7A-51FE-4EEF-9A92-FC179D86E33B}"/>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CB6294BA-122C-4A0E-99BE-CE0D4752B3F6}"/>
              </a:ext>
            </a:extLst>
          </p:cNvPr>
          <p:cNvGraphicFramePr>
            <a:graphicFrameLocks noGrp="1"/>
          </p:cNvGraphicFramePr>
          <p:nvPr>
            <p:ph type="chart" sz="quarter" idx="13"/>
            <p:extLst>
              <p:ext uri="{D42A27DB-BD31-4B8C-83A1-F6EECF244321}">
                <p14:modId xmlns:p14="http://schemas.microsoft.com/office/powerpoint/2010/main" val="739636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A31DE-3A88-4F7E-BF1D-DD9E9EBD116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C124744-506A-4E8F-A433-A10D78F574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839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0A7D-796C-42E3-BAAE-63E1146C0C72}"/>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32638C1C-7319-42E3-8597-1D9B90AF71C6}"/>
              </a:ext>
            </a:extLst>
          </p:cNvPr>
          <p:cNvGraphicFramePr>
            <a:graphicFrameLocks noGrp="1"/>
          </p:cNvGraphicFramePr>
          <p:nvPr>
            <p:ph type="chart" sz="quarter" idx="13"/>
            <p:extLst>
              <p:ext uri="{D42A27DB-BD31-4B8C-83A1-F6EECF244321}">
                <p14:modId xmlns:p14="http://schemas.microsoft.com/office/powerpoint/2010/main" val="3735923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953325-66A7-48EC-A721-82F07249749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81F9ADD-D070-42A9-8D46-35C88F2643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524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BEB2C-FF06-4752-9662-DD9A8522D273}"/>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251F8142-03FE-4F1A-8C2B-6B2F4FC41D69}"/>
              </a:ext>
            </a:extLst>
          </p:cNvPr>
          <p:cNvGraphicFramePr>
            <a:graphicFrameLocks noGrp="1"/>
          </p:cNvGraphicFramePr>
          <p:nvPr>
            <p:ph type="chart" sz="quarter" idx="13"/>
            <p:extLst>
              <p:ext uri="{D42A27DB-BD31-4B8C-83A1-F6EECF244321}">
                <p14:modId xmlns:p14="http://schemas.microsoft.com/office/powerpoint/2010/main" val="1153156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0B3FC3-B929-4087-AF55-52461599E14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AE6CA517-1C47-4377-8D9B-C4956DDA4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9873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84E5-4000-4114-873D-70D173BCDE99}"/>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E74C7FAC-5A83-49F2-ADF0-EDF749E57F6B}"/>
              </a:ext>
            </a:extLst>
          </p:cNvPr>
          <p:cNvGraphicFramePr>
            <a:graphicFrameLocks noGrp="1"/>
          </p:cNvGraphicFramePr>
          <p:nvPr>
            <p:ph type="chart" sz="quarter" idx="13"/>
            <p:extLst>
              <p:ext uri="{D42A27DB-BD31-4B8C-83A1-F6EECF244321}">
                <p14:modId xmlns:p14="http://schemas.microsoft.com/office/powerpoint/2010/main" val="2175576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0690B-583A-4BFC-9E04-145D4798ABC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CA7556E-6048-447F-B643-F55CB6195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952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E3596-8313-4544-B6F1-F37CA6C7315D}"/>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4262D33A-F716-4AD7-913D-EC8B1C2A2E27}"/>
              </a:ext>
            </a:extLst>
          </p:cNvPr>
          <p:cNvGraphicFramePr>
            <a:graphicFrameLocks noGrp="1"/>
          </p:cNvGraphicFramePr>
          <p:nvPr>
            <p:ph type="tbl" sz="quarter" idx="13"/>
            <p:extLst>
              <p:ext uri="{D42A27DB-BD31-4B8C-83A1-F6EECF244321}">
                <p14:modId xmlns:p14="http://schemas.microsoft.com/office/powerpoint/2010/main" val="267438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9534529"/>
                    </a:ext>
                  </a:extLst>
                </a:gridCol>
                <a:gridCol w="1152144">
                  <a:extLst>
                    <a:ext uri="{9D8B030D-6E8A-4147-A177-3AD203B41FA5}">
                      <a16:colId xmlns:a16="http://schemas.microsoft.com/office/drawing/2014/main" val="459968051"/>
                    </a:ext>
                  </a:extLst>
                </a:gridCol>
                <a:gridCol w="1152144">
                  <a:extLst>
                    <a:ext uri="{9D8B030D-6E8A-4147-A177-3AD203B41FA5}">
                      <a16:colId xmlns:a16="http://schemas.microsoft.com/office/drawing/2014/main" val="4171461614"/>
                    </a:ext>
                  </a:extLst>
                </a:gridCol>
                <a:gridCol w="1152144">
                  <a:extLst>
                    <a:ext uri="{9D8B030D-6E8A-4147-A177-3AD203B41FA5}">
                      <a16:colId xmlns:a16="http://schemas.microsoft.com/office/drawing/2014/main" val="2565606273"/>
                    </a:ext>
                  </a:extLst>
                </a:gridCol>
                <a:gridCol w="1152144">
                  <a:extLst>
                    <a:ext uri="{9D8B030D-6E8A-4147-A177-3AD203B41FA5}">
                      <a16:colId xmlns:a16="http://schemas.microsoft.com/office/drawing/2014/main" val="137879625"/>
                    </a:ext>
                  </a:extLst>
                </a:gridCol>
                <a:gridCol w="1152144">
                  <a:extLst>
                    <a:ext uri="{9D8B030D-6E8A-4147-A177-3AD203B41FA5}">
                      <a16:colId xmlns:a16="http://schemas.microsoft.com/office/drawing/2014/main" val="33154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722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extLst>
                  <a:ext uri="{0D108BD9-81ED-4DB2-BD59-A6C34878D82A}">
                    <a16:rowId xmlns:a16="http://schemas.microsoft.com/office/drawing/2014/main" val="368519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21.909090909091</a:t>
                      </a:r>
                    </a:p>
                  </a:txBody>
                  <a:tcPr/>
                </a:tc>
                <a:extLst>
                  <a:ext uri="{0D108BD9-81ED-4DB2-BD59-A6C34878D82A}">
                    <a16:rowId xmlns:a16="http://schemas.microsoft.com/office/drawing/2014/main" val="264011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03803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9900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329794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29549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79076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201111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162967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28556409"/>
                  </a:ext>
                </a:extLst>
              </a:tr>
            </a:tbl>
          </a:graphicData>
        </a:graphic>
      </p:graphicFrame>
      <p:sp>
        <p:nvSpPr>
          <p:cNvPr id="4" name="Text Placeholder 3">
            <a:extLst>
              <a:ext uri="{FF2B5EF4-FFF2-40B4-BE49-F238E27FC236}">
                <a16:creationId xmlns:a16="http://schemas.microsoft.com/office/drawing/2014/main" id="{962AEC36-126E-434E-931B-C0E71F1DD33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50972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7D100-E465-4522-8CC0-07FBA180862A}"/>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2ABAB4E6-07F5-4138-BCA2-2A8150E08343}"/>
              </a:ext>
            </a:extLst>
          </p:cNvPr>
          <p:cNvGraphicFramePr>
            <a:graphicFrameLocks noGrp="1"/>
          </p:cNvGraphicFramePr>
          <p:nvPr>
            <p:ph type="tbl" sz="quarter" idx="13"/>
            <p:extLst>
              <p:ext uri="{D42A27DB-BD31-4B8C-83A1-F6EECF244321}">
                <p14:modId xmlns:p14="http://schemas.microsoft.com/office/powerpoint/2010/main" val="131138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9485892"/>
                    </a:ext>
                  </a:extLst>
                </a:gridCol>
                <a:gridCol w="1152144">
                  <a:extLst>
                    <a:ext uri="{9D8B030D-6E8A-4147-A177-3AD203B41FA5}">
                      <a16:colId xmlns:a16="http://schemas.microsoft.com/office/drawing/2014/main" val="752508202"/>
                    </a:ext>
                  </a:extLst>
                </a:gridCol>
                <a:gridCol w="1152144">
                  <a:extLst>
                    <a:ext uri="{9D8B030D-6E8A-4147-A177-3AD203B41FA5}">
                      <a16:colId xmlns:a16="http://schemas.microsoft.com/office/drawing/2014/main" val="2449881440"/>
                    </a:ext>
                  </a:extLst>
                </a:gridCol>
                <a:gridCol w="1152144">
                  <a:extLst>
                    <a:ext uri="{9D8B030D-6E8A-4147-A177-3AD203B41FA5}">
                      <a16:colId xmlns:a16="http://schemas.microsoft.com/office/drawing/2014/main" val="916402275"/>
                    </a:ext>
                  </a:extLst>
                </a:gridCol>
                <a:gridCol w="1152144">
                  <a:extLst>
                    <a:ext uri="{9D8B030D-6E8A-4147-A177-3AD203B41FA5}">
                      <a16:colId xmlns:a16="http://schemas.microsoft.com/office/drawing/2014/main" val="15949933"/>
                    </a:ext>
                  </a:extLst>
                </a:gridCol>
                <a:gridCol w="1152144">
                  <a:extLst>
                    <a:ext uri="{9D8B030D-6E8A-4147-A177-3AD203B41FA5}">
                      <a16:colId xmlns:a16="http://schemas.microsoft.com/office/drawing/2014/main" val="34010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3116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288304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74201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107849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#𝐒𝐤𝐮𝐚𝟏𝟓𝟎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47.25</a:t>
                      </a:r>
                    </a:p>
                  </a:txBody>
                  <a:tcPr/>
                </a:tc>
                <a:extLst>
                  <a:ext uri="{0D108BD9-81ED-4DB2-BD59-A6C34878D82A}">
                    <a16:rowId xmlns:a16="http://schemas.microsoft.com/office/drawing/2014/main" val="185030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extLst>
                  <a:ext uri="{0D108BD9-81ED-4DB2-BD59-A6C34878D82A}">
                    <a16:rowId xmlns:a16="http://schemas.microsoft.com/office/drawing/2014/main" val="88821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extLst>
                  <a:ext uri="{0D108BD9-81ED-4DB2-BD59-A6C34878D82A}">
                    <a16:rowId xmlns:a16="http://schemas.microsoft.com/office/drawing/2014/main" val="400387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793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#Hunter150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9112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3387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7300701"/>
                  </a:ext>
                </a:extLst>
              </a:tr>
            </a:tbl>
          </a:graphicData>
        </a:graphic>
      </p:graphicFrame>
      <p:sp>
        <p:nvSpPr>
          <p:cNvPr id="4" name="Text Placeholder 3">
            <a:extLst>
              <a:ext uri="{FF2B5EF4-FFF2-40B4-BE49-F238E27FC236}">
                <a16:creationId xmlns:a16="http://schemas.microsoft.com/office/drawing/2014/main" id="{E9A3CB65-6D4B-4D15-B6ED-0B213344587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44775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C9C8F-7908-4379-B1A2-DC5EF5BFA3C1}"/>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D03DEB09-DD20-4742-BBC9-DE750FCDF030}"/>
              </a:ext>
            </a:extLst>
          </p:cNvPr>
          <p:cNvGraphicFramePr>
            <a:graphicFrameLocks noGrp="1"/>
          </p:cNvGraphicFramePr>
          <p:nvPr>
            <p:ph type="tbl" sz="quarter" idx="13"/>
            <p:extLst>
              <p:ext uri="{D42A27DB-BD31-4B8C-83A1-F6EECF244321}">
                <p14:modId xmlns:p14="http://schemas.microsoft.com/office/powerpoint/2010/main" val="2407581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93820"/>
                    </a:ext>
                  </a:extLst>
                </a:gridCol>
                <a:gridCol w="1152144">
                  <a:extLst>
                    <a:ext uri="{9D8B030D-6E8A-4147-A177-3AD203B41FA5}">
                      <a16:colId xmlns:a16="http://schemas.microsoft.com/office/drawing/2014/main" val="4191768339"/>
                    </a:ext>
                  </a:extLst>
                </a:gridCol>
                <a:gridCol w="1152144">
                  <a:extLst>
                    <a:ext uri="{9D8B030D-6E8A-4147-A177-3AD203B41FA5}">
                      <a16:colId xmlns:a16="http://schemas.microsoft.com/office/drawing/2014/main" val="3682455544"/>
                    </a:ext>
                  </a:extLst>
                </a:gridCol>
                <a:gridCol w="1152144">
                  <a:extLst>
                    <a:ext uri="{9D8B030D-6E8A-4147-A177-3AD203B41FA5}">
                      <a16:colId xmlns:a16="http://schemas.microsoft.com/office/drawing/2014/main" val="3297399889"/>
                    </a:ext>
                  </a:extLst>
                </a:gridCol>
                <a:gridCol w="1152144">
                  <a:extLst>
                    <a:ext uri="{9D8B030D-6E8A-4147-A177-3AD203B41FA5}">
                      <a16:colId xmlns:a16="http://schemas.microsoft.com/office/drawing/2014/main" val="2523561318"/>
                    </a:ext>
                  </a:extLst>
                </a:gridCol>
                <a:gridCol w="1152144">
                  <a:extLst>
                    <a:ext uri="{9D8B030D-6E8A-4147-A177-3AD203B41FA5}">
                      <a16:colId xmlns:a16="http://schemas.microsoft.com/office/drawing/2014/main" val="429185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0715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10034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#𝐁𝐢𝐜𝐢𝐌𝐨𝐭𝐨𝐦𝐞𝐥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90470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#Sorteo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51205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13709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#𝐁𝐥𝐢𝐭𝐳</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205501117"/>
                  </a:ext>
                </a:extLst>
              </a:tr>
            </a:tbl>
          </a:graphicData>
        </a:graphic>
      </p:graphicFrame>
      <p:sp>
        <p:nvSpPr>
          <p:cNvPr id="4" name="Text Placeholder 3">
            <a:extLst>
              <a:ext uri="{FF2B5EF4-FFF2-40B4-BE49-F238E27FC236}">
                <a16:creationId xmlns:a16="http://schemas.microsoft.com/office/drawing/2014/main" id="{E0DF55D4-82BB-44E6-8C20-B19836E803C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31598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2574F-A469-4B50-9F58-B162B8CEBD14}"/>
              </a:ext>
            </a:extLst>
          </p:cNvPr>
          <p:cNvSpPr>
            <a:spLocks noGrp="1"/>
          </p:cNvSpPr>
          <p:nvPr>
            <p:ph type="title"/>
          </p:nvPr>
        </p:nvSpPr>
        <p:spPr/>
        <p:txBody>
          <a:bodyPr/>
          <a:lstStyle/>
          <a:p>
            <a:r>
              <a:rPr lang="en-US"/>
              <a:t>Facebook Post Table + Reactions | Motomel - 1 of 19</a:t>
            </a:r>
          </a:p>
        </p:txBody>
      </p:sp>
      <p:graphicFrame>
        <p:nvGraphicFramePr>
          <p:cNvPr id="5" name="Table Placeholder 4">
            <a:extLst>
              <a:ext uri="{FF2B5EF4-FFF2-40B4-BE49-F238E27FC236}">
                <a16:creationId xmlns:a16="http://schemas.microsoft.com/office/drawing/2014/main" id="{57F4C0A3-94FA-4EA7-AF9F-24A117C93374}"/>
              </a:ext>
            </a:extLst>
          </p:cNvPr>
          <p:cNvGraphicFramePr>
            <a:graphicFrameLocks noGrp="1"/>
          </p:cNvGraphicFramePr>
          <p:nvPr>
            <p:ph type="tbl" sz="quarter" idx="13"/>
            <p:extLst>
              <p:ext uri="{D42A27DB-BD31-4B8C-83A1-F6EECF244321}">
                <p14:modId xmlns:p14="http://schemas.microsoft.com/office/powerpoint/2010/main" val="44279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419187"/>
                    </a:ext>
                  </a:extLst>
                </a:gridCol>
                <a:gridCol w="493776">
                  <a:extLst>
                    <a:ext uri="{9D8B030D-6E8A-4147-A177-3AD203B41FA5}">
                      <a16:colId xmlns:a16="http://schemas.microsoft.com/office/drawing/2014/main" val="4010617561"/>
                    </a:ext>
                  </a:extLst>
                </a:gridCol>
                <a:gridCol w="493776">
                  <a:extLst>
                    <a:ext uri="{9D8B030D-6E8A-4147-A177-3AD203B41FA5}">
                      <a16:colId xmlns:a16="http://schemas.microsoft.com/office/drawing/2014/main" val="721306983"/>
                    </a:ext>
                  </a:extLst>
                </a:gridCol>
                <a:gridCol w="493776">
                  <a:extLst>
                    <a:ext uri="{9D8B030D-6E8A-4147-A177-3AD203B41FA5}">
                      <a16:colId xmlns:a16="http://schemas.microsoft.com/office/drawing/2014/main" val="2920710044"/>
                    </a:ext>
                  </a:extLst>
                </a:gridCol>
                <a:gridCol w="493776">
                  <a:extLst>
                    <a:ext uri="{9D8B030D-6E8A-4147-A177-3AD203B41FA5}">
                      <a16:colId xmlns:a16="http://schemas.microsoft.com/office/drawing/2014/main" val="3190278592"/>
                    </a:ext>
                  </a:extLst>
                </a:gridCol>
                <a:gridCol w="493776">
                  <a:extLst>
                    <a:ext uri="{9D8B030D-6E8A-4147-A177-3AD203B41FA5}">
                      <a16:colId xmlns:a16="http://schemas.microsoft.com/office/drawing/2014/main" val="3354321724"/>
                    </a:ext>
                  </a:extLst>
                </a:gridCol>
                <a:gridCol w="493776">
                  <a:extLst>
                    <a:ext uri="{9D8B030D-6E8A-4147-A177-3AD203B41FA5}">
                      <a16:colId xmlns:a16="http://schemas.microsoft.com/office/drawing/2014/main" val="289622557"/>
                    </a:ext>
                  </a:extLst>
                </a:gridCol>
                <a:gridCol w="493776">
                  <a:extLst>
                    <a:ext uri="{9D8B030D-6E8A-4147-A177-3AD203B41FA5}">
                      <a16:colId xmlns:a16="http://schemas.microsoft.com/office/drawing/2014/main" val="3179837059"/>
                    </a:ext>
                  </a:extLst>
                </a:gridCol>
                <a:gridCol w="493776">
                  <a:extLst>
                    <a:ext uri="{9D8B030D-6E8A-4147-A177-3AD203B41FA5}">
                      <a16:colId xmlns:a16="http://schemas.microsoft.com/office/drawing/2014/main" val="563518866"/>
                    </a:ext>
                  </a:extLst>
                </a:gridCol>
                <a:gridCol w="493776">
                  <a:extLst>
                    <a:ext uri="{9D8B030D-6E8A-4147-A177-3AD203B41FA5}">
                      <a16:colId xmlns:a16="http://schemas.microsoft.com/office/drawing/2014/main" val="451746489"/>
                    </a:ext>
                  </a:extLst>
                </a:gridCol>
                <a:gridCol w="493776">
                  <a:extLst>
                    <a:ext uri="{9D8B030D-6E8A-4147-A177-3AD203B41FA5}">
                      <a16:colId xmlns:a16="http://schemas.microsoft.com/office/drawing/2014/main" val="4119714222"/>
                    </a:ext>
                  </a:extLst>
                </a:gridCol>
                <a:gridCol w="493776">
                  <a:extLst>
                    <a:ext uri="{9D8B030D-6E8A-4147-A177-3AD203B41FA5}">
                      <a16:colId xmlns:a16="http://schemas.microsoft.com/office/drawing/2014/main" val="2786625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950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- 2021-04-08 20:17:44</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𝐕𝟔 resulta ser una moto muy equilibrada para el uso ON/OFF urbano. Su estilo es único, con calidad y confiabilidad en sus componentes. ⁣
¿Ya probaste la Skua 150? ¡Descubrila!⁣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377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- 2021-04-09 21:30:03</a:t>
                      </a:r>
                      <a:r>
                        <a:rPr kumimoji="0" lang="es-ES" sz="1000" b="0" i="0" u="none" strike="noStrike" kern="1200" cap="none" spc="0" normalizeH="0" baseline="0" noProof="0">
                          <a:ln>
                            <a:noFill/>
                          </a:ln>
                          <a:solidFill>
                            <a:prstClr val="black"/>
                          </a:solidFill>
                          <a:effectLst/>
                          <a:uLnTx/>
                          <a:uFillTx/>
                          <a:latin typeface="+mn-lt"/>
                          <a:ea typeface="+mn-ea"/>
                          <a:cs typeface="+mn-cs"/>
                        </a:rPr>
                        <a:t>
 La #𝐁𝐥𝐢𝐭𝐳 está pensada para quienes buscan una alternativa de transporte económico e independiente, su motor OHC es silencioso, con bajo nivel de consumo y baja emisiones contaminantes.⁣
⁣
Tu mejor opción: Blitz 110.⁣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6981267"/>
                  </a:ext>
                </a:extLst>
              </a:tr>
            </a:tbl>
          </a:graphicData>
        </a:graphic>
      </p:graphicFrame>
      <p:sp>
        <p:nvSpPr>
          <p:cNvPr id="4" name="Text Placeholder 3">
            <a:extLst>
              <a:ext uri="{FF2B5EF4-FFF2-40B4-BE49-F238E27FC236}">
                <a16:creationId xmlns:a16="http://schemas.microsoft.com/office/drawing/2014/main" id="{D70B3003-17B5-47CF-B6ED-91FBE65138B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45139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ED424-68D0-476C-9B65-E8B1CC9BC17B}"/>
              </a:ext>
            </a:extLst>
          </p:cNvPr>
          <p:cNvSpPr>
            <a:spLocks noGrp="1"/>
          </p:cNvSpPr>
          <p:nvPr>
            <p:ph type="title"/>
          </p:nvPr>
        </p:nvSpPr>
        <p:spPr/>
        <p:txBody>
          <a:bodyPr/>
          <a:lstStyle/>
          <a:p>
            <a:r>
              <a:rPr lang="en-US"/>
              <a:t>Facebook Post Table + Reactions | Motomel - 2 of 19</a:t>
            </a:r>
          </a:p>
        </p:txBody>
      </p:sp>
      <p:graphicFrame>
        <p:nvGraphicFramePr>
          <p:cNvPr id="5" name="Table Placeholder 4">
            <a:extLst>
              <a:ext uri="{FF2B5EF4-FFF2-40B4-BE49-F238E27FC236}">
                <a16:creationId xmlns:a16="http://schemas.microsoft.com/office/drawing/2014/main" id="{ED769A76-B1A1-463B-AAB2-1D2B29086C1A}"/>
              </a:ext>
            </a:extLst>
          </p:cNvPr>
          <p:cNvGraphicFramePr>
            <a:graphicFrameLocks noGrp="1"/>
          </p:cNvGraphicFramePr>
          <p:nvPr>
            <p:ph type="tbl" sz="quarter" idx="13"/>
            <p:extLst>
              <p:ext uri="{D42A27DB-BD31-4B8C-83A1-F6EECF244321}">
                <p14:modId xmlns:p14="http://schemas.microsoft.com/office/powerpoint/2010/main" val="3297640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2001995"/>
                    </a:ext>
                  </a:extLst>
                </a:gridCol>
                <a:gridCol w="493776">
                  <a:extLst>
                    <a:ext uri="{9D8B030D-6E8A-4147-A177-3AD203B41FA5}">
                      <a16:colId xmlns:a16="http://schemas.microsoft.com/office/drawing/2014/main" val="1785793814"/>
                    </a:ext>
                  </a:extLst>
                </a:gridCol>
                <a:gridCol w="493776">
                  <a:extLst>
                    <a:ext uri="{9D8B030D-6E8A-4147-A177-3AD203B41FA5}">
                      <a16:colId xmlns:a16="http://schemas.microsoft.com/office/drawing/2014/main" val="2454816679"/>
                    </a:ext>
                  </a:extLst>
                </a:gridCol>
                <a:gridCol w="493776">
                  <a:extLst>
                    <a:ext uri="{9D8B030D-6E8A-4147-A177-3AD203B41FA5}">
                      <a16:colId xmlns:a16="http://schemas.microsoft.com/office/drawing/2014/main" val="2709806355"/>
                    </a:ext>
                  </a:extLst>
                </a:gridCol>
                <a:gridCol w="493776">
                  <a:extLst>
                    <a:ext uri="{9D8B030D-6E8A-4147-A177-3AD203B41FA5}">
                      <a16:colId xmlns:a16="http://schemas.microsoft.com/office/drawing/2014/main" val="75658489"/>
                    </a:ext>
                  </a:extLst>
                </a:gridCol>
                <a:gridCol w="493776">
                  <a:extLst>
                    <a:ext uri="{9D8B030D-6E8A-4147-A177-3AD203B41FA5}">
                      <a16:colId xmlns:a16="http://schemas.microsoft.com/office/drawing/2014/main" val="2445763797"/>
                    </a:ext>
                  </a:extLst>
                </a:gridCol>
                <a:gridCol w="493776">
                  <a:extLst>
                    <a:ext uri="{9D8B030D-6E8A-4147-A177-3AD203B41FA5}">
                      <a16:colId xmlns:a16="http://schemas.microsoft.com/office/drawing/2014/main" val="11233435"/>
                    </a:ext>
                  </a:extLst>
                </a:gridCol>
                <a:gridCol w="493776">
                  <a:extLst>
                    <a:ext uri="{9D8B030D-6E8A-4147-A177-3AD203B41FA5}">
                      <a16:colId xmlns:a16="http://schemas.microsoft.com/office/drawing/2014/main" val="974651213"/>
                    </a:ext>
                  </a:extLst>
                </a:gridCol>
                <a:gridCol w="493776">
                  <a:extLst>
                    <a:ext uri="{9D8B030D-6E8A-4147-A177-3AD203B41FA5}">
                      <a16:colId xmlns:a16="http://schemas.microsoft.com/office/drawing/2014/main" val="511529906"/>
                    </a:ext>
                  </a:extLst>
                </a:gridCol>
                <a:gridCol w="493776">
                  <a:extLst>
                    <a:ext uri="{9D8B030D-6E8A-4147-A177-3AD203B41FA5}">
                      <a16:colId xmlns:a16="http://schemas.microsoft.com/office/drawing/2014/main" val="2101888035"/>
                    </a:ext>
                  </a:extLst>
                </a:gridCol>
                <a:gridCol w="493776">
                  <a:extLst>
                    <a:ext uri="{9D8B030D-6E8A-4147-A177-3AD203B41FA5}">
                      <a16:colId xmlns:a16="http://schemas.microsoft.com/office/drawing/2014/main" val="4207596730"/>
                    </a:ext>
                  </a:extLst>
                </a:gridCol>
                <a:gridCol w="493776">
                  <a:extLst>
                    <a:ext uri="{9D8B030D-6E8A-4147-A177-3AD203B41FA5}">
                      <a16:colId xmlns:a16="http://schemas.microsoft.com/office/drawing/2014/main" val="241538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79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- 2021-04-07 13:00:48</a:t>
                      </a:r>
                      <a:r>
                        <a:rPr kumimoji="0" lang="en-US" sz="1000" b="0" i="0" u="none" strike="noStrike" kern="1200" cap="none" spc="0" normalizeH="0" baseline="0" noProof="0">
                          <a:ln>
                            <a:noFill/>
                          </a:ln>
                          <a:solidFill>
                            <a:prstClr val="black"/>
                          </a:solidFill>
                          <a:effectLst/>
                          <a:uLnTx/>
                          <a:uFillTx/>
                          <a:latin typeface="+mn-lt"/>
                          <a:ea typeface="+mn-ea"/>
                          <a:cs typeface="+mn-cs"/>
                        </a:rPr>
                        <a:t>
 Votá y ganate una #𝐁𝐢𝐜𝐢𝐌𝐨𝐭𝐨𝐦𝐞𝐥 para vos y otra para el #JugadorMotomel elegido! 🔥⁣⁣⁣⁣
⠀⠀⠀⠀⠀⠀⠀⠀⠀⠀⠀⠀⠀⠀⠀⠀⠀⠀⠀⠀⠀⠀⠀⠀⠀⠀⠀⠀⠀⠀⠀⠀⠀⠀⠀⠀⁣⁣⁣⁣
Cada voto cuenta. Sólo tenés que:⁣⁣⁣
✅ Seguirnos⁣⁣
✅Darle like a la publicación⁣⁣⁣
✅Elegir el #JugadorMotomel del mes⁣⁣⁣
⁣⁣⁣
Participan usuarios de:  Facebook, Twitter o Instagram.⁣⁣⁣⁣
⁣⁣⁣⁣
Elegí entre los siguientes jugadores:⁣⁣⁣⁣
👉 Sebastián Villa ⁣
👉 El Pulga Luis Rodriguez
👉 Rafael Santos Borré⁣⁣⁣
👉Franco Di Santo
⁣⁣⁣⁣
¿Cuál tiene que ser el #JugadorMotomel del mes? ¡Comentá y ayudanos a elegirlo!⁣⁣⁣⁣
⁣⁣⁣⁣
Tenés tiempo hasta el 14/04.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8231430"/>
                  </a:ext>
                </a:extLst>
              </a:tr>
            </a:tbl>
          </a:graphicData>
        </a:graphic>
      </p:graphicFrame>
      <p:sp>
        <p:nvSpPr>
          <p:cNvPr id="4" name="Text Placeholder 3">
            <a:extLst>
              <a:ext uri="{FF2B5EF4-FFF2-40B4-BE49-F238E27FC236}">
                <a16:creationId xmlns:a16="http://schemas.microsoft.com/office/drawing/2014/main" id="{7A8D3A88-5FF3-42DA-B3D2-0BF31FE23CB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68882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BA4B-BB60-4546-9C67-76873D6A51AD}"/>
              </a:ext>
            </a:extLst>
          </p:cNvPr>
          <p:cNvSpPr>
            <a:spLocks noGrp="1"/>
          </p:cNvSpPr>
          <p:nvPr>
            <p:ph type="title"/>
          </p:nvPr>
        </p:nvSpPr>
        <p:spPr/>
        <p:txBody>
          <a:bodyPr/>
          <a:lstStyle/>
          <a:p>
            <a:r>
              <a:rPr lang="en-US"/>
              <a:t>Facebook Post Table + Reactions | Motomel - 3 of 19</a:t>
            </a:r>
          </a:p>
        </p:txBody>
      </p:sp>
      <p:graphicFrame>
        <p:nvGraphicFramePr>
          <p:cNvPr id="5" name="Table Placeholder 4">
            <a:extLst>
              <a:ext uri="{FF2B5EF4-FFF2-40B4-BE49-F238E27FC236}">
                <a16:creationId xmlns:a16="http://schemas.microsoft.com/office/drawing/2014/main" id="{795B68F6-2604-4B5F-92BA-9926D6B01716}"/>
              </a:ext>
            </a:extLst>
          </p:cNvPr>
          <p:cNvGraphicFramePr>
            <a:graphicFrameLocks noGrp="1"/>
          </p:cNvGraphicFramePr>
          <p:nvPr>
            <p:ph type="tbl" sz="quarter" idx="13"/>
            <p:extLst>
              <p:ext uri="{D42A27DB-BD31-4B8C-83A1-F6EECF244321}">
                <p14:modId xmlns:p14="http://schemas.microsoft.com/office/powerpoint/2010/main" val="199135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4630522"/>
                    </a:ext>
                  </a:extLst>
                </a:gridCol>
                <a:gridCol w="493776">
                  <a:extLst>
                    <a:ext uri="{9D8B030D-6E8A-4147-A177-3AD203B41FA5}">
                      <a16:colId xmlns:a16="http://schemas.microsoft.com/office/drawing/2014/main" val="1132673541"/>
                    </a:ext>
                  </a:extLst>
                </a:gridCol>
                <a:gridCol w="493776">
                  <a:extLst>
                    <a:ext uri="{9D8B030D-6E8A-4147-A177-3AD203B41FA5}">
                      <a16:colId xmlns:a16="http://schemas.microsoft.com/office/drawing/2014/main" val="2919800853"/>
                    </a:ext>
                  </a:extLst>
                </a:gridCol>
                <a:gridCol w="493776">
                  <a:extLst>
                    <a:ext uri="{9D8B030D-6E8A-4147-A177-3AD203B41FA5}">
                      <a16:colId xmlns:a16="http://schemas.microsoft.com/office/drawing/2014/main" val="3220965800"/>
                    </a:ext>
                  </a:extLst>
                </a:gridCol>
                <a:gridCol w="493776">
                  <a:extLst>
                    <a:ext uri="{9D8B030D-6E8A-4147-A177-3AD203B41FA5}">
                      <a16:colId xmlns:a16="http://schemas.microsoft.com/office/drawing/2014/main" val="2807456181"/>
                    </a:ext>
                  </a:extLst>
                </a:gridCol>
                <a:gridCol w="493776">
                  <a:extLst>
                    <a:ext uri="{9D8B030D-6E8A-4147-A177-3AD203B41FA5}">
                      <a16:colId xmlns:a16="http://schemas.microsoft.com/office/drawing/2014/main" val="349217013"/>
                    </a:ext>
                  </a:extLst>
                </a:gridCol>
                <a:gridCol w="493776">
                  <a:extLst>
                    <a:ext uri="{9D8B030D-6E8A-4147-A177-3AD203B41FA5}">
                      <a16:colId xmlns:a16="http://schemas.microsoft.com/office/drawing/2014/main" val="691033785"/>
                    </a:ext>
                  </a:extLst>
                </a:gridCol>
                <a:gridCol w="493776">
                  <a:extLst>
                    <a:ext uri="{9D8B030D-6E8A-4147-A177-3AD203B41FA5}">
                      <a16:colId xmlns:a16="http://schemas.microsoft.com/office/drawing/2014/main" val="3652381620"/>
                    </a:ext>
                  </a:extLst>
                </a:gridCol>
                <a:gridCol w="493776">
                  <a:extLst>
                    <a:ext uri="{9D8B030D-6E8A-4147-A177-3AD203B41FA5}">
                      <a16:colId xmlns:a16="http://schemas.microsoft.com/office/drawing/2014/main" val="1697580497"/>
                    </a:ext>
                  </a:extLst>
                </a:gridCol>
                <a:gridCol w="493776">
                  <a:extLst>
                    <a:ext uri="{9D8B030D-6E8A-4147-A177-3AD203B41FA5}">
                      <a16:colId xmlns:a16="http://schemas.microsoft.com/office/drawing/2014/main" val="99804544"/>
                    </a:ext>
                  </a:extLst>
                </a:gridCol>
                <a:gridCol w="493776">
                  <a:extLst>
                    <a:ext uri="{9D8B030D-6E8A-4147-A177-3AD203B41FA5}">
                      <a16:colId xmlns:a16="http://schemas.microsoft.com/office/drawing/2014/main" val="2557811014"/>
                    </a:ext>
                  </a:extLst>
                </a:gridCol>
                <a:gridCol w="493776">
                  <a:extLst>
                    <a:ext uri="{9D8B030D-6E8A-4147-A177-3AD203B41FA5}">
                      <a16:colId xmlns:a16="http://schemas.microsoft.com/office/drawing/2014/main" val="412600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53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- 2021-04-07 17:33:35</a:t>
                      </a:r>
                      <a:r>
                        <a:rPr kumimoji="0" lang="en-US" sz="1000" b="0" i="0" u="none" strike="noStrike" kern="1200" cap="none" spc="0" normalizeH="0" baseline="0" noProof="0">
                          <a:ln>
                            <a:noFill/>
                          </a:ln>
                          <a:solidFill>
                            <a:prstClr val="black"/>
                          </a:solidFill>
                          <a:effectLst/>
                          <a:uLnTx/>
                          <a:uFillTx/>
                          <a:latin typeface="+mn-lt"/>
                          <a:ea typeface="+mn-ea"/>
                          <a:cs typeface="+mn-cs"/>
                        </a:rPr>
                        <a:t>
 Conocé todo sobre la #𝐒𝐤𝐮𝐚𝟏𝟓𝟎.⁣
⁣
👉 Colores combinados⁣
👉 Gran poder de iluminación⁣
👉 Plásticos ultra resistentes a golpes y rayaduras⁣
👉 ¡y muchìsimo más!⁣
⁣
¿Deslizá y descubrí todos sus detalles!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4430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- 2021-04-14 15:56:51</a:t>
                      </a:r>
                      <a:r>
                        <a:rPr kumimoji="0" lang="es-ES" sz="1000" b="0" i="0" u="none" strike="noStrike" kern="1200" cap="none" spc="0" normalizeH="0" baseline="0" noProof="0">
                          <a:ln>
                            <a:noFill/>
                          </a:ln>
                          <a:solidFill>
                            <a:prstClr val="black"/>
                          </a:solidFill>
                          <a:effectLst/>
                          <a:uLnTx/>
                          <a:uFillTx/>
                          <a:latin typeface="+mn-lt"/>
                          <a:ea typeface="+mn-ea"/>
                          <a:cs typeface="+mn-cs"/>
                        </a:rPr>
                        <a:t>
 Encontrá la #Skua150 en el color que más te guste.⁣
⁣
Negro, blanco, rojo, azul ¿cuál va con tu estilo?⁣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65384219"/>
                  </a:ext>
                </a:extLst>
              </a:tr>
            </a:tbl>
          </a:graphicData>
        </a:graphic>
      </p:graphicFrame>
      <p:sp>
        <p:nvSpPr>
          <p:cNvPr id="4" name="Text Placeholder 3">
            <a:extLst>
              <a:ext uri="{FF2B5EF4-FFF2-40B4-BE49-F238E27FC236}">
                <a16:creationId xmlns:a16="http://schemas.microsoft.com/office/drawing/2014/main" id="{34135EC7-79C3-4D6F-86EA-D59DBBC8ABA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01784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2A1F1-6A62-403A-8142-FC157DE9252E}"/>
              </a:ext>
            </a:extLst>
          </p:cNvPr>
          <p:cNvSpPr>
            <a:spLocks noGrp="1"/>
          </p:cNvSpPr>
          <p:nvPr>
            <p:ph type="title"/>
          </p:nvPr>
        </p:nvSpPr>
        <p:spPr/>
        <p:txBody>
          <a:bodyPr/>
          <a:lstStyle/>
          <a:p>
            <a:r>
              <a:rPr lang="en-US"/>
              <a:t>Facebook Post Table + Reactions | Motomel - 4 of 19</a:t>
            </a:r>
          </a:p>
        </p:txBody>
      </p:sp>
      <p:graphicFrame>
        <p:nvGraphicFramePr>
          <p:cNvPr id="5" name="Table Placeholder 4">
            <a:extLst>
              <a:ext uri="{FF2B5EF4-FFF2-40B4-BE49-F238E27FC236}">
                <a16:creationId xmlns:a16="http://schemas.microsoft.com/office/drawing/2014/main" id="{6A66E0E1-8E86-4649-ADB1-85563F4BC173}"/>
              </a:ext>
            </a:extLst>
          </p:cNvPr>
          <p:cNvGraphicFramePr>
            <a:graphicFrameLocks noGrp="1"/>
          </p:cNvGraphicFramePr>
          <p:nvPr>
            <p:ph type="tbl" sz="quarter" idx="13"/>
            <p:extLst>
              <p:ext uri="{D42A27DB-BD31-4B8C-83A1-F6EECF244321}">
                <p14:modId xmlns:p14="http://schemas.microsoft.com/office/powerpoint/2010/main" val="338695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389085"/>
                    </a:ext>
                  </a:extLst>
                </a:gridCol>
                <a:gridCol w="493776">
                  <a:extLst>
                    <a:ext uri="{9D8B030D-6E8A-4147-A177-3AD203B41FA5}">
                      <a16:colId xmlns:a16="http://schemas.microsoft.com/office/drawing/2014/main" val="1550925850"/>
                    </a:ext>
                  </a:extLst>
                </a:gridCol>
                <a:gridCol w="493776">
                  <a:extLst>
                    <a:ext uri="{9D8B030D-6E8A-4147-A177-3AD203B41FA5}">
                      <a16:colId xmlns:a16="http://schemas.microsoft.com/office/drawing/2014/main" val="3297585581"/>
                    </a:ext>
                  </a:extLst>
                </a:gridCol>
                <a:gridCol w="493776">
                  <a:extLst>
                    <a:ext uri="{9D8B030D-6E8A-4147-A177-3AD203B41FA5}">
                      <a16:colId xmlns:a16="http://schemas.microsoft.com/office/drawing/2014/main" val="3258589745"/>
                    </a:ext>
                  </a:extLst>
                </a:gridCol>
                <a:gridCol w="493776">
                  <a:extLst>
                    <a:ext uri="{9D8B030D-6E8A-4147-A177-3AD203B41FA5}">
                      <a16:colId xmlns:a16="http://schemas.microsoft.com/office/drawing/2014/main" val="4102043657"/>
                    </a:ext>
                  </a:extLst>
                </a:gridCol>
                <a:gridCol w="493776">
                  <a:extLst>
                    <a:ext uri="{9D8B030D-6E8A-4147-A177-3AD203B41FA5}">
                      <a16:colId xmlns:a16="http://schemas.microsoft.com/office/drawing/2014/main" val="674545620"/>
                    </a:ext>
                  </a:extLst>
                </a:gridCol>
                <a:gridCol w="493776">
                  <a:extLst>
                    <a:ext uri="{9D8B030D-6E8A-4147-A177-3AD203B41FA5}">
                      <a16:colId xmlns:a16="http://schemas.microsoft.com/office/drawing/2014/main" val="3071790853"/>
                    </a:ext>
                  </a:extLst>
                </a:gridCol>
                <a:gridCol w="493776">
                  <a:extLst>
                    <a:ext uri="{9D8B030D-6E8A-4147-A177-3AD203B41FA5}">
                      <a16:colId xmlns:a16="http://schemas.microsoft.com/office/drawing/2014/main" val="2754073635"/>
                    </a:ext>
                  </a:extLst>
                </a:gridCol>
                <a:gridCol w="493776">
                  <a:extLst>
                    <a:ext uri="{9D8B030D-6E8A-4147-A177-3AD203B41FA5}">
                      <a16:colId xmlns:a16="http://schemas.microsoft.com/office/drawing/2014/main" val="1478039781"/>
                    </a:ext>
                  </a:extLst>
                </a:gridCol>
                <a:gridCol w="493776">
                  <a:extLst>
                    <a:ext uri="{9D8B030D-6E8A-4147-A177-3AD203B41FA5}">
                      <a16:colId xmlns:a16="http://schemas.microsoft.com/office/drawing/2014/main" val="1587205444"/>
                    </a:ext>
                  </a:extLst>
                </a:gridCol>
                <a:gridCol w="493776">
                  <a:extLst>
                    <a:ext uri="{9D8B030D-6E8A-4147-A177-3AD203B41FA5}">
                      <a16:colId xmlns:a16="http://schemas.microsoft.com/office/drawing/2014/main" val="1126371976"/>
                    </a:ext>
                  </a:extLst>
                </a:gridCol>
                <a:gridCol w="493776">
                  <a:extLst>
                    <a:ext uri="{9D8B030D-6E8A-4147-A177-3AD203B41FA5}">
                      <a16:colId xmlns:a16="http://schemas.microsoft.com/office/drawing/2014/main" val="318066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738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- 2021-04-15 18:00:40</a:t>
                      </a:r>
                      <a:r>
                        <a:rPr kumimoji="0" lang="es-ES" sz="1000" b="0" i="0" u="none" strike="noStrike" kern="1200" cap="none" spc="0" normalizeH="0" baseline="0" noProof="0">
                          <a:ln>
                            <a:noFill/>
                          </a:ln>
                          <a:solidFill>
                            <a:prstClr val="black"/>
                          </a:solidFill>
                          <a:effectLst/>
                          <a:uLnTx/>
                          <a:uFillTx/>
                          <a:latin typeface="+mn-lt"/>
                          <a:ea typeface="+mn-ea"/>
                          <a:cs typeface="+mn-cs"/>
                        </a:rPr>
                        <a:t>
 La #Blitz es perfecta para el uso diario. La facilidad en su conducción la convierte en la moto urbana por excelencia.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4298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- 2021-04-05 16:10:20</a:t>
                      </a:r>
                      <a:r>
                        <a:rPr kumimoji="0" lang="es-ES" sz="1000" b="0" i="0" u="none" strike="noStrike" kern="1200" cap="none" spc="0" normalizeH="0" baseline="0" noProof="0">
                          <a:ln>
                            <a:noFill/>
                          </a:ln>
                          <a:solidFill>
                            <a:prstClr val="black"/>
                          </a:solidFill>
                          <a:effectLst/>
                          <a:uLnTx/>
                          <a:uFillTx/>
                          <a:latin typeface="+mn-lt"/>
                          <a:ea typeface="+mn-ea"/>
                          <a:cs typeface="+mn-cs"/>
                        </a:rPr>
                        <a:t>
 La #S2, es la moto urbana por excelencia! Encontrala en su variedad de colores: blanca, azul, roja o negra. ¿Cuál es tu preferida?⁣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46045143"/>
                  </a:ext>
                </a:extLst>
              </a:tr>
            </a:tbl>
          </a:graphicData>
        </a:graphic>
      </p:graphicFrame>
      <p:sp>
        <p:nvSpPr>
          <p:cNvPr id="4" name="Text Placeholder 3">
            <a:extLst>
              <a:ext uri="{FF2B5EF4-FFF2-40B4-BE49-F238E27FC236}">
                <a16:creationId xmlns:a16="http://schemas.microsoft.com/office/drawing/2014/main" id="{284BD7DF-28CE-4A9D-B8F1-589F8209492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71551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3AE85-A2F8-40F3-8AEB-10A899089220}"/>
              </a:ext>
            </a:extLst>
          </p:cNvPr>
          <p:cNvSpPr>
            <a:spLocks noGrp="1"/>
          </p:cNvSpPr>
          <p:nvPr>
            <p:ph type="title"/>
          </p:nvPr>
        </p:nvSpPr>
        <p:spPr/>
        <p:txBody>
          <a:bodyPr/>
          <a:lstStyle/>
          <a:p>
            <a:r>
              <a:rPr lang="en-US"/>
              <a:t>Facebook Post Table + Reactions | Motomel - 5 of 19</a:t>
            </a:r>
          </a:p>
        </p:txBody>
      </p:sp>
      <p:graphicFrame>
        <p:nvGraphicFramePr>
          <p:cNvPr id="5" name="Table Placeholder 4">
            <a:extLst>
              <a:ext uri="{FF2B5EF4-FFF2-40B4-BE49-F238E27FC236}">
                <a16:creationId xmlns:a16="http://schemas.microsoft.com/office/drawing/2014/main" id="{F4F0D876-7DCD-40D8-B871-D6FF665A0474}"/>
              </a:ext>
            </a:extLst>
          </p:cNvPr>
          <p:cNvGraphicFramePr>
            <a:graphicFrameLocks noGrp="1"/>
          </p:cNvGraphicFramePr>
          <p:nvPr>
            <p:ph type="tbl" sz="quarter" idx="13"/>
            <p:extLst>
              <p:ext uri="{D42A27DB-BD31-4B8C-83A1-F6EECF244321}">
                <p14:modId xmlns:p14="http://schemas.microsoft.com/office/powerpoint/2010/main" val="280557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5953559"/>
                    </a:ext>
                  </a:extLst>
                </a:gridCol>
                <a:gridCol w="493776">
                  <a:extLst>
                    <a:ext uri="{9D8B030D-6E8A-4147-A177-3AD203B41FA5}">
                      <a16:colId xmlns:a16="http://schemas.microsoft.com/office/drawing/2014/main" val="3519649726"/>
                    </a:ext>
                  </a:extLst>
                </a:gridCol>
                <a:gridCol w="493776">
                  <a:extLst>
                    <a:ext uri="{9D8B030D-6E8A-4147-A177-3AD203B41FA5}">
                      <a16:colId xmlns:a16="http://schemas.microsoft.com/office/drawing/2014/main" val="4040951614"/>
                    </a:ext>
                  </a:extLst>
                </a:gridCol>
                <a:gridCol w="493776">
                  <a:extLst>
                    <a:ext uri="{9D8B030D-6E8A-4147-A177-3AD203B41FA5}">
                      <a16:colId xmlns:a16="http://schemas.microsoft.com/office/drawing/2014/main" val="1489727253"/>
                    </a:ext>
                  </a:extLst>
                </a:gridCol>
                <a:gridCol w="493776">
                  <a:extLst>
                    <a:ext uri="{9D8B030D-6E8A-4147-A177-3AD203B41FA5}">
                      <a16:colId xmlns:a16="http://schemas.microsoft.com/office/drawing/2014/main" val="975262972"/>
                    </a:ext>
                  </a:extLst>
                </a:gridCol>
                <a:gridCol w="493776">
                  <a:extLst>
                    <a:ext uri="{9D8B030D-6E8A-4147-A177-3AD203B41FA5}">
                      <a16:colId xmlns:a16="http://schemas.microsoft.com/office/drawing/2014/main" val="1040072390"/>
                    </a:ext>
                  </a:extLst>
                </a:gridCol>
                <a:gridCol w="493776">
                  <a:extLst>
                    <a:ext uri="{9D8B030D-6E8A-4147-A177-3AD203B41FA5}">
                      <a16:colId xmlns:a16="http://schemas.microsoft.com/office/drawing/2014/main" val="3040743270"/>
                    </a:ext>
                  </a:extLst>
                </a:gridCol>
                <a:gridCol w="493776">
                  <a:extLst>
                    <a:ext uri="{9D8B030D-6E8A-4147-A177-3AD203B41FA5}">
                      <a16:colId xmlns:a16="http://schemas.microsoft.com/office/drawing/2014/main" val="917257558"/>
                    </a:ext>
                  </a:extLst>
                </a:gridCol>
                <a:gridCol w="493776">
                  <a:extLst>
                    <a:ext uri="{9D8B030D-6E8A-4147-A177-3AD203B41FA5}">
                      <a16:colId xmlns:a16="http://schemas.microsoft.com/office/drawing/2014/main" val="2227460427"/>
                    </a:ext>
                  </a:extLst>
                </a:gridCol>
                <a:gridCol w="493776">
                  <a:extLst>
                    <a:ext uri="{9D8B030D-6E8A-4147-A177-3AD203B41FA5}">
                      <a16:colId xmlns:a16="http://schemas.microsoft.com/office/drawing/2014/main" val="110797616"/>
                    </a:ext>
                  </a:extLst>
                </a:gridCol>
                <a:gridCol w="493776">
                  <a:extLst>
                    <a:ext uri="{9D8B030D-6E8A-4147-A177-3AD203B41FA5}">
                      <a16:colId xmlns:a16="http://schemas.microsoft.com/office/drawing/2014/main" val="3663903684"/>
                    </a:ext>
                  </a:extLst>
                </a:gridCol>
                <a:gridCol w="493776">
                  <a:extLst>
                    <a:ext uri="{9D8B030D-6E8A-4147-A177-3AD203B41FA5}">
                      <a16:colId xmlns:a16="http://schemas.microsoft.com/office/drawing/2014/main" val="3789587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06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- 2021-04-11 11:13:47</a:t>
                      </a:r>
                      <a:r>
                        <a:rPr kumimoji="0" lang="es-ES" sz="1000" b="0" i="0" u="none" strike="noStrike" kern="1200" cap="none" spc="0" normalizeH="0" baseline="0" noProof="0">
                          <a:ln>
                            <a:noFill/>
                          </a:ln>
                          <a:solidFill>
                            <a:prstClr val="black"/>
                          </a:solidFill>
                          <a:effectLst/>
                          <a:uLnTx/>
                          <a:uFillTx/>
                          <a:latin typeface="+mn-lt"/>
                          <a:ea typeface="+mn-ea"/>
                          <a:cs typeface="+mn-cs"/>
                        </a:rPr>
                        <a:t>
 La #𝐒𝟐 tiene un diseño deportivo destacado por sobre las motos de su gama, manteniendo la calidad y robustez de sus componentes. Conocéla en profundidad y elegila!⁣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7463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- 2021-04-21 15:59:58</a:t>
                      </a:r>
                      <a:r>
                        <a:rPr kumimoji="0" lang="es-ES" sz="1000" b="0" i="0" u="none" strike="noStrike" kern="1200" cap="none" spc="0" normalizeH="0" baseline="0" noProof="0">
                          <a:ln>
                            <a:noFill/>
                          </a:ln>
                          <a:solidFill>
                            <a:prstClr val="black"/>
                          </a:solidFill>
                          <a:effectLst/>
                          <a:uLnTx/>
                          <a:uFillTx/>
                          <a:latin typeface="+mn-lt"/>
                          <a:ea typeface="+mn-ea"/>
                          <a:cs typeface="+mn-cs"/>
                        </a:rPr>
                        <a:t>
 La #S2 posee un asiento antideslizante de doble textura el cual permite que vayas disfrutando de la máxima comodidad. Además posee un agarre trasero para el acompañante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77774080"/>
                  </a:ext>
                </a:extLst>
              </a:tr>
            </a:tbl>
          </a:graphicData>
        </a:graphic>
      </p:graphicFrame>
      <p:sp>
        <p:nvSpPr>
          <p:cNvPr id="4" name="Text Placeholder 3">
            <a:extLst>
              <a:ext uri="{FF2B5EF4-FFF2-40B4-BE49-F238E27FC236}">
                <a16:creationId xmlns:a16="http://schemas.microsoft.com/office/drawing/2014/main" id="{D9CDDF2C-4917-4CAE-B96C-7DA7D9D47AA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37925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6DFB1-21F4-4BBB-A697-0FF9203ECD66}"/>
              </a:ext>
            </a:extLst>
          </p:cNvPr>
          <p:cNvSpPr>
            <a:spLocks noGrp="1"/>
          </p:cNvSpPr>
          <p:nvPr>
            <p:ph type="title"/>
          </p:nvPr>
        </p:nvSpPr>
        <p:spPr/>
        <p:txBody>
          <a:bodyPr/>
          <a:lstStyle/>
          <a:p>
            <a:r>
              <a:rPr lang="en-US"/>
              <a:t>Facebook Post Table + Reactions | Motomel - 6 of 19</a:t>
            </a:r>
          </a:p>
        </p:txBody>
      </p:sp>
      <p:graphicFrame>
        <p:nvGraphicFramePr>
          <p:cNvPr id="5" name="Table Placeholder 4">
            <a:extLst>
              <a:ext uri="{FF2B5EF4-FFF2-40B4-BE49-F238E27FC236}">
                <a16:creationId xmlns:a16="http://schemas.microsoft.com/office/drawing/2014/main" id="{51791616-B1BD-4577-8654-91B4CBAAB0DC}"/>
              </a:ext>
            </a:extLst>
          </p:cNvPr>
          <p:cNvGraphicFramePr>
            <a:graphicFrameLocks noGrp="1"/>
          </p:cNvGraphicFramePr>
          <p:nvPr>
            <p:ph type="tbl" sz="quarter" idx="13"/>
            <p:extLst>
              <p:ext uri="{D42A27DB-BD31-4B8C-83A1-F6EECF244321}">
                <p14:modId xmlns:p14="http://schemas.microsoft.com/office/powerpoint/2010/main" val="428861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0702602"/>
                    </a:ext>
                  </a:extLst>
                </a:gridCol>
                <a:gridCol w="493776">
                  <a:extLst>
                    <a:ext uri="{9D8B030D-6E8A-4147-A177-3AD203B41FA5}">
                      <a16:colId xmlns:a16="http://schemas.microsoft.com/office/drawing/2014/main" val="2000853604"/>
                    </a:ext>
                  </a:extLst>
                </a:gridCol>
                <a:gridCol w="493776">
                  <a:extLst>
                    <a:ext uri="{9D8B030D-6E8A-4147-A177-3AD203B41FA5}">
                      <a16:colId xmlns:a16="http://schemas.microsoft.com/office/drawing/2014/main" val="3415085635"/>
                    </a:ext>
                  </a:extLst>
                </a:gridCol>
                <a:gridCol w="493776">
                  <a:extLst>
                    <a:ext uri="{9D8B030D-6E8A-4147-A177-3AD203B41FA5}">
                      <a16:colId xmlns:a16="http://schemas.microsoft.com/office/drawing/2014/main" val="1364924658"/>
                    </a:ext>
                  </a:extLst>
                </a:gridCol>
                <a:gridCol w="493776">
                  <a:extLst>
                    <a:ext uri="{9D8B030D-6E8A-4147-A177-3AD203B41FA5}">
                      <a16:colId xmlns:a16="http://schemas.microsoft.com/office/drawing/2014/main" val="1318434928"/>
                    </a:ext>
                  </a:extLst>
                </a:gridCol>
                <a:gridCol w="493776">
                  <a:extLst>
                    <a:ext uri="{9D8B030D-6E8A-4147-A177-3AD203B41FA5}">
                      <a16:colId xmlns:a16="http://schemas.microsoft.com/office/drawing/2014/main" val="1032275095"/>
                    </a:ext>
                  </a:extLst>
                </a:gridCol>
                <a:gridCol w="493776">
                  <a:extLst>
                    <a:ext uri="{9D8B030D-6E8A-4147-A177-3AD203B41FA5}">
                      <a16:colId xmlns:a16="http://schemas.microsoft.com/office/drawing/2014/main" val="1069173269"/>
                    </a:ext>
                  </a:extLst>
                </a:gridCol>
                <a:gridCol w="493776">
                  <a:extLst>
                    <a:ext uri="{9D8B030D-6E8A-4147-A177-3AD203B41FA5}">
                      <a16:colId xmlns:a16="http://schemas.microsoft.com/office/drawing/2014/main" val="580822364"/>
                    </a:ext>
                  </a:extLst>
                </a:gridCol>
                <a:gridCol w="493776">
                  <a:extLst>
                    <a:ext uri="{9D8B030D-6E8A-4147-A177-3AD203B41FA5}">
                      <a16:colId xmlns:a16="http://schemas.microsoft.com/office/drawing/2014/main" val="3912079508"/>
                    </a:ext>
                  </a:extLst>
                </a:gridCol>
                <a:gridCol w="493776">
                  <a:extLst>
                    <a:ext uri="{9D8B030D-6E8A-4147-A177-3AD203B41FA5}">
                      <a16:colId xmlns:a16="http://schemas.microsoft.com/office/drawing/2014/main" val="1664332784"/>
                    </a:ext>
                  </a:extLst>
                </a:gridCol>
                <a:gridCol w="493776">
                  <a:extLst>
                    <a:ext uri="{9D8B030D-6E8A-4147-A177-3AD203B41FA5}">
                      <a16:colId xmlns:a16="http://schemas.microsoft.com/office/drawing/2014/main" val="3930411535"/>
                    </a:ext>
                  </a:extLst>
                </a:gridCol>
                <a:gridCol w="493776">
                  <a:extLst>
                    <a:ext uri="{9D8B030D-6E8A-4147-A177-3AD203B41FA5}">
                      <a16:colId xmlns:a16="http://schemas.microsoft.com/office/drawing/2014/main" val="1233126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665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- 2021-04-06 14:00:01</a:t>
                      </a:r>
                      <a:r>
                        <a:rPr kumimoji="0" lang="es-ES" sz="1000" b="0" i="0" u="none" strike="noStrike" kern="1200" cap="none" spc="0" normalizeH="0" baseline="0" noProof="0">
                          <a:ln>
                            <a:noFill/>
                          </a:ln>
                          <a:solidFill>
                            <a:prstClr val="black"/>
                          </a:solidFill>
                          <a:effectLst/>
                          <a:uLnTx/>
                          <a:uFillTx/>
                          <a:latin typeface="+mn-lt"/>
                          <a:ea typeface="+mn-ea"/>
                          <a:cs typeface="+mn-cs"/>
                        </a:rPr>
                        <a:t>
 Si salís a la ruta, chequeá los 📝#MotoTips🔧 de @moreagustavo.⁣⁣⁣
⁣
Luego de un viaje es importante realizar un chequeo, sobre todo si pensamos pronto hacer otro. ⁣
¿Qué tenés que chequear? ¡Mirá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953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- 2021-04-20 17:00:48</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la moto on-off perfecta para tu estilo de vida.⁣
⁣
Confiable y potente te banca en la cuidad, en la tierra o en cualquier terreno. Gran autonomía y calidad en sus componentes.⁣
⁣
Y vos, ¿A dónde llevarías tu Skua 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9161966"/>
                  </a:ext>
                </a:extLst>
              </a:tr>
            </a:tbl>
          </a:graphicData>
        </a:graphic>
      </p:graphicFrame>
      <p:sp>
        <p:nvSpPr>
          <p:cNvPr id="4" name="Text Placeholder 3">
            <a:extLst>
              <a:ext uri="{FF2B5EF4-FFF2-40B4-BE49-F238E27FC236}">
                <a16:creationId xmlns:a16="http://schemas.microsoft.com/office/drawing/2014/main" id="{5E6F25A3-3A43-4833-82E5-FCB57BEA5BF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196618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57AD7-C3D2-4561-B89A-A7EE0B6E61D0}"/>
              </a:ext>
            </a:extLst>
          </p:cNvPr>
          <p:cNvSpPr>
            <a:spLocks noGrp="1"/>
          </p:cNvSpPr>
          <p:nvPr>
            <p:ph type="title"/>
          </p:nvPr>
        </p:nvSpPr>
        <p:spPr/>
        <p:txBody>
          <a:bodyPr/>
          <a:lstStyle/>
          <a:p>
            <a:r>
              <a:rPr lang="en-US"/>
              <a:t>Facebook Post Table + Reactions | Motomel - 7 of 19</a:t>
            </a:r>
          </a:p>
        </p:txBody>
      </p:sp>
      <p:graphicFrame>
        <p:nvGraphicFramePr>
          <p:cNvPr id="5" name="Table Placeholder 4">
            <a:extLst>
              <a:ext uri="{FF2B5EF4-FFF2-40B4-BE49-F238E27FC236}">
                <a16:creationId xmlns:a16="http://schemas.microsoft.com/office/drawing/2014/main" id="{83C70212-3D41-494B-AE77-99D68B72F18A}"/>
              </a:ext>
            </a:extLst>
          </p:cNvPr>
          <p:cNvGraphicFramePr>
            <a:graphicFrameLocks noGrp="1"/>
          </p:cNvGraphicFramePr>
          <p:nvPr>
            <p:ph type="tbl" sz="quarter" idx="13"/>
            <p:extLst>
              <p:ext uri="{D42A27DB-BD31-4B8C-83A1-F6EECF244321}">
                <p14:modId xmlns:p14="http://schemas.microsoft.com/office/powerpoint/2010/main" val="2911303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2121081"/>
                    </a:ext>
                  </a:extLst>
                </a:gridCol>
                <a:gridCol w="493776">
                  <a:extLst>
                    <a:ext uri="{9D8B030D-6E8A-4147-A177-3AD203B41FA5}">
                      <a16:colId xmlns:a16="http://schemas.microsoft.com/office/drawing/2014/main" val="3821736646"/>
                    </a:ext>
                  </a:extLst>
                </a:gridCol>
                <a:gridCol w="493776">
                  <a:extLst>
                    <a:ext uri="{9D8B030D-6E8A-4147-A177-3AD203B41FA5}">
                      <a16:colId xmlns:a16="http://schemas.microsoft.com/office/drawing/2014/main" val="626300431"/>
                    </a:ext>
                  </a:extLst>
                </a:gridCol>
                <a:gridCol w="493776">
                  <a:extLst>
                    <a:ext uri="{9D8B030D-6E8A-4147-A177-3AD203B41FA5}">
                      <a16:colId xmlns:a16="http://schemas.microsoft.com/office/drawing/2014/main" val="1811606717"/>
                    </a:ext>
                  </a:extLst>
                </a:gridCol>
                <a:gridCol w="493776">
                  <a:extLst>
                    <a:ext uri="{9D8B030D-6E8A-4147-A177-3AD203B41FA5}">
                      <a16:colId xmlns:a16="http://schemas.microsoft.com/office/drawing/2014/main" val="823720148"/>
                    </a:ext>
                  </a:extLst>
                </a:gridCol>
                <a:gridCol w="493776">
                  <a:extLst>
                    <a:ext uri="{9D8B030D-6E8A-4147-A177-3AD203B41FA5}">
                      <a16:colId xmlns:a16="http://schemas.microsoft.com/office/drawing/2014/main" val="459397328"/>
                    </a:ext>
                  </a:extLst>
                </a:gridCol>
                <a:gridCol w="493776">
                  <a:extLst>
                    <a:ext uri="{9D8B030D-6E8A-4147-A177-3AD203B41FA5}">
                      <a16:colId xmlns:a16="http://schemas.microsoft.com/office/drawing/2014/main" val="3182110124"/>
                    </a:ext>
                  </a:extLst>
                </a:gridCol>
                <a:gridCol w="493776">
                  <a:extLst>
                    <a:ext uri="{9D8B030D-6E8A-4147-A177-3AD203B41FA5}">
                      <a16:colId xmlns:a16="http://schemas.microsoft.com/office/drawing/2014/main" val="705251200"/>
                    </a:ext>
                  </a:extLst>
                </a:gridCol>
                <a:gridCol w="493776">
                  <a:extLst>
                    <a:ext uri="{9D8B030D-6E8A-4147-A177-3AD203B41FA5}">
                      <a16:colId xmlns:a16="http://schemas.microsoft.com/office/drawing/2014/main" val="282686739"/>
                    </a:ext>
                  </a:extLst>
                </a:gridCol>
                <a:gridCol w="493776">
                  <a:extLst>
                    <a:ext uri="{9D8B030D-6E8A-4147-A177-3AD203B41FA5}">
                      <a16:colId xmlns:a16="http://schemas.microsoft.com/office/drawing/2014/main" val="1032482037"/>
                    </a:ext>
                  </a:extLst>
                </a:gridCol>
                <a:gridCol w="493776">
                  <a:extLst>
                    <a:ext uri="{9D8B030D-6E8A-4147-A177-3AD203B41FA5}">
                      <a16:colId xmlns:a16="http://schemas.microsoft.com/office/drawing/2014/main" val="911693007"/>
                    </a:ext>
                  </a:extLst>
                </a:gridCol>
                <a:gridCol w="493776">
                  <a:extLst>
                    <a:ext uri="{9D8B030D-6E8A-4147-A177-3AD203B41FA5}">
                      <a16:colId xmlns:a16="http://schemas.microsoft.com/office/drawing/2014/main" val="410756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440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- 2021-04-09 15:43:26</a:t>
                      </a:r>
                      <a:r>
                        <a:rPr kumimoji="0" lang="en-US" sz="1000" b="0" i="0" u="none" strike="noStrike" kern="1200" cap="none" spc="0" normalizeH="0" baseline="0" noProof="0">
                          <a:ln>
                            <a:noFill/>
                          </a:ln>
                          <a:solidFill>
                            <a:prstClr val="black"/>
                          </a:solidFill>
                          <a:effectLst/>
                          <a:uLnTx/>
                          <a:uFillTx/>
                          <a:latin typeface="+mn-lt"/>
                          <a:ea typeface="+mn-ea"/>
                          <a:cs typeface="+mn-cs"/>
                        </a:rPr>
                        <a:t>
 Nuestro modelo SMASH AUTOMATICA 💥  Es tan fácil como arrancar, acelerar y salir andando! 🏍️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33815658"/>
                  </a:ext>
                </a:extLst>
              </a:tr>
            </a:tbl>
          </a:graphicData>
        </a:graphic>
      </p:graphicFrame>
      <p:sp>
        <p:nvSpPr>
          <p:cNvPr id="4" name="Text Placeholder 3">
            <a:extLst>
              <a:ext uri="{FF2B5EF4-FFF2-40B4-BE49-F238E27FC236}">
                <a16:creationId xmlns:a16="http://schemas.microsoft.com/office/drawing/2014/main" id="{35BA8270-17FB-4D26-A8C4-5CB90406E10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69792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1F5A8-B06B-45AB-BFAF-E89D0F04DBB9}"/>
              </a:ext>
            </a:extLst>
          </p:cNvPr>
          <p:cNvSpPr>
            <a:spLocks noGrp="1"/>
          </p:cNvSpPr>
          <p:nvPr>
            <p:ph type="title"/>
          </p:nvPr>
        </p:nvSpPr>
        <p:spPr/>
        <p:txBody>
          <a:bodyPr/>
          <a:lstStyle/>
          <a:p>
            <a:r>
              <a:rPr lang="en-US"/>
              <a:t>Facebook Post Table + Reactions | Motomel - 8 of 19</a:t>
            </a:r>
          </a:p>
        </p:txBody>
      </p:sp>
      <p:graphicFrame>
        <p:nvGraphicFramePr>
          <p:cNvPr id="5" name="Table Placeholder 4">
            <a:extLst>
              <a:ext uri="{FF2B5EF4-FFF2-40B4-BE49-F238E27FC236}">
                <a16:creationId xmlns:a16="http://schemas.microsoft.com/office/drawing/2014/main" id="{E0F389D4-5F01-4C3B-BBBB-1A940A663168}"/>
              </a:ext>
            </a:extLst>
          </p:cNvPr>
          <p:cNvGraphicFramePr>
            <a:graphicFrameLocks noGrp="1"/>
          </p:cNvGraphicFramePr>
          <p:nvPr>
            <p:ph type="tbl" sz="quarter" idx="13"/>
            <p:extLst>
              <p:ext uri="{D42A27DB-BD31-4B8C-83A1-F6EECF244321}">
                <p14:modId xmlns:p14="http://schemas.microsoft.com/office/powerpoint/2010/main" val="96445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1677230"/>
                    </a:ext>
                  </a:extLst>
                </a:gridCol>
                <a:gridCol w="493776">
                  <a:extLst>
                    <a:ext uri="{9D8B030D-6E8A-4147-A177-3AD203B41FA5}">
                      <a16:colId xmlns:a16="http://schemas.microsoft.com/office/drawing/2014/main" val="3350757883"/>
                    </a:ext>
                  </a:extLst>
                </a:gridCol>
                <a:gridCol w="493776">
                  <a:extLst>
                    <a:ext uri="{9D8B030D-6E8A-4147-A177-3AD203B41FA5}">
                      <a16:colId xmlns:a16="http://schemas.microsoft.com/office/drawing/2014/main" val="3081776371"/>
                    </a:ext>
                  </a:extLst>
                </a:gridCol>
                <a:gridCol w="493776">
                  <a:extLst>
                    <a:ext uri="{9D8B030D-6E8A-4147-A177-3AD203B41FA5}">
                      <a16:colId xmlns:a16="http://schemas.microsoft.com/office/drawing/2014/main" val="1329014895"/>
                    </a:ext>
                  </a:extLst>
                </a:gridCol>
                <a:gridCol w="493776">
                  <a:extLst>
                    <a:ext uri="{9D8B030D-6E8A-4147-A177-3AD203B41FA5}">
                      <a16:colId xmlns:a16="http://schemas.microsoft.com/office/drawing/2014/main" val="3020644162"/>
                    </a:ext>
                  </a:extLst>
                </a:gridCol>
                <a:gridCol w="493776">
                  <a:extLst>
                    <a:ext uri="{9D8B030D-6E8A-4147-A177-3AD203B41FA5}">
                      <a16:colId xmlns:a16="http://schemas.microsoft.com/office/drawing/2014/main" val="4061261173"/>
                    </a:ext>
                  </a:extLst>
                </a:gridCol>
                <a:gridCol w="493776">
                  <a:extLst>
                    <a:ext uri="{9D8B030D-6E8A-4147-A177-3AD203B41FA5}">
                      <a16:colId xmlns:a16="http://schemas.microsoft.com/office/drawing/2014/main" val="3898593948"/>
                    </a:ext>
                  </a:extLst>
                </a:gridCol>
                <a:gridCol w="493776">
                  <a:extLst>
                    <a:ext uri="{9D8B030D-6E8A-4147-A177-3AD203B41FA5}">
                      <a16:colId xmlns:a16="http://schemas.microsoft.com/office/drawing/2014/main" val="591261689"/>
                    </a:ext>
                  </a:extLst>
                </a:gridCol>
                <a:gridCol w="493776">
                  <a:extLst>
                    <a:ext uri="{9D8B030D-6E8A-4147-A177-3AD203B41FA5}">
                      <a16:colId xmlns:a16="http://schemas.microsoft.com/office/drawing/2014/main" val="1205519657"/>
                    </a:ext>
                  </a:extLst>
                </a:gridCol>
                <a:gridCol w="493776">
                  <a:extLst>
                    <a:ext uri="{9D8B030D-6E8A-4147-A177-3AD203B41FA5}">
                      <a16:colId xmlns:a16="http://schemas.microsoft.com/office/drawing/2014/main" val="3684657071"/>
                    </a:ext>
                  </a:extLst>
                </a:gridCol>
                <a:gridCol w="493776">
                  <a:extLst>
                    <a:ext uri="{9D8B030D-6E8A-4147-A177-3AD203B41FA5}">
                      <a16:colId xmlns:a16="http://schemas.microsoft.com/office/drawing/2014/main" val="3986281365"/>
                    </a:ext>
                  </a:extLst>
                </a:gridCol>
                <a:gridCol w="493776">
                  <a:extLst>
                    <a:ext uri="{9D8B030D-6E8A-4147-A177-3AD203B41FA5}">
                      <a16:colId xmlns:a16="http://schemas.microsoft.com/office/drawing/2014/main" val="67846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60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- 2021-04-21 16:35:38</a:t>
                      </a:r>
                      <a:r>
                        <a:rPr kumimoji="0" lang="en-US" sz="1000" b="0" i="0" u="none" strike="noStrike" kern="1200" cap="none" spc="0" normalizeH="0" baseline="0" noProof="0">
                          <a:ln>
                            <a:noFill/>
                          </a:ln>
                          <a:solidFill>
                            <a:prstClr val="black"/>
                          </a:solidFill>
                          <a:effectLst/>
                          <a:uLnTx/>
                          <a:uFillTx/>
                          <a:latin typeface="+mn-lt"/>
                          <a:ea typeface="+mn-ea"/>
                          <a:cs typeface="+mn-cs"/>
                        </a:rPr>
                        <a:t>
 💣💥 Smash x125 💣💥 
☑️ Motor 4 tiempos
☑️ Frenos a disco delantero
☑️ Motor Monocilíndrico
☑️ Encendido electrónico  y pedal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1040940"/>
                  </a:ext>
                </a:extLst>
              </a:tr>
            </a:tbl>
          </a:graphicData>
        </a:graphic>
      </p:graphicFrame>
      <p:sp>
        <p:nvSpPr>
          <p:cNvPr id="4" name="Text Placeholder 3">
            <a:extLst>
              <a:ext uri="{FF2B5EF4-FFF2-40B4-BE49-F238E27FC236}">
                <a16:creationId xmlns:a16="http://schemas.microsoft.com/office/drawing/2014/main" id="{E4FD3767-7886-4DBE-8E43-B82C27650F6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82605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E702A-02AD-40C4-BD36-4565560B8B5A}"/>
              </a:ext>
            </a:extLst>
          </p:cNvPr>
          <p:cNvSpPr>
            <a:spLocks noGrp="1"/>
          </p:cNvSpPr>
          <p:nvPr>
            <p:ph type="title"/>
          </p:nvPr>
        </p:nvSpPr>
        <p:spPr/>
        <p:txBody>
          <a:bodyPr/>
          <a:lstStyle/>
          <a:p>
            <a:r>
              <a:rPr lang="en-US"/>
              <a:t>Facebook Post Table + Reactions | Motomel - 9 of 19</a:t>
            </a:r>
          </a:p>
        </p:txBody>
      </p:sp>
      <p:graphicFrame>
        <p:nvGraphicFramePr>
          <p:cNvPr id="5" name="Table Placeholder 4">
            <a:extLst>
              <a:ext uri="{FF2B5EF4-FFF2-40B4-BE49-F238E27FC236}">
                <a16:creationId xmlns:a16="http://schemas.microsoft.com/office/drawing/2014/main" id="{6C93E555-4321-4993-91A6-FF5CEDBCB268}"/>
              </a:ext>
            </a:extLst>
          </p:cNvPr>
          <p:cNvGraphicFramePr>
            <a:graphicFrameLocks noGrp="1"/>
          </p:cNvGraphicFramePr>
          <p:nvPr>
            <p:ph type="tbl" sz="quarter" idx="13"/>
            <p:extLst>
              <p:ext uri="{D42A27DB-BD31-4B8C-83A1-F6EECF244321}">
                <p14:modId xmlns:p14="http://schemas.microsoft.com/office/powerpoint/2010/main" val="369831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5606866"/>
                    </a:ext>
                  </a:extLst>
                </a:gridCol>
                <a:gridCol w="493776">
                  <a:extLst>
                    <a:ext uri="{9D8B030D-6E8A-4147-A177-3AD203B41FA5}">
                      <a16:colId xmlns:a16="http://schemas.microsoft.com/office/drawing/2014/main" val="1186458622"/>
                    </a:ext>
                  </a:extLst>
                </a:gridCol>
                <a:gridCol w="493776">
                  <a:extLst>
                    <a:ext uri="{9D8B030D-6E8A-4147-A177-3AD203B41FA5}">
                      <a16:colId xmlns:a16="http://schemas.microsoft.com/office/drawing/2014/main" val="167734073"/>
                    </a:ext>
                  </a:extLst>
                </a:gridCol>
                <a:gridCol w="493776">
                  <a:extLst>
                    <a:ext uri="{9D8B030D-6E8A-4147-A177-3AD203B41FA5}">
                      <a16:colId xmlns:a16="http://schemas.microsoft.com/office/drawing/2014/main" val="2275158705"/>
                    </a:ext>
                  </a:extLst>
                </a:gridCol>
                <a:gridCol w="493776">
                  <a:extLst>
                    <a:ext uri="{9D8B030D-6E8A-4147-A177-3AD203B41FA5}">
                      <a16:colId xmlns:a16="http://schemas.microsoft.com/office/drawing/2014/main" val="1636055263"/>
                    </a:ext>
                  </a:extLst>
                </a:gridCol>
                <a:gridCol w="493776">
                  <a:extLst>
                    <a:ext uri="{9D8B030D-6E8A-4147-A177-3AD203B41FA5}">
                      <a16:colId xmlns:a16="http://schemas.microsoft.com/office/drawing/2014/main" val="3730694661"/>
                    </a:ext>
                  </a:extLst>
                </a:gridCol>
                <a:gridCol w="493776">
                  <a:extLst>
                    <a:ext uri="{9D8B030D-6E8A-4147-A177-3AD203B41FA5}">
                      <a16:colId xmlns:a16="http://schemas.microsoft.com/office/drawing/2014/main" val="1223166129"/>
                    </a:ext>
                  </a:extLst>
                </a:gridCol>
                <a:gridCol w="493776">
                  <a:extLst>
                    <a:ext uri="{9D8B030D-6E8A-4147-A177-3AD203B41FA5}">
                      <a16:colId xmlns:a16="http://schemas.microsoft.com/office/drawing/2014/main" val="351609973"/>
                    </a:ext>
                  </a:extLst>
                </a:gridCol>
                <a:gridCol w="493776">
                  <a:extLst>
                    <a:ext uri="{9D8B030D-6E8A-4147-A177-3AD203B41FA5}">
                      <a16:colId xmlns:a16="http://schemas.microsoft.com/office/drawing/2014/main" val="2842251695"/>
                    </a:ext>
                  </a:extLst>
                </a:gridCol>
                <a:gridCol w="493776">
                  <a:extLst>
                    <a:ext uri="{9D8B030D-6E8A-4147-A177-3AD203B41FA5}">
                      <a16:colId xmlns:a16="http://schemas.microsoft.com/office/drawing/2014/main" val="2809481540"/>
                    </a:ext>
                  </a:extLst>
                </a:gridCol>
                <a:gridCol w="493776">
                  <a:extLst>
                    <a:ext uri="{9D8B030D-6E8A-4147-A177-3AD203B41FA5}">
                      <a16:colId xmlns:a16="http://schemas.microsoft.com/office/drawing/2014/main" val="2532735743"/>
                    </a:ext>
                  </a:extLst>
                </a:gridCol>
                <a:gridCol w="493776">
                  <a:extLst>
                    <a:ext uri="{9D8B030D-6E8A-4147-A177-3AD203B41FA5}">
                      <a16:colId xmlns:a16="http://schemas.microsoft.com/office/drawing/2014/main" val="329827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775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- 2021-04-16 16:00:56</a:t>
                      </a:r>
                      <a:r>
                        <a:rPr kumimoji="0" lang="en-US" sz="1000" b="0" i="0" u="none" strike="noStrike" kern="1200" cap="none" spc="0" normalizeH="0" baseline="0" noProof="0">
                          <a:ln>
                            <a:noFill/>
                          </a:ln>
                          <a:solidFill>
                            <a:prstClr val="black"/>
                          </a:solidFill>
                          <a:effectLst/>
                          <a:uLnTx/>
                          <a:uFillTx/>
                          <a:latin typeface="+mn-lt"/>
                          <a:ea typeface="+mn-ea"/>
                          <a:cs typeface="+mn-cs"/>
                        </a:rPr>
                        <a:t>
 SMASH AUTOMATICA 💥💣 Arrancas, aceleras y salís andando! 💥💣 
🏁 Motor 4 tiempos, refrigerado por aire
🏁 Transmisión automática
🏁 Freno delantero y trasero a tambor
Encontrá más detalles en nuetra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3150356"/>
                  </a:ext>
                </a:extLst>
              </a:tr>
            </a:tbl>
          </a:graphicData>
        </a:graphic>
      </p:graphicFrame>
      <p:sp>
        <p:nvSpPr>
          <p:cNvPr id="4" name="Text Placeholder 3">
            <a:extLst>
              <a:ext uri="{FF2B5EF4-FFF2-40B4-BE49-F238E27FC236}">
                <a16:creationId xmlns:a16="http://schemas.microsoft.com/office/drawing/2014/main" id="{F8913B36-6415-480F-BFBF-76DA25E49C1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32337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F762-C8ED-41C5-A03C-1014B0B3778A}"/>
              </a:ext>
            </a:extLst>
          </p:cNvPr>
          <p:cNvSpPr>
            <a:spLocks noGrp="1"/>
          </p:cNvSpPr>
          <p:nvPr>
            <p:ph type="title"/>
          </p:nvPr>
        </p:nvSpPr>
        <p:spPr/>
        <p:txBody>
          <a:bodyPr/>
          <a:lstStyle/>
          <a:p>
            <a:r>
              <a:rPr lang="en-US"/>
              <a:t>Facebook Post Table + Reactions | Motomel - 10 of 19</a:t>
            </a:r>
          </a:p>
        </p:txBody>
      </p:sp>
      <p:graphicFrame>
        <p:nvGraphicFramePr>
          <p:cNvPr id="5" name="Table Placeholder 4">
            <a:extLst>
              <a:ext uri="{FF2B5EF4-FFF2-40B4-BE49-F238E27FC236}">
                <a16:creationId xmlns:a16="http://schemas.microsoft.com/office/drawing/2014/main" id="{C3E306D0-1543-4780-A3E1-6348C251BD35}"/>
              </a:ext>
            </a:extLst>
          </p:cNvPr>
          <p:cNvGraphicFramePr>
            <a:graphicFrameLocks noGrp="1"/>
          </p:cNvGraphicFramePr>
          <p:nvPr>
            <p:ph type="tbl" sz="quarter" idx="13"/>
            <p:extLst>
              <p:ext uri="{D42A27DB-BD31-4B8C-83A1-F6EECF244321}">
                <p14:modId xmlns:p14="http://schemas.microsoft.com/office/powerpoint/2010/main" val="179826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2132948"/>
                    </a:ext>
                  </a:extLst>
                </a:gridCol>
                <a:gridCol w="493776">
                  <a:extLst>
                    <a:ext uri="{9D8B030D-6E8A-4147-A177-3AD203B41FA5}">
                      <a16:colId xmlns:a16="http://schemas.microsoft.com/office/drawing/2014/main" val="50838630"/>
                    </a:ext>
                  </a:extLst>
                </a:gridCol>
                <a:gridCol w="493776">
                  <a:extLst>
                    <a:ext uri="{9D8B030D-6E8A-4147-A177-3AD203B41FA5}">
                      <a16:colId xmlns:a16="http://schemas.microsoft.com/office/drawing/2014/main" val="200289068"/>
                    </a:ext>
                  </a:extLst>
                </a:gridCol>
                <a:gridCol w="493776">
                  <a:extLst>
                    <a:ext uri="{9D8B030D-6E8A-4147-A177-3AD203B41FA5}">
                      <a16:colId xmlns:a16="http://schemas.microsoft.com/office/drawing/2014/main" val="1867192538"/>
                    </a:ext>
                  </a:extLst>
                </a:gridCol>
                <a:gridCol w="493776">
                  <a:extLst>
                    <a:ext uri="{9D8B030D-6E8A-4147-A177-3AD203B41FA5}">
                      <a16:colId xmlns:a16="http://schemas.microsoft.com/office/drawing/2014/main" val="3969502483"/>
                    </a:ext>
                  </a:extLst>
                </a:gridCol>
                <a:gridCol w="493776">
                  <a:extLst>
                    <a:ext uri="{9D8B030D-6E8A-4147-A177-3AD203B41FA5}">
                      <a16:colId xmlns:a16="http://schemas.microsoft.com/office/drawing/2014/main" val="3953207591"/>
                    </a:ext>
                  </a:extLst>
                </a:gridCol>
                <a:gridCol w="493776">
                  <a:extLst>
                    <a:ext uri="{9D8B030D-6E8A-4147-A177-3AD203B41FA5}">
                      <a16:colId xmlns:a16="http://schemas.microsoft.com/office/drawing/2014/main" val="854086153"/>
                    </a:ext>
                  </a:extLst>
                </a:gridCol>
                <a:gridCol w="493776">
                  <a:extLst>
                    <a:ext uri="{9D8B030D-6E8A-4147-A177-3AD203B41FA5}">
                      <a16:colId xmlns:a16="http://schemas.microsoft.com/office/drawing/2014/main" val="3588525183"/>
                    </a:ext>
                  </a:extLst>
                </a:gridCol>
                <a:gridCol w="493776">
                  <a:extLst>
                    <a:ext uri="{9D8B030D-6E8A-4147-A177-3AD203B41FA5}">
                      <a16:colId xmlns:a16="http://schemas.microsoft.com/office/drawing/2014/main" val="1863458067"/>
                    </a:ext>
                  </a:extLst>
                </a:gridCol>
                <a:gridCol w="493776">
                  <a:extLst>
                    <a:ext uri="{9D8B030D-6E8A-4147-A177-3AD203B41FA5}">
                      <a16:colId xmlns:a16="http://schemas.microsoft.com/office/drawing/2014/main" val="2782148145"/>
                    </a:ext>
                  </a:extLst>
                </a:gridCol>
                <a:gridCol w="493776">
                  <a:extLst>
                    <a:ext uri="{9D8B030D-6E8A-4147-A177-3AD203B41FA5}">
                      <a16:colId xmlns:a16="http://schemas.microsoft.com/office/drawing/2014/main" val="358178998"/>
                    </a:ext>
                  </a:extLst>
                </a:gridCol>
                <a:gridCol w="493776">
                  <a:extLst>
                    <a:ext uri="{9D8B030D-6E8A-4147-A177-3AD203B41FA5}">
                      <a16:colId xmlns:a16="http://schemas.microsoft.com/office/drawing/2014/main" val="336517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973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- 2021-04-09 15:42:05</a:t>
                      </a:r>
                      <a:r>
                        <a:rPr kumimoji="0" lang="en-US" sz="1000" b="0" i="0" u="none" strike="noStrike" kern="1200" cap="none" spc="0" normalizeH="0" baseline="0" noProof="0">
                          <a:ln>
                            <a:noFill/>
                          </a:ln>
                          <a:solidFill>
                            <a:prstClr val="black"/>
                          </a:solidFill>
                          <a:effectLst/>
                          <a:uLnTx/>
                          <a:uFillTx/>
                          <a:latin typeface="+mn-lt"/>
                          <a:ea typeface="+mn-ea"/>
                          <a:cs typeface="+mn-cs"/>
                        </a:rPr>
                        <a:t>
 Nuestro modelo SMASH AUTOMATICA 💥  Es tan fácil como arrancar, acelerar y salir andando! 🏍️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83266079"/>
                  </a:ext>
                </a:extLst>
              </a:tr>
            </a:tbl>
          </a:graphicData>
        </a:graphic>
      </p:graphicFrame>
      <p:sp>
        <p:nvSpPr>
          <p:cNvPr id="4" name="Text Placeholder 3">
            <a:extLst>
              <a:ext uri="{FF2B5EF4-FFF2-40B4-BE49-F238E27FC236}">
                <a16:creationId xmlns:a16="http://schemas.microsoft.com/office/drawing/2014/main" id="{1E4A4B62-B50A-4E0E-83F1-F86D2FAFCDB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625960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91F25-675D-4C0B-9F42-1E4DAFF17BB1}"/>
              </a:ext>
            </a:extLst>
          </p:cNvPr>
          <p:cNvSpPr>
            <a:spLocks noGrp="1"/>
          </p:cNvSpPr>
          <p:nvPr>
            <p:ph type="title"/>
          </p:nvPr>
        </p:nvSpPr>
        <p:spPr/>
        <p:txBody>
          <a:bodyPr/>
          <a:lstStyle/>
          <a:p>
            <a:r>
              <a:rPr lang="en-US"/>
              <a:t>Facebook Post Table + Reactions | Motomel - 11 of 19</a:t>
            </a:r>
          </a:p>
        </p:txBody>
      </p:sp>
      <p:graphicFrame>
        <p:nvGraphicFramePr>
          <p:cNvPr id="5" name="Table Placeholder 4">
            <a:extLst>
              <a:ext uri="{FF2B5EF4-FFF2-40B4-BE49-F238E27FC236}">
                <a16:creationId xmlns:a16="http://schemas.microsoft.com/office/drawing/2014/main" id="{E9D6D524-1274-4677-B908-A4B8A189B144}"/>
              </a:ext>
            </a:extLst>
          </p:cNvPr>
          <p:cNvGraphicFramePr>
            <a:graphicFrameLocks noGrp="1"/>
          </p:cNvGraphicFramePr>
          <p:nvPr>
            <p:ph type="tbl" sz="quarter" idx="13"/>
            <p:extLst>
              <p:ext uri="{D42A27DB-BD31-4B8C-83A1-F6EECF244321}">
                <p14:modId xmlns:p14="http://schemas.microsoft.com/office/powerpoint/2010/main" val="196013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0760533"/>
                    </a:ext>
                  </a:extLst>
                </a:gridCol>
                <a:gridCol w="493776">
                  <a:extLst>
                    <a:ext uri="{9D8B030D-6E8A-4147-A177-3AD203B41FA5}">
                      <a16:colId xmlns:a16="http://schemas.microsoft.com/office/drawing/2014/main" val="4000361757"/>
                    </a:ext>
                  </a:extLst>
                </a:gridCol>
                <a:gridCol w="493776">
                  <a:extLst>
                    <a:ext uri="{9D8B030D-6E8A-4147-A177-3AD203B41FA5}">
                      <a16:colId xmlns:a16="http://schemas.microsoft.com/office/drawing/2014/main" val="2903047270"/>
                    </a:ext>
                  </a:extLst>
                </a:gridCol>
                <a:gridCol w="493776">
                  <a:extLst>
                    <a:ext uri="{9D8B030D-6E8A-4147-A177-3AD203B41FA5}">
                      <a16:colId xmlns:a16="http://schemas.microsoft.com/office/drawing/2014/main" val="685304495"/>
                    </a:ext>
                  </a:extLst>
                </a:gridCol>
                <a:gridCol w="493776">
                  <a:extLst>
                    <a:ext uri="{9D8B030D-6E8A-4147-A177-3AD203B41FA5}">
                      <a16:colId xmlns:a16="http://schemas.microsoft.com/office/drawing/2014/main" val="3305830963"/>
                    </a:ext>
                  </a:extLst>
                </a:gridCol>
                <a:gridCol w="493776">
                  <a:extLst>
                    <a:ext uri="{9D8B030D-6E8A-4147-A177-3AD203B41FA5}">
                      <a16:colId xmlns:a16="http://schemas.microsoft.com/office/drawing/2014/main" val="1988016660"/>
                    </a:ext>
                  </a:extLst>
                </a:gridCol>
                <a:gridCol w="493776">
                  <a:extLst>
                    <a:ext uri="{9D8B030D-6E8A-4147-A177-3AD203B41FA5}">
                      <a16:colId xmlns:a16="http://schemas.microsoft.com/office/drawing/2014/main" val="1566023257"/>
                    </a:ext>
                  </a:extLst>
                </a:gridCol>
                <a:gridCol w="493776">
                  <a:extLst>
                    <a:ext uri="{9D8B030D-6E8A-4147-A177-3AD203B41FA5}">
                      <a16:colId xmlns:a16="http://schemas.microsoft.com/office/drawing/2014/main" val="4214430934"/>
                    </a:ext>
                  </a:extLst>
                </a:gridCol>
                <a:gridCol w="493776">
                  <a:extLst>
                    <a:ext uri="{9D8B030D-6E8A-4147-A177-3AD203B41FA5}">
                      <a16:colId xmlns:a16="http://schemas.microsoft.com/office/drawing/2014/main" val="1537103893"/>
                    </a:ext>
                  </a:extLst>
                </a:gridCol>
                <a:gridCol w="493776">
                  <a:extLst>
                    <a:ext uri="{9D8B030D-6E8A-4147-A177-3AD203B41FA5}">
                      <a16:colId xmlns:a16="http://schemas.microsoft.com/office/drawing/2014/main" val="3087664941"/>
                    </a:ext>
                  </a:extLst>
                </a:gridCol>
                <a:gridCol w="493776">
                  <a:extLst>
                    <a:ext uri="{9D8B030D-6E8A-4147-A177-3AD203B41FA5}">
                      <a16:colId xmlns:a16="http://schemas.microsoft.com/office/drawing/2014/main" val="3777026362"/>
                    </a:ext>
                  </a:extLst>
                </a:gridCol>
                <a:gridCol w="493776">
                  <a:extLst>
                    <a:ext uri="{9D8B030D-6E8A-4147-A177-3AD203B41FA5}">
                      <a16:colId xmlns:a16="http://schemas.microsoft.com/office/drawing/2014/main" val="265761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485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- 2021-04-26 17:10:00</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reconocida por ser una moto on-off confiable, con un motor de calidad y buena potencia.⁣
¡Descubrila!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974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- 2021-04-28 20:29:39</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55162861"/>
                  </a:ext>
                </a:extLst>
              </a:tr>
            </a:tbl>
          </a:graphicData>
        </a:graphic>
      </p:graphicFrame>
      <p:sp>
        <p:nvSpPr>
          <p:cNvPr id="4" name="Text Placeholder 3">
            <a:extLst>
              <a:ext uri="{FF2B5EF4-FFF2-40B4-BE49-F238E27FC236}">
                <a16:creationId xmlns:a16="http://schemas.microsoft.com/office/drawing/2014/main" id="{9AB5DE09-5CDC-4E2C-B2AD-A2C77141275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315902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F06A-A582-495E-9E2F-355DC3D54AA2}"/>
              </a:ext>
            </a:extLst>
          </p:cNvPr>
          <p:cNvSpPr>
            <a:spLocks noGrp="1"/>
          </p:cNvSpPr>
          <p:nvPr>
            <p:ph type="title"/>
          </p:nvPr>
        </p:nvSpPr>
        <p:spPr/>
        <p:txBody>
          <a:bodyPr/>
          <a:lstStyle/>
          <a:p>
            <a:r>
              <a:rPr lang="en-US"/>
              <a:t>Facebook Post Table + Reactions | Motomel - 12 of 19</a:t>
            </a:r>
          </a:p>
        </p:txBody>
      </p:sp>
      <p:graphicFrame>
        <p:nvGraphicFramePr>
          <p:cNvPr id="5" name="Table Placeholder 4">
            <a:extLst>
              <a:ext uri="{FF2B5EF4-FFF2-40B4-BE49-F238E27FC236}">
                <a16:creationId xmlns:a16="http://schemas.microsoft.com/office/drawing/2014/main" id="{4B374159-20D3-49C6-B0E7-E16A94BA72E3}"/>
              </a:ext>
            </a:extLst>
          </p:cNvPr>
          <p:cNvGraphicFramePr>
            <a:graphicFrameLocks noGrp="1"/>
          </p:cNvGraphicFramePr>
          <p:nvPr>
            <p:ph type="tbl" sz="quarter" idx="13"/>
            <p:extLst>
              <p:ext uri="{D42A27DB-BD31-4B8C-83A1-F6EECF244321}">
                <p14:modId xmlns:p14="http://schemas.microsoft.com/office/powerpoint/2010/main" val="881919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1050680"/>
                    </a:ext>
                  </a:extLst>
                </a:gridCol>
                <a:gridCol w="493776">
                  <a:extLst>
                    <a:ext uri="{9D8B030D-6E8A-4147-A177-3AD203B41FA5}">
                      <a16:colId xmlns:a16="http://schemas.microsoft.com/office/drawing/2014/main" val="1242297066"/>
                    </a:ext>
                  </a:extLst>
                </a:gridCol>
                <a:gridCol w="493776">
                  <a:extLst>
                    <a:ext uri="{9D8B030D-6E8A-4147-A177-3AD203B41FA5}">
                      <a16:colId xmlns:a16="http://schemas.microsoft.com/office/drawing/2014/main" val="2951549379"/>
                    </a:ext>
                  </a:extLst>
                </a:gridCol>
                <a:gridCol w="493776">
                  <a:extLst>
                    <a:ext uri="{9D8B030D-6E8A-4147-A177-3AD203B41FA5}">
                      <a16:colId xmlns:a16="http://schemas.microsoft.com/office/drawing/2014/main" val="154200938"/>
                    </a:ext>
                  </a:extLst>
                </a:gridCol>
                <a:gridCol w="493776">
                  <a:extLst>
                    <a:ext uri="{9D8B030D-6E8A-4147-A177-3AD203B41FA5}">
                      <a16:colId xmlns:a16="http://schemas.microsoft.com/office/drawing/2014/main" val="4280523340"/>
                    </a:ext>
                  </a:extLst>
                </a:gridCol>
                <a:gridCol w="493776">
                  <a:extLst>
                    <a:ext uri="{9D8B030D-6E8A-4147-A177-3AD203B41FA5}">
                      <a16:colId xmlns:a16="http://schemas.microsoft.com/office/drawing/2014/main" val="1888967537"/>
                    </a:ext>
                  </a:extLst>
                </a:gridCol>
                <a:gridCol w="493776">
                  <a:extLst>
                    <a:ext uri="{9D8B030D-6E8A-4147-A177-3AD203B41FA5}">
                      <a16:colId xmlns:a16="http://schemas.microsoft.com/office/drawing/2014/main" val="1228996761"/>
                    </a:ext>
                  </a:extLst>
                </a:gridCol>
                <a:gridCol w="493776">
                  <a:extLst>
                    <a:ext uri="{9D8B030D-6E8A-4147-A177-3AD203B41FA5}">
                      <a16:colId xmlns:a16="http://schemas.microsoft.com/office/drawing/2014/main" val="2065120794"/>
                    </a:ext>
                  </a:extLst>
                </a:gridCol>
                <a:gridCol w="493776">
                  <a:extLst>
                    <a:ext uri="{9D8B030D-6E8A-4147-A177-3AD203B41FA5}">
                      <a16:colId xmlns:a16="http://schemas.microsoft.com/office/drawing/2014/main" val="1198851201"/>
                    </a:ext>
                  </a:extLst>
                </a:gridCol>
                <a:gridCol w="493776">
                  <a:extLst>
                    <a:ext uri="{9D8B030D-6E8A-4147-A177-3AD203B41FA5}">
                      <a16:colId xmlns:a16="http://schemas.microsoft.com/office/drawing/2014/main" val="2241032510"/>
                    </a:ext>
                  </a:extLst>
                </a:gridCol>
                <a:gridCol w="493776">
                  <a:extLst>
                    <a:ext uri="{9D8B030D-6E8A-4147-A177-3AD203B41FA5}">
                      <a16:colId xmlns:a16="http://schemas.microsoft.com/office/drawing/2014/main" val="711566"/>
                    </a:ext>
                  </a:extLst>
                </a:gridCol>
                <a:gridCol w="493776">
                  <a:extLst>
                    <a:ext uri="{9D8B030D-6E8A-4147-A177-3AD203B41FA5}">
                      <a16:colId xmlns:a16="http://schemas.microsoft.com/office/drawing/2014/main" val="160410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080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- 2021-04-13 16:00:26</a:t>
                      </a:r>
                      <a:r>
                        <a:rPr kumimoji="0" lang="en-US" sz="1000" b="0" i="0" u="none" strike="noStrike" kern="1200" cap="none" spc="0" normalizeH="0" baseline="0" noProof="0">
                          <a:ln>
                            <a:noFill/>
                          </a:ln>
                          <a:solidFill>
                            <a:prstClr val="black"/>
                          </a:solidFill>
                          <a:effectLst/>
                          <a:uLnTx/>
                          <a:uFillTx/>
                          <a:latin typeface="+mn-lt"/>
                          <a:ea typeface="+mn-ea"/>
                          <a:cs typeface="+mn-cs"/>
                        </a:rPr>
                        <a:t>
 Piccola SG 150 🇮🇹 Para los amantes del diseño retro 💥
✔ Motor Monocilíndrico
✔ 4 tiempos, refrigerado por aire
✔ Frenos delanteros a disco
✔ Encendido electrónico por CDI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7922050"/>
                  </a:ext>
                </a:extLst>
              </a:tr>
            </a:tbl>
          </a:graphicData>
        </a:graphic>
      </p:graphicFrame>
      <p:sp>
        <p:nvSpPr>
          <p:cNvPr id="4" name="Text Placeholder 3">
            <a:extLst>
              <a:ext uri="{FF2B5EF4-FFF2-40B4-BE49-F238E27FC236}">
                <a16:creationId xmlns:a16="http://schemas.microsoft.com/office/drawing/2014/main" id="{86203F71-B02A-4FBB-A924-45BB4956173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88019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AAE6-918E-44E6-AB97-F3A896A05D83}"/>
              </a:ext>
            </a:extLst>
          </p:cNvPr>
          <p:cNvSpPr>
            <a:spLocks noGrp="1"/>
          </p:cNvSpPr>
          <p:nvPr>
            <p:ph type="title"/>
          </p:nvPr>
        </p:nvSpPr>
        <p:spPr/>
        <p:txBody>
          <a:bodyPr/>
          <a:lstStyle/>
          <a:p>
            <a:r>
              <a:rPr lang="en-US"/>
              <a:t>Facebook Post Table + Reactions | Motomel - 13 of 19</a:t>
            </a:r>
          </a:p>
        </p:txBody>
      </p:sp>
      <p:graphicFrame>
        <p:nvGraphicFramePr>
          <p:cNvPr id="5" name="Table Placeholder 4">
            <a:extLst>
              <a:ext uri="{FF2B5EF4-FFF2-40B4-BE49-F238E27FC236}">
                <a16:creationId xmlns:a16="http://schemas.microsoft.com/office/drawing/2014/main" id="{48056A2A-75BF-41AD-A2E3-43C204F0DDA6}"/>
              </a:ext>
            </a:extLst>
          </p:cNvPr>
          <p:cNvGraphicFramePr>
            <a:graphicFrameLocks noGrp="1"/>
          </p:cNvGraphicFramePr>
          <p:nvPr>
            <p:ph type="tbl" sz="quarter" idx="13"/>
            <p:extLst>
              <p:ext uri="{D42A27DB-BD31-4B8C-83A1-F6EECF244321}">
                <p14:modId xmlns:p14="http://schemas.microsoft.com/office/powerpoint/2010/main" val="1028762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5661384"/>
                    </a:ext>
                  </a:extLst>
                </a:gridCol>
                <a:gridCol w="493776">
                  <a:extLst>
                    <a:ext uri="{9D8B030D-6E8A-4147-A177-3AD203B41FA5}">
                      <a16:colId xmlns:a16="http://schemas.microsoft.com/office/drawing/2014/main" val="2208345630"/>
                    </a:ext>
                  </a:extLst>
                </a:gridCol>
                <a:gridCol w="493776">
                  <a:extLst>
                    <a:ext uri="{9D8B030D-6E8A-4147-A177-3AD203B41FA5}">
                      <a16:colId xmlns:a16="http://schemas.microsoft.com/office/drawing/2014/main" val="530807583"/>
                    </a:ext>
                  </a:extLst>
                </a:gridCol>
                <a:gridCol w="493776">
                  <a:extLst>
                    <a:ext uri="{9D8B030D-6E8A-4147-A177-3AD203B41FA5}">
                      <a16:colId xmlns:a16="http://schemas.microsoft.com/office/drawing/2014/main" val="3230943016"/>
                    </a:ext>
                  </a:extLst>
                </a:gridCol>
                <a:gridCol w="493776">
                  <a:extLst>
                    <a:ext uri="{9D8B030D-6E8A-4147-A177-3AD203B41FA5}">
                      <a16:colId xmlns:a16="http://schemas.microsoft.com/office/drawing/2014/main" val="2956776787"/>
                    </a:ext>
                  </a:extLst>
                </a:gridCol>
                <a:gridCol w="493776">
                  <a:extLst>
                    <a:ext uri="{9D8B030D-6E8A-4147-A177-3AD203B41FA5}">
                      <a16:colId xmlns:a16="http://schemas.microsoft.com/office/drawing/2014/main" val="3436981626"/>
                    </a:ext>
                  </a:extLst>
                </a:gridCol>
                <a:gridCol w="493776">
                  <a:extLst>
                    <a:ext uri="{9D8B030D-6E8A-4147-A177-3AD203B41FA5}">
                      <a16:colId xmlns:a16="http://schemas.microsoft.com/office/drawing/2014/main" val="723940353"/>
                    </a:ext>
                  </a:extLst>
                </a:gridCol>
                <a:gridCol w="493776">
                  <a:extLst>
                    <a:ext uri="{9D8B030D-6E8A-4147-A177-3AD203B41FA5}">
                      <a16:colId xmlns:a16="http://schemas.microsoft.com/office/drawing/2014/main" val="2258628600"/>
                    </a:ext>
                  </a:extLst>
                </a:gridCol>
                <a:gridCol w="493776">
                  <a:extLst>
                    <a:ext uri="{9D8B030D-6E8A-4147-A177-3AD203B41FA5}">
                      <a16:colId xmlns:a16="http://schemas.microsoft.com/office/drawing/2014/main" val="571757862"/>
                    </a:ext>
                  </a:extLst>
                </a:gridCol>
                <a:gridCol w="493776">
                  <a:extLst>
                    <a:ext uri="{9D8B030D-6E8A-4147-A177-3AD203B41FA5}">
                      <a16:colId xmlns:a16="http://schemas.microsoft.com/office/drawing/2014/main" val="3153844316"/>
                    </a:ext>
                  </a:extLst>
                </a:gridCol>
                <a:gridCol w="493776">
                  <a:extLst>
                    <a:ext uri="{9D8B030D-6E8A-4147-A177-3AD203B41FA5}">
                      <a16:colId xmlns:a16="http://schemas.microsoft.com/office/drawing/2014/main" val="979963888"/>
                    </a:ext>
                  </a:extLst>
                </a:gridCol>
                <a:gridCol w="493776">
                  <a:extLst>
                    <a:ext uri="{9D8B030D-6E8A-4147-A177-3AD203B41FA5}">
                      <a16:colId xmlns:a16="http://schemas.microsoft.com/office/drawing/2014/main" val="289421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99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- 2021-04-30 16:56:42</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recorrer la ciudad con estilo? 😎 Enamórate del diseño retro de la PICCOLA 150.
✔ Motor Monocilíndrico
✔ 4 tiempos, refrigerado por aire
✔ Frenos delanteros de disco
✔ Encendido electrónico y por pedal
Ingresá a 💻 www.gilera.com.ar y conoce todos sus detalles.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6444384"/>
                  </a:ext>
                </a:extLst>
              </a:tr>
            </a:tbl>
          </a:graphicData>
        </a:graphic>
      </p:graphicFrame>
      <p:sp>
        <p:nvSpPr>
          <p:cNvPr id="4" name="Text Placeholder 3">
            <a:extLst>
              <a:ext uri="{FF2B5EF4-FFF2-40B4-BE49-F238E27FC236}">
                <a16:creationId xmlns:a16="http://schemas.microsoft.com/office/drawing/2014/main" id="{14928D15-38D4-44E8-8294-771EA6C0A12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89818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4AC2-4981-4006-8B7C-C98E46AFEE33}"/>
              </a:ext>
            </a:extLst>
          </p:cNvPr>
          <p:cNvSpPr>
            <a:spLocks noGrp="1"/>
          </p:cNvSpPr>
          <p:nvPr>
            <p:ph type="title"/>
          </p:nvPr>
        </p:nvSpPr>
        <p:spPr/>
        <p:txBody>
          <a:bodyPr/>
          <a:lstStyle/>
          <a:p>
            <a:r>
              <a:rPr lang="en-US"/>
              <a:t>Facebook Post Table + Reactions | Motomel - 14 of 19</a:t>
            </a:r>
          </a:p>
        </p:txBody>
      </p:sp>
      <p:graphicFrame>
        <p:nvGraphicFramePr>
          <p:cNvPr id="5" name="Table Placeholder 4">
            <a:extLst>
              <a:ext uri="{FF2B5EF4-FFF2-40B4-BE49-F238E27FC236}">
                <a16:creationId xmlns:a16="http://schemas.microsoft.com/office/drawing/2014/main" id="{BE0262F6-C804-40CF-AA6F-F104D0A26F27}"/>
              </a:ext>
            </a:extLst>
          </p:cNvPr>
          <p:cNvGraphicFramePr>
            <a:graphicFrameLocks noGrp="1"/>
          </p:cNvGraphicFramePr>
          <p:nvPr>
            <p:ph type="tbl" sz="quarter" idx="13"/>
            <p:extLst>
              <p:ext uri="{D42A27DB-BD31-4B8C-83A1-F6EECF244321}">
                <p14:modId xmlns:p14="http://schemas.microsoft.com/office/powerpoint/2010/main" val="74139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6552881"/>
                    </a:ext>
                  </a:extLst>
                </a:gridCol>
                <a:gridCol w="493776">
                  <a:extLst>
                    <a:ext uri="{9D8B030D-6E8A-4147-A177-3AD203B41FA5}">
                      <a16:colId xmlns:a16="http://schemas.microsoft.com/office/drawing/2014/main" val="498909031"/>
                    </a:ext>
                  </a:extLst>
                </a:gridCol>
                <a:gridCol w="493776">
                  <a:extLst>
                    <a:ext uri="{9D8B030D-6E8A-4147-A177-3AD203B41FA5}">
                      <a16:colId xmlns:a16="http://schemas.microsoft.com/office/drawing/2014/main" val="3760119453"/>
                    </a:ext>
                  </a:extLst>
                </a:gridCol>
                <a:gridCol w="493776">
                  <a:extLst>
                    <a:ext uri="{9D8B030D-6E8A-4147-A177-3AD203B41FA5}">
                      <a16:colId xmlns:a16="http://schemas.microsoft.com/office/drawing/2014/main" val="2233968488"/>
                    </a:ext>
                  </a:extLst>
                </a:gridCol>
                <a:gridCol w="493776">
                  <a:extLst>
                    <a:ext uri="{9D8B030D-6E8A-4147-A177-3AD203B41FA5}">
                      <a16:colId xmlns:a16="http://schemas.microsoft.com/office/drawing/2014/main" val="1544223315"/>
                    </a:ext>
                  </a:extLst>
                </a:gridCol>
                <a:gridCol w="493776">
                  <a:extLst>
                    <a:ext uri="{9D8B030D-6E8A-4147-A177-3AD203B41FA5}">
                      <a16:colId xmlns:a16="http://schemas.microsoft.com/office/drawing/2014/main" val="3958398710"/>
                    </a:ext>
                  </a:extLst>
                </a:gridCol>
                <a:gridCol w="493776">
                  <a:extLst>
                    <a:ext uri="{9D8B030D-6E8A-4147-A177-3AD203B41FA5}">
                      <a16:colId xmlns:a16="http://schemas.microsoft.com/office/drawing/2014/main" val="2685132653"/>
                    </a:ext>
                  </a:extLst>
                </a:gridCol>
                <a:gridCol w="493776">
                  <a:extLst>
                    <a:ext uri="{9D8B030D-6E8A-4147-A177-3AD203B41FA5}">
                      <a16:colId xmlns:a16="http://schemas.microsoft.com/office/drawing/2014/main" val="2964043149"/>
                    </a:ext>
                  </a:extLst>
                </a:gridCol>
                <a:gridCol w="493776">
                  <a:extLst>
                    <a:ext uri="{9D8B030D-6E8A-4147-A177-3AD203B41FA5}">
                      <a16:colId xmlns:a16="http://schemas.microsoft.com/office/drawing/2014/main" val="2850022467"/>
                    </a:ext>
                  </a:extLst>
                </a:gridCol>
                <a:gridCol w="493776">
                  <a:extLst>
                    <a:ext uri="{9D8B030D-6E8A-4147-A177-3AD203B41FA5}">
                      <a16:colId xmlns:a16="http://schemas.microsoft.com/office/drawing/2014/main" val="2592477912"/>
                    </a:ext>
                  </a:extLst>
                </a:gridCol>
                <a:gridCol w="493776">
                  <a:extLst>
                    <a:ext uri="{9D8B030D-6E8A-4147-A177-3AD203B41FA5}">
                      <a16:colId xmlns:a16="http://schemas.microsoft.com/office/drawing/2014/main" val="2308718279"/>
                    </a:ext>
                  </a:extLst>
                </a:gridCol>
                <a:gridCol w="493776">
                  <a:extLst>
                    <a:ext uri="{9D8B030D-6E8A-4147-A177-3AD203B41FA5}">
                      <a16:colId xmlns:a16="http://schemas.microsoft.com/office/drawing/2014/main" val="1086971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404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- 2021-04-13 16:35:25</a:t>
                      </a:r>
                      <a:r>
                        <a:rPr kumimoji="0" lang="es-ES" sz="1000" b="0" i="0" u="none" strike="noStrike" kern="1200" cap="none" spc="0" normalizeH="0" baseline="0" noProof="0">
                          <a:ln>
                            <a:noFill/>
                          </a:ln>
                          <a:solidFill>
                            <a:prstClr val="black"/>
                          </a:solidFill>
                          <a:effectLst/>
                          <a:uLnTx/>
                          <a:uFillTx/>
                          <a:latin typeface="+mn-lt"/>
                          <a:ea typeface="+mn-ea"/>
                          <a:cs typeface="+mn-cs"/>
                        </a:rPr>
                        <a:t>
 El #JugadorMotomel de la última fecha es @rojasgabriel, el autor del gol de la fecha y probablemente del campeonato el viernes a la noche en el triunfo de San Lorenzo frente a Platense. 
¡Golazo!
Seguimos bancando el fútbol argentino.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4226011"/>
                  </a:ext>
                </a:extLst>
              </a:tr>
            </a:tbl>
          </a:graphicData>
        </a:graphic>
      </p:graphicFrame>
      <p:sp>
        <p:nvSpPr>
          <p:cNvPr id="4" name="Text Placeholder 3">
            <a:extLst>
              <a:ext uri="{FF2B5EF4-FFF2-40B4-BE49-F238E27FC236}">
                <a16:creationId xmlns:a16="http://schemas.microsoft.com/office/drawing/2014/main" id="{AE0B431C-B8CE-4131-A023-E3861C219E0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73450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6228C-487A-4D8A-88B4-C99D2863C6F0}"/>
              </a:ext>
            </a:extLst>
          </p:cNvPr>
          <p:cNvSpPr>
            <a:spLocks noGrp="1"/>
          </p:cNvSpPr>
          <p:nvPr>
            <p:ph type="title"/>
          </p:nvPr>
        </p:nvSpPr>
        <p:spPr/>
        <p:txBody>
          <a:bodyPr/>
          <a:lstStyle/>
          <a:p>
            <a:r>
              <a:rPr lang="en-US"/>
              <a:t>Facebook Post Table + Reactions | Motomel - 15 of 19</a:t>
            </a:r>
          </a:p>
        </p:txBody>
      </p:sp>
      <p:graphicFrame>
        <p:nvGraphicFramePr>
          <p:cNvPr id="5" name="Table Placeholder 4">
            <a:extLst>
              <a:ext uri="{FF2B5EF4-FFF2-40B4-BE49-F238E27FC236}">
                <a16:creationId xmlns:a16="http://schemas.microsoft.com/office/drawing/2014/main" id="{418AD6B0-E4EB-4730-AD95-F348C6CA5578}"/>
              </a:ext>
            </a:extLst>
          </p:cNvPr>
          <p:cNvGraphicFramePr>
            <a:graphicFrameLocks noGrp="1"/>
          </p:cNvGraphicFramePr>
          <p:nvPr>
            <p:ph type="tbl" sz="quarter" idx="13"/>
            <p:extLst>
              <p:ext uri="{D42A27DB-BD31-4B8C-83A1-F6EECF244321}">
                <p14:modId xmlns:p14="http://schemas.microsoft.com/office/powerpoint/2010/main" val="4236627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060160"/>
                    </a:ext>
                  </a:extLst>
                </a:gridCol>
                <a:gridCol w="493776">
                  <a:extLst>
                    <a:ext uri="{9D8B030D-6E8A-4147-A177-3AD203B41FA5}">
                      <a16:colId xmlns:a16="http://schemas.microsoft.com/office/drawing/2014/main" val="1049498588"/>
                    </a:ext>
                  </a:extLst>
                </a:gridCol>
                <a:gridCol w="493776">
                  <a:extLst>
                    <a:ext uri="{9D8B030D-6E8A-4147-A177-3AD203B41FA5}">
                      <a16:colId xmlns:a16="http://schemas.microsoft.com/office/drawing/2014/main" val="3725094524"/>
                    </a:ext>
                  </a:extLst>
                </a:gridCol>
                <a:gridCol w="493776">
                  <a:extLst>
                    <a:ext uri="{9D8B030D-6E8A-4147-A177-3AD203B41FA5}">
                      <a16:colId xmlns:a16="http://schemas.microsoft.com/office/drawing/2014/main" val="3448448291"/>
                    </a:ext>
                  </a:extLst>
                </a:gridCol>
                <a:gridCol w="493776">
                  <a:extLst>
                    <a:ext uri="{9D8B030D-6E8A-4147-A177-3AD203B41FA5}">
                      <a16:colId xmlns:a16="http://schemas.microsoft.com/office/drawing/2014/main" val="926500597"/>
                    </a:ext>
                  </a:extLst>
                </a:gridCol>
                <a:gridCol w="493776">
                  <a:extLst>
                    <a:ext uri="{9D8B030D-6E8A-4147-A177-3AD203B41FA5}">
                      <a16:colId xmlns:a16="http://schemas.microsoft.com/office/drawing/2014/main" val="1951900183"/>
                    </a:ext>
                  </a:extLst>
                </a:gridCol>
                <a:gridCol w="493776">
                  <a:extLst>
                    <a:ext uri="{9D8B030D-6E8A-4147-A177-3AD203B41FA5}">
                      <a16:colId xmlns:a16="http://schemas.microsoft.com/office/drawing/2014/main" val="994954747"/>
                    </a:ext>
                  </a:extLst>
                </a:gridCol>
                <a:gridCol w="493776">
                  <a:extLst>
                    <a:ext uri="{9D8B030D-6E8A-4147-A177-3AD203B41FA5}">
                      <a16:colId xmlns:a16="http://schemas.microsoft.com/office/drawing/2014/main" val="368410922"/>
                    </a:ext>
                  </a:extLst>
                </a:gridCol>
                <a:gridCol w="493776">
                  <a:extLst>
                    <a:ext uri="{9D8B030D-6E8A-4147-A177-3AD203B41FA5}">
                      <a16:colId xmlns:a16="http://schemas.microsoft.com/office/drawing/2014/main" val="4282989804"/>
                    </a:ext>
                  </a:extLst>
                </a:gridCol>
                <a:gridCol w="493776">
                  <a:extLst>
                    <a:ext uri="{9D8B030D-6E8A-4147-A177-3AD203B41FA5}">
                      <a16:colId xmlns:a16="http://schemas.microsoft.com/office/drawing/2014/main" val="742553104"/>
                    </a:ext>
                  </a:extLst>
                </a:gridCol>
                <a:gridCol w="493776">
                  <a:extLst>
                    <a:ext uri="{9D8B030D-6E8A-4147-A177-3AD203B41FA5}">
                      <a16:colId xmlns:a16="http://schemas.microsoft.com/office/drawing/2014/main" val="3357352206"/>
                    </a:ext>
                  </a:extLst>
                </a:gridCol>
                <a:gridCol w="493776">
                  <a:extLst>
                    <a:ext uri="{9D8B030D-6E8A-4147-A177-3AD203B41FA5}">
                      <a16:colId xmlns:a16="http://schemas.microsoft.com/office/drawing/2014/main" val="2274232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211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- 2021-04-28 17:00:10</a:t>
                      </a:r>
                      <a:r>
                        <a:rPr kumimoji="0" lang="es-ES" sz="1000" b="0" i="0" u="none" strike="noStrike" kern="1200" cap="none" spc="0" normalizeH="0" baseline="0" noProof="0">
                          <a:ln>
                            <a:noFill/>
                          </a:ln>
                          <a:solidFill>
                            <a:prstClr val="black"/>
                          </a:solidFill>
                          <a:effectLst/>
                          <a:uLnTx/>
                          <a:uFillTx/>
                          <a:latin typeface="+mn-lt"/>
                          <a:ea typeface="+mn-ea"/>
                          <a:cs typeface="+mn-cs"/>
                        </a:rPr>
                        <a:t>
 La #S2 es una opción más que óptima a la hora de buscar una alternativa de medio de transporte o trabajo.⁣
✅ Bajo consumo.⁣
✅ Bajo mantenimiento.⁣
⁣
Posee una excelente pintura perlada con protección UV y un tablero con doble reloj análogo. Trasladate de manera eficiente.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07187383"/>
                  </a:ext>
                </a:extLst>
              </a:tr>
            </a:tbl>
          </a:graphicData>
        </a:graphic>
      </p:graphicFrame>
      <p:sp>
        <p:nvSpPr>
          <p:cNvPr id="4" name="Text Placeholder 3">
            <a:extLst>
              <a:ext uri="{FF2B5EF4-FFF2-40B4-BE49-F238E27FC236}">
                <a16:creationId xmlns:a16="http://schemas.microsoft.com/office/drawing/2014/main" id="{361DC426-D758-4FF6-A9AA-794E3C617E1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78125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89AA-8B8C-43E3-A5AB-614EA03AD284}"/>
              </a:ext>
            </a:extLst>
          </p:cNvPr>
          <p:cNvSpPr>
            <a:spLocks noGrp="1"/>
          </p:cNvSpPr>
          <p:nvPr>
            <p:ph type="title"/>
          </p:nvPr>
        </p:nvSpPr>
        <p:spPr/>
        <p:txBody>
          <a:bodyPr/>
          <a:lstStyle/>
          <a:p>
            <a:r>
              <a:rPr lang="en-US"/>
              <a:t>Facebook Post Table + Reactions | Motomel - 16 of 19</a:t>
            </a:r>
          </a:p>
        </p:txBody>
      </p:sp>
      <p:graphicFrame>
        <p:nvGraphicFramePr>
          <p:cNvPr id="5" name="Table Placeholder 4">
            <a:extLst>
              <a:ext uri="{FF2B5EF4-FFF2-40B4-BE49-F238E27FC236}">
                <a16:creationId xmlns:a16="http://schemas.microsoft.com/office/drawing/2014/main" id="{9E8FF10D-32BC-4E02-B4CD-F024B03FE34F}"/>
              </a:ext>
            </a:extLst>
          </p:cNvPr>
          <p:cNvGraphicFramePr>
            <a:graphicFrameLocks noGrp="1"/>
          </p:cNvGraphicFramePr>
          <p:nvPr>
            <p:ph type="tbl" sz="quarter" idx="13"/>
            <p:extLst>
              <p:ext uri="{D42A27DB-BD31-4B8C-83A1-F6EECF244321}">
                <p14:modId xmlns:p14="http://schemas.microsoft.com/office/powerpoint/2010/main" val="361995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7499795"/>
                    </a:ext>
                  </a:extLst>
                </a:gridCol>
                <a:gridCol w="493776">
                  <a:extLst>
                    <a:ext uri="{9D8B030D-6E8A-4147-A177-3AD203B41FA5}">
                      <a16:colId xmlns:a16="http://schemas.microsoft.com/office/drawing/2014/main" val="2464489882"/>
                    </a:ext>
                  </a:extLst>
                </a:gridCol>
                <a:gridCol w="493776">
                  <a:extLst>
                    <a:ext uri="{9D8B030D-6E8A-4147-A177-3AD203B41FA5}">
                      <a16:colId xmlns:a16="http://schemas.microsoft.com/office/drawing/2014/main" val="737093538"/>
                    </a:ext>
                  </a:extLst>
                </a:gridCol>
                <a:gridCol w="493776">
                  <a:extLst>
                    <a:ext uri="{9D8B030D-6E8A-4147-A177-3AD203B41FA5}">
                      <a16:colId xmlns:a16="http://schemas.microsoft.com/office/drawing/2014/main" val="3046176410"/>
                    </a:ext>
                  </a:extLst>
                </a:gridCol>
                <a:gridCol w="493776">
                  <a:extLst>
                    <a:ext uri="{9D8B030D-6E8A-4147-A177-3AD203B41FA5}">
                      <a16:colId xmlns:a16="http://schemas.microsoft.com/office/drawing/2014/main" val="495432132"/>
                    </a:ext>
                  </a:extLst>
                </a:gridCol>
                <a:gridCol w="493776">
                  <a:extLst>
                    <a:ext uri="{9D8B030D-6E8A-4147-A177-3AD203B41FA5}">
                      <a16:colId xmlns:a16="http://schemas.microsoft.com/office/drawing/2014/main" val="3394270579"/>
                    </a:ext>
                  </a:extLst>
                </a:gridCol>
                <a:gridCol w="493776">
                  <a:extLst>
                    <a:ext uri="{9D8B030D-6E8A-4147-A177-3AD203B41FA5}">
                      <a16:colId xmlns:a16="http://schemas.microsoft.com/office/drawing/2014/main" val="1437868613"/>
                    </a:ext>
                  </a:extLst>
                </a:gridCol>
                <a:gridCol w="493776">
                  <a:extLst>
                    <a:ext uri="{9D8B030D-6E8A-4147-A177-3AD203B41FA5}">
                      <a16:colId xmlns:a16="http://schemas.microsoft.com/office/drawing/2014/main" val="2847724680"/>
                    </a:ext>
                  </a:extLst>
                </a:gridCol>
                <a:gridCol w="493776">
                  <a:extLst>
                    <a:ext uri="{9D8B030D-6E8A-4147-A177-3AD203B41FA5}">
                      <a16:colId xmlns:a16="http://schemas.microsoft.com/office/drawing/2014/main" val="70889901"/>
                    </a:ext>
                  </a:extLst>
                </a:gridCol>
                <a:gridCol w="493776">
                  <a:extLst>
                    <a:ext uri="{9D8B030D-6E8A-4147-A177-3AD203B41FA5}">
                      <a16:colId xmlns:a16="http://schemas.microsoft.com/office/drawing/2014/main" val="4158292243"/>
                    </a:ext>
                  </a:extLst>
                </a:gridCol>
                <a:gridCol w="493776">
                  <a:extLst>
                    <a:ext uri="{9D8B030D-6E8A-4147-A177-3AD203B41FA5}">
                      <a16:colId xmlns:a16="http://schemas.microsoft.com/office/drawing/2014/main" val="1542026519"/>
                    </a:ext>
                  </a:extLst>
                </a:gridCol>
                <a:gridCol w="493776">
                  <a:extLst>
                    <a:ext uri="{9D8B030D-6E8A-4147-A177-3AD203B41FA5}">
                      <a16:colId xmlns:a16="http://schemas.microsoft.com/office/drawing/2014/main" val="2262723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29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- 2021-04-08 14:43:33</a:t>
                      </a:r>
                      <a:r>
                        <a:rPr kumimoji="0" lang="es-ES" sz="1000" b="0" i="0" u="none" strike="noStrike" kern="1200" cap="none" spc="0" normalizeH="0" baseline="0" noProof="0">
                          <a:ln>
                            <a:noFill/>
                          </a:ln>
                          <a:solidFill>
                            <a:prstClr val="black"/>
                          </a:solidFill>
                          <a:effectLst/>
                          <a:uLnTx/>
                          <a:uFillTx/>
                          <a:latin typeface="+mn-lt"/>
                          <a:ea typeface="+mn-ea"/>
                          <a:cs typeface="+mn-cs"/>
                        </a:rPr>
                        <a:t>
 El #JugadorMotomel de la fecha es el gran ídolo de Boca: Carlitos Tevez. El apache le dio a Boca la primera victoria como local en lo que va del año, jugó un partidazo y convirtió un gol contra Defensa.⁣
⁣
¡Felicitaciones Carlitos!⁣
⁣
Seguimos bancando el fútbol argentino.⁣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6319799"/>
                  </a:ext>
                </a:extLst>
              </a:tr>
            </a:tbl>
          </a:graphicData>
        </a:graphic>
      </p:graphicFrame>
      <p:sp>
        <p:nvSpPr>
          <p:cNvPr id="4" name="Text Placeholder 3">
            <a:extLst>
              <a:ext uri="{FF2B5EF4-FFF2-40B4-BE49-F238E27FC236}">
                <a16:creationId xmlns:a16="http://schemas.microsoft.com/office/drawing/2014/main" id="{2B9331A0-7F9D-46A1-9ADA-56D43414FA0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70185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317C7-D158-48B7-8357-76CFBDF74FE5}"/>
              </a:ext>
            </a:extLst>
          </p:cNvPr>
          <p:cNvSpPr>
            <a:spLocks noGrp="1"/>
          </p:cNvSpPr>
          <p:nvPr>
            <p:ph type="title"/>
          </p:nvPr>
        </p:nvSpPr>
        <p:spPr/>
        <p:txBody>
          <a:bodyPr/>
          <a:lstStyle/>
          <a:p>
            <a:r>
              <a:rPr lang="en-US"/>
              <a:t>Facebook Post Table + Reactions | Motomel - 17 of 19</a:t>
            </a:r>
          </a:p>
        </p:txBody>
      </p:sp>
      <p:graphicFrame>
        <p:nvGraphicFramePr>
          <p:cNvPr id="5" name="Table Placeholder 4">
            <a:extLst>
              <a:ext uri="{FF2B5EF4-FFF2-40B4-BE49-F238E27FC236}">
                <a16:creationId xmlns:a16="http://schemas.microsoft.com/office/drawing/2014/main" id="{53102E9A-630E-46ED-BA4F-D66A0C5EF130}"/>
              </a:ext>
            </a:extLst>
          </p:cNvPr>
          <p:cNvGraphicFramePr>
            <a:graphicFrameLocks noGrp="1"/>
          </p:cNvGraphicFramePr>
          <p:nvPr>
            <p:ph type="tbl" sz="quarter" idx="13"/>
            <p:extLst>
              <p:ext uri="{D42A27DB-BD31-4B8C-83A1-F6EECF244321}">
                <p14:modId xmlns:p14="http://schemas.microsoft.com/office/powerpoint/2010/main" val="2784718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2029011"/>
                    </a:ext>
                  </a:extLst>
                </a:gridCol>
                <a:gridCol w="493776">
                  <a:extLst>
                    <a:ext uri="{9D8B030D-6E8A-4147-A177-3AD203B41FA5}">
                      <a16:colId xmlns:a16="http://schemas.microsoft.com/office/drawing/2014/main" val="1760081584"/>
                    </a:ext>
                  </a:extLst>
                </a:gridCol>
                <a:gridCol w="493776">
                  <a:extLst>
                    <a:ext uri="{9D8B030D-6E8A-4147-A177-3AD203B41FA5}">
                      <a16:colId xmlns:a16="http://schemas.microsoft.com/office/drawing/2014/main" val="80300858"/>
                    </a:ext>
                  </a:extLst>
                </a:gridCol>
                <a:gridCol w="493776">
                  <a:extLst>
                    <a:ext uri="{9D8B030D-6E8A-4147-A177-3AD203B41FA5}">
                      <a16:colId xmlns:a16="http://schemas.microsoft.com/office/drawing/2014/main" val="3940228211"/>
                    </a:ext>
                  </a:extLst>
                </a:gridCol>
                <a:gridCol w="493776">
                  <a:extLst>
                    <a:ext uri="{9D8B030D-6E8A-4147-A177-3AD203B41FA5}">
                      <a16:colId xmlns:a16="http://schemas.microsoft.com/office/drawing/2014/main" val="871739579"/>
                    </a:ext>
                  </a:extLst>
                </a:gridCol>
                <a:gridCol w="493776">
                  <a:extLst>
                    <a:ext uri="{9D8B030D-6E8A-4147-A177-3AD203B41FA5}">
                      <a16:colId xmlns:a16="http://schemas.microsoft.com/office/drawing/2014/main" val="2525314646"/>
                    </a:ext>
                  </a:extLst>
                </a:gridCol>
                <a:gridCol w="493776">
                  <a:extLst>
                    <a:ext uri="{9D8B030D-6E8A-4147-A177-3AD203B41FA5}">
                      <a16:colId xmlns:a16="http://schemas.microsoft.com/office/drawing/2014/main" val="941191377"/>
                    </a:ext>
                  </a:extLst>
                </a:gridCol>
                <a:gridCol w="493776">
                  <a:extLst>
                    <a:ext uri="{9D8B030D-6E8A-4147-A177-3AD203B41FA5}">
                      <a16:colId xmlns:a16="http://schemas.microsoft.com/office/drawing/2014/main" val="56833662"/>
                    </a:ext>
                  </a:extLst>
                </a:gridCol>
                <a:gridCol w="493776">
                  <a:extLst>
                    <a:ext uri="{9D8B030D-6E8A-4147-A177-3AD203B41FA5}">
                      <a16:colId xmlns:a16="http://schemas.microsoft.com/office/drawing/2014/main" val="213716066"/>
                    </a:ext>
                  </a:extLst>
                </a:gridCol>
                <a:gridCol w="493776">
                  <a:extLst>
                    <a:ext uri="{9D8B030D-6E8A-4147-A177-3AD203B41FA5}">
                      <a16:colId xmlns:a16="http://schemas.microsoft.com/office/drawing/2014/main" val="1153358255"/>
                    </a:ext>
                  </a:extLst>
                </a:gridCol>
                <a:gridCol w="493776">
                  <a:extLst>
                    <a:ext uri="{9D8B030D-6E8A-4147-A177-3AD203B41FA5}">
                      <a16:colId xmlns:a16="http://schemas.microsoft.com/office/drawing/2014/main" val="235955640"/>
                    </a:ext>
                  </a:extLst>
                </a:gridCol>
                <a:gridCol w="493776">
                  <a:extLst>
                    <a:ext uri="{9D8B030D-6E8A-4147-A177-3AD203B41FA5}">
                      <a16:colId xmlns:a16="http://schemas.microsoft.com/office/drawing/2014/main" val="3196370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4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- 2021-04-09 18:09:21</a:t>
                      </a:r>
                      <a:r>
                        <a:rPr kumimoji="0" lang="es-ES" sz="1000" b="0" i="0" u="none" strike="noStrike" kern="1200" cap="none" spc="0" normalizeH="0" baseline="0" noProof="0">
                          <a:ln>
                            <a:noFill/>
                          </a:ln>
                          <a:solidFill>
                            <a:prstClr val="black"/>
                          </a:solidFill>
                          <a:effectLst/>
                          <a:uLnTx/>
                          <a:uFillTx/>
                          <a:latin typeface="+mn-lt"/>
                          <a:ea typeface="+mn-ea"/>
                          <a:cs typeface="+mn-cs"/>
                        </a:rPr>
                        <a:t>
 Muchas gracias Brahian Alemán, de @gimnasia_oficial #JugadorMotomel elegido por el público en el mes de Febrero. ⁣
⁣
Gran deportista en su #BiciMotomel. Gracias por compartirnos la foto! @brahianaleman⁣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7670263"/>
                  </a:ext>
                </a:extLst>
              </a:tr>
            </a:tbl>
          </a:graphicData>
        </a:graphic>
      </p:graphicFrame>
      <p:sp>
        <p:nvSpPr>
          <p:cNvPr id="4" name="Text Placeholder 3">
            <a:extLst>
              <a:ext uri="{FF2B5EF4-FFF2-40B4-BE49-F238E27FC236}">
                <a16:creationId xmlns:a16="http://schemas.microsoft.com/office/drawing/2014/main" id="{6D7173C7-3408-4314-9416-FE60A7EE857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256748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2B26-A815-440A-B969-B3E306201792}"/>
              </a:ext>
            </a:extLst>
          </p:cNvPr>
          <p:cNvSpPr>
            <a:spLocks noGrp="1"/>
          </p:cNvSpPr>
          <p:nvPr>
            <p:ph type="title"/>
          </p:nvPr>
        </p:nvSpPr>
        <p:spPr/>
        <p:txBody>
          <a:bodyPr/>
          <a:lstStyle/>
          <a:p>
            <a:r>
              <a:rPr lang="en-US"/>
              <a:t>Facebook Post Table + Reactions | Motomel - 18 of 19</a:t>
            </a:r>
          </a:p>
        </p:txBody>
      </p:sp>
      <p:graphicFrame>
        <p:nvGraphicFramePr>
          <p:cNvPr id="5" name="Table Placeholder 4">
            <a:extLst>
              <a:ext uri="{FF2B5EF4-FFF2-40B4-BE49-F238E27FC236}">
                <a16:creationId xmlns:a16="http://schemas.microsoft.com/office/drawing/2014/main" id="{223AB1DD-0594-446B-BD99-57881CB767AC}"/>
              </a:ext>
            </a:extLst>
          </p:cNvPr>
          <p:cNvGraphicFramePr>
            <a:graphicFrameLocks noGrp="1"/>
          </p:cNvGraphicFramePr>
          <p:nvPr>
            <p:ph type="tbl" sz="quarter" idx="13"/>
            <p:extLst>
              <p:ext uri="{D42A27DB-BD31-4B8C-83A1-F6EECF244321}">
                <p14:modId xmlns:p14="http://schemas.microsoft.com/office/powerpoint/2010/main" val="128732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0639210"/>
                    </a:ext>
                  </a:extLst>
                </a:gridCol>
                <a:gridCol w="493776">
                  <a:extLst>
                    <a:ext uri="{9D8B030D-6E8A-4147-A177-3AD203B41FA5}">
                      <a16:colId xmlns:a16="http://schemas.microsoft.com/office/drawing/2014/main" val="57059743"/>
                    </a:ext>
                  </a:extLst>
                </a:gridCol>
                <a:gridCol w="493776">
                  <a:extLst>
                    <a:ext uri="{9D8B030D-6E8A-4147-A177-3AD203B41FA5}">
                      <a16:colId xmlns:a16="http://schemas.microsoft.com/office/drawing/2014/main" val="1504366331"/>
                    </a:ext>
                  </a:extLst>
                </a:gridCol>
                <a:gridCol w="493776">
                  <a:extLst>
                    <a:ext uri="{9D8B030D-6E8A-4147-A177-3AD203B41FA5}">
                      <a16:colId xmlns:a16="http://schemas.microsoft.com/office/drawing/2014/main" val="1409691226"/>
                    </a:ext>
                  </a:extLst>
                </a:gridCol>
                <a:gridCol w="493776">
                  <a:extLst>
                    <a:ext uri="{9D8B030D-6E8A-4147-A177-3AD203B41FA5}">
                      <a16:colId xmlns:a16="http://schemas.microsoft.com/office/drawing/2014/main" val="1107295774"/>
                    </a:ext>
                  </a:extLst>
                </a:gridCol>
                <a:gridCol w="493776">
                  <a:extLst>
                    <a:ext uri="{9D8B030D-6E8A-4147-A177-3AD203B41FA5}">
                      <a16:colId xmlns:a16="http://schemas.microsoft.com/office/drawing/2014/main" val="3136300345"/>
                    </a:ext>
                  </a:extLst>
                </a:gridCol>
                <a:gridCol w="493776">
                  <a:extLst>
                    <a:ext uri="{9D8B030D-6E8A-4147-A177-3AD203B41FA5}">
                      <a16:colId xmlns:a16="http://schemas.microsoft.com/office/drawing/2014/main" val="4030024033"/>
                    </a:ext>
                  </a:extLst>
                </a:gridCol>
                <a:gridCol w="493776">
                  <a:extLst>
                    <a:ext uri="{9D8B030D-6E8A-4147-A177-3AD203B41FA5}">
                      <a16:colId xmlns:a16="http://schemas.microsoft.com/office/drawing/2014/main" val="1168784374"/>
                    </a:ext>
                  </a:extLst>
                </a:gridCol>
                <a:gridCol w="493776">
                  <a:extLst>
                    <a:ext uri="{9D8B030D-6E8A-4147-A177-3AD203B41FA5}">
                      <a16:colId xmlns:a16="http://schemas.microsoft.com/office/drawing/2014/main" val="3236039770"/>
                    </a:ext>
                  </a:extLst>
                </a:gridCol>
                <a:gridCol w="493776">
                  <a:extLst>
                    <a:ext uri="{9D8B030D-6E8A-4147-A177-3AD203B41FA5}">
                      <a16:colId xmlns:a16="http://schemas.microsoft.com/office/drawing/2014/main" val="536529592"/>
                    </a:ext>
                  </a:extLst>
                </a:gridCol>
                <a:gridCol w="493776">
                  <a:extLst>
                    <a:ext uri="{9D8B030D-6E8A-4147-A177-3AD203B41FA5}">
                      <a16:colId xmlns:a16="http://schemas.microsoft.com/office/drawing/2014/main" val="3177518525"/>
                    </a:ext>
                  </a:extLst>
                </a:gridCol>
                <a:gridCol w="493776">
                  <a:extLst>
                    <a:ext uri="{9D8B030D-6E8A-4147-A177-3AD203B41FA5}">
                      <a16:colId xmlns:a16="http://schemas.microsoft.com/office/drawing/2014/main" val="313982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782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- 2021-04-15 17:04:51</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Existe un tope de aditivación. Si sobre aditivamos generaremos el efecto adverso: mayor cantidad de depósitos, menor rendimiento y daño a las partes vitales del motor. 
Motomel utiliza y recomienda combustibles AXION energy y línea de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3465597"/>
                  </a:ext>
                </a:extLst>
              </a:tr>
            </a:tbl>
          </a:graphicData>
        </a:graphic>
      </p:graphicFrame>
      <p:sp>
        <p:nvSpPr>
          <p:cNvPr id="4" name="Text Placeholder 3">
            <a:extLst>
              <a:ext uri="{FF2B5EF4-FFF2-40B4-BE49-F238E27FC236}">
                <a16:creationId xmlns:a16="http://schemas.microsoft.com/office/drawing/2014/main" id="{049BE5F6-100B-4074-88E8-E403A892E96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97922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4BDA-0289-4105-8F91-274108FA37C0}"/>
              </a:ext>
            </a:extLst>
          </p:cNvPr>
          <p:cNvSpPr>
            <a:spLocks noGrp="1"/>
          </p:cNvSpPr>
          <p:nvPr>
            <p:ph type="title"/>
          </p:nvPr>
        </p:nvSpPr>
        <p:spPr/>
        <p:txBody>
          <a:bodyPr/>
          <a:lstStyle/>
          <a:p>
            <a:r>
              <a:rPr lang="en-US"/>
              <a:t>Facebook Post Table + Reactions | Motomel - 19 of 19</a:t>
            </a:r>
          </a:p>
        </p:txBody>
      </p:sp>
      <p:graphicFrame>
        <p:nvGraphicFramePr>
          <p:cNvPr id="5" name="Table Placeholder 4">
            <a:extLst>
              <a:ext uri="{FF2B5EF4-FFF2-40B4-BE49-F238E27FC236}">
                <a16:creationId xmlns:a16="http://schemas.microsoft.com/office/drawing/2014/main" id="{A22ECE1F-4E4A-4811-8C77-CB57804CE548}"/>
              </a:ext>
            </a:extLst>
          </p:cNvPr>
          <p:cNvGraphicFramePr>
            <a:graphicFrameLocks noGrp="1"/>
          </p:cNvGraphicFramePr>
          <p:nvPr>
            <p:ph type="tbl" sz="quarter" idx="13"/>
            <p:extLst>
              <p:ext uri="{D42A27DB-BD31-4B8C-83A1-F6EECF244321}">
                <p14:modId xmlns:p14="http://schemas.microsoft.com/office/powerpoint/2010/main" val="217429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5760885"/>
                    </a:ext>
                  </a:extLst>
                </a:gridCol>
                <a:gridCol w="493776">
                  <a:extLst>
                    <a:ext uri="{9D8B030D-6E8A-4147-A177-3AD203B41FA5}">
                      <a16:colId xmlns:a16="http://schemas.microsoft.com/office/drawing/2014/main" val="3051020762"/>
                    </a:ext>
                  </a:extLst>
                </a:gridCol>
                <a:gridCol w="493776">
                  <a:extLst>
                    <a:ext uri="{9D8B030D-6E8A-4147-A177-3AD203B41FA5}">
                      <a16:colId xmlns:a16="http://schemas.microsoft.com/office/drawing/2014/main" val="4083984836"/>
                    </a:ext>
                  </a:extLst>
                </a:gridCol>
                <a:gridCol w="493776">
                  <a:extLst>
                    <a:ext uri="{9D8B030D-6E8A-4147-A177-3AD203B41FA5}">
                      <a16:colId xmlns:a16="http://schemas.microsoft.com/office/drawing/2014/main" val="386271004"/>
                    </a:ext>
                  </a:extLst>
                </a:gridCol>
                <a:gridCol w="493776">
                  <a:extLst>
                    <a:ext uri="{9D8B030D-6E8A-4147-A177-3AD203B41FA5}">
                      <a16:colId xmlns:a16="http://schemas.microsoft.com/office/drawing/2014/main" val="1507427866"/>
                    </a:ext>
                  </a:extLst>
                </a:gridCol>
                <a:gridCol w="493776">
                  <a:extLst>
                    <a:ext uri="{9D8B030D-6E8A-4147-A177-3AD203B41FA5}">
                      <a16:colId xmlns:a16="http://schemas.microsoft.com/office/drawing/2014/main" val="449942470"/>
                    </a:ext>
                  </a:extLst>
                </a:gridCol>
                <a:gridCol w="493776">
                  <a:extLst>
                    <a:ext uri="{9D8B030D-6E8A-4147-A177-3AD203B41FA5}">
                      <a16:colId xmlns:a16="http://schemas.microsoft.com/office/drawing/2014/main" val="263325219"/>
                    </a:ext>
                  </a:extLst>
                </a:gridCol>
                <a:gridCol w="493776">
                  <a:extLst>
                    <a:ext uri="{9D8B030D-6E8A-4147-A177-3AD203B41FA5}">
                      <a16:colId xmlns:a16="http://schemas.microsoft.com/office/drawing/2014/main" val="1510848347"/>
                    </a:ext>
                  </a:extLst>
                </a:gridCol>
                <a:gridCol w="493776">
                  <a:extLst>
                    <a:ext uri="{9D8B030D-6E8A-4147-A177-3AD203B41FA5}">
                      <a16:colId xmlns:a16="http://schemas.microsoft.com/office/drawing/2014/main" val="3632543019"/>
                    </a:ext>
                  </a:extLst>
                </a:gridCol>
                <a:gridCol w="493776">
                  <a:extLst>
                    <a:ext uri="{9D8B030D-6E8A-4147-A177-3AD203B41FA5}">
                      <a16:colId xmlns:a16="http://schemas.microsoft.com/office/drawing/2014/main" val="3946615744"/>
                    </a:ext>
                  </a:extLst>
                </a:gridCol>
                <a:gridCol w="493776">
                  <a:extLst>
                    <a:ext uri="{9D8B030D-6E8A-4147-A177-3AD203B41FA5}">
                      <a16:colId xmlns:a16="http://schemas.microsoft.com/office/drawing/2014/main" val="649773465"/>
                    </a:ext>
                  </a:extLst>
                </a:gridCol>
                <a:gridCol w="493776">
                  <a:extLst>
                    <a:ext uri="{9D8B030D-6E8A-4147-A177-3AD203B41FA5}">
                      <a16:colId xmlns:a16="http://schemas.microsoft.com/office/drawing/2014/main" val="352307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489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- 2021-04-03 12:36:00</a:t>
                      </a:r>
                      <a:r>
                        <a:rPr kumimoji="0" lang="es-ES" sz="1000" b="0" i="0" u="none" strike="noStrike" kern="1200" cap="none" spc="0" normalizeH="0" baseline="0" noProof="0">
                          <a:ln>
                            <a:noFill/>
                          </a:ln>
                          <a:solidFill>
                            <a:prstClr val="black"/>
                          </a:solidFill>
                          <a:effectLst/>
                          <a:uLnTx/>
                          <a:uFillTx/>
                          <a:latin typeface="+mn-lt"/>
                          <a:ea typeface="+mn-ea"/>
                          <a:cs typeface="+mn-cs"/>
                        </a:rPr>
                        <a:t>
 La ENERGY 110 es la mejor opción a la hora de elegir una moto ágil, fácil de conducir y que da la libertad que necesitás para tu movimiento cotidiano. 
#YaSabésADóndeIr
Tenela en 48 cuotas con tasa preferencial.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37692514"/>
                  </a:ext>
                </a:extLst>
              </a:tr>
            </a:tbl>
          </a:graphicData>
        </a:graphic>
      </p:graphicFrame>
      <p:sp>
        <p:nvSpPr>
          <p:cNvPr id="4" name="Text Placeholder 3">
            <a:extLst>
              <a:ext uri="{FF2B5EF4-FFF2-40B4-BE49-F238E27FC236}">
                <a16:creationId xmlns:a16="http://schemas.microsoft.com/office/drawing/2014/main" id="{BDB4C281-B1EC-4F73-9FBA-7103DDDA1DB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80454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9DF31-223B-44A0-89FE-47F5B4EEFAC2}"/>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9FB0D71D-34E1-4497-B98B-6114AC35AF29}"/>
              </a:ext>
            </a:extLst>
          </p:cNvPr>
          <p:cNvGraphicFramePr>
            <a:graphicFrameLocks noGrp="1"/>
          </p:cNvGraphicFramePr>
          <p:nvPr>
            <p:ph type="chart" sz="quarter" idx="13"/>
            <p:extLst>
              <p:ext uri="{D42A27DB-BD31-4B8C-83A1-F6EECF244321}">
                <p14:modId xmlns:p14="http://schemas.microsoft.com/office/powerpoint/2010/main" val="197059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88197-D13A-49A5-97CB-757205EED1E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AEF30BC-E0FD-4901-B2F4-E18B20CF7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3385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F87A0-7BAF-474E-A317-2F76F15DF0E5}"/>
              </a:ext>
            </a:extLst>
          </p:cNvPr>
          <p:cNvSpPr>
            <a:spLocks noGrp="1"/>
          </p:cNvSpPr>
          <p:nvPr>
            <p:ph type="title"/>
          </p:nvPr>
        </p:nvSpPr>
        <p:spPr/>
        <p:txBody>
          <a:bodyPr/>
          <a:lstStyle/>
          <a:p>
            <a:r>
              <a:rPr lang="en-US"/>
              <a:t>Facebook User Posts Table | Motomel - 1 of 3</a:t>
            </a:r>
          </a:p>
        </p:txBody>
      </p:sp>
      <p:graphicFrame>
        <p:nvGraphicFramePr>
          <p:cNvPr id="5" name="Table Placeholder 4">
            <a:extLst>
              <a:ext uri="{FF2B5EF4-FFF2-40B4-BE49-F238E27FC236}">
                <a16:creationId xmlns:a16="http://schemas.microsoft.com/office/drawing/2014/main" id="{E2B3BEF5-E5D9-4460-80DD-41D8005167BB}"/>
              </a:ext>
            </a:extLst>
          </p:cNvPr>
          <p:cNvGraphicFramePr>
            <a:graphicFrameLocks noGrp="1"/>
          </p:cNvGraphicFramePr>
          <p:nvPr>
            <p:ph type="tbl" sz="quarter" idx="13"/>
            <p:extLst>
              <p:ext uri="{D42A27DB-BD31-4B8C-83A1-F6EECF244321}">
                <p14:modId xmlns:p14="http://schemas.microsoft.com/office/powerpoint/2010/main" val="82847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16485193"/>
                    </a:ext>
                  </a:extLst>
                </a:gridCol>
                <a:gridCol w="1152144">
                  <a:extLst>
                    <a:ext uri="{9D8B030D-6E8A-4147-A177-3AD203B41FA5}">
                      <a16:colId xmlns:a16="http://schemas.microsoft.com/office/drawing/2014/main" val="4088699396"/>
                    </a:ext>
                  </a:extLst>
                </a:gridCol>
                <a:gridCol w="1152144">
                  <a:extLst>
                    <a:ext uri="{9D8B030D-6E8A-4147-A177-3AD203B41FA5}">
                      <a16:colId xmlns:a16="http://schemas.microsoft.com/office/drawing/2014/main" val="2475688796"/>
                    </a:ext>
                  </a:extLst>
                </a:gridCol>
                <a:gridCol w="1152144">
                  <a:extLst>
                    <a:ext uri="{9D8B030D-6E8A-4147-A177-3AD203B41FA5}">
                      <a16:colId xmlns:a16="http://schemas.microsoft.com/office/drawing/2014/main" val="1561461815"/>
                    </a:ext>
                  </a:extLst>
                </a:gridCol>
                <a:gridCol w="1152144">
                  <a:extLst>
                    <a:ext uri="{9D8B030D-6E8A-4147-A177-3AD203B41FA5}">
                      <a16:colId xmlns:a16="http://schemas.microsoft.com/office/drawing/2014/main" val="327071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4037997"/>
                  </a:ext>
                </a:extLst>
              </a:tr>
            </a:tbl>
          </a:graphicData>
        </a:graphic>
      </p:graphicFrame>
      <p:sp>
        <p:nvSpPr>
          <p:cNvPr id="4" name="Text Placeholder 3">
            <a:extLst>
              <a:ext uri="{FF2B5EF4-FFF2-40B4-BE49-F238E27FC236}">
                <a16:creationId xmlns:a16="http://schemas.microsoft.com/office/drawing/2014/main" id="{C33F0575-F464-4C63-91A6-F08B8CAA182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39927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09FA6-137F-4B55-80DB-096EEA64846F}"/>
              </a:ext>
            </a:extLst>
          </p:cNvPr>
          <p:cNvSpPr>
            <a:spLocks noGrp="1"/>
          </p:cNvSpPr>
          <p:nvPr>
            <p:ph type="title"/>
          </p:nvPr>
        </p:nvSpPr>
        <p:spPr/>
        <p:txBody>
          <a:bodyPr/>
          <a:lstStyle/>
          <a:p>
            <a:r>
              <a:rPr lang="en-US"/>
              <a:t>Facebook User Posts Table | Motomel - 2 of 3</a:t>
            </a:r>
          </a:p>
        </p:txBody>
      </p:sp>
      <p:graphicFrame>
        <p:nvGraphicFramePr>
          <p:cNvPr id="5" name="Table Placeholder 4">
            <a:extLst>
              <a:ext uri="{FF2B5EF4-FFF2-40B4-BE49-F238E27FC236}">
                <a16:creationId xmlns:a16="http://schemas.microsoft.com/office/drawing/2014/main" id="{F9E00510-2BC0-4636-AC54-26FE3029374F}"/>
              </a:ext>
            </a:extLst>
          </p:cNvPr>
          <p:cNvGraphicFramePr>
            <a:graphicFrameLocks noGrp="1"/>
          </p:cNvGraphicFramePr>
          <p:nvPr>
            <p:ph type="tbl" sz="quarter" idx="13"/>
            <p:extLst>
              <p:ext uri="{D42A27DB-BD31-4B8C-83A1-F6EECF244321}">
                <p14:modId xmlns:p14="http://schemas.microsoft.com/office/powerpoint/2010/main" val="371182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05576266"/>
                    </a:ext>
                  </a:extLst>
                </a:gridCol>
                <a:gridCol w="1152144">
                  <a:extLst>
                    <a:ext uri="{9D8B030D-6E8A-4147-A177-3AD203B41FA5}">
                      <a16:colId xmlns:a16="http://schemas.microsoft.com/office/drawing/2014/main" val="2958965886"/>
                    </a:ext>
                  </a:extLst>
                </a:gridCol>
                <a:gridCol w="1152144">
                  <a:extLst>
                    <a:ext uri="{9D8B030D-6E8A-4147-A177-3AD203B41FA5}">
                      <a16:colId xmlns:a16="http://schemas.microsoft.com/office/drawing/2014/main" val="1222236069"/>
                    </a:ext>
                  </a:extLst>
                </a:gridCol>
                <a:gridCol w="1152144">
                  <a:extLst>
                    <a:ext uri="{9D8B030D-6E8A-4147-A177-3AD203B41FA5}">
                      <a16:colId xmlns:a16="http://schemas.microsoft.com/office/drawing/2014/main" val="2885474451"/>
                    </a:ext>
                  </a:extLst>
                </a:gridCol>
                <a:gridCol w="1152144">
                  <a:extLst>
                    <a:ext uri="{9D8B030D-6E8A-4147-A177-3AD203B41FA5}">
                      <a16:colId xmlns:a16="http://schemas.microsoft.com/office/drawing/2014/main" val="363892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078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10:58:42</a:t>
                      </a:r>
                      <a:r>
                        <a:rPr kumimoji="0" lang="es-ES" sz="1000" b="0" i="0" u="none" strike="noStrike" kern="1200" cap="none" spc="0" normalizeH="0" baseline="0" noProof="0">
                          <a:ln>
                            <a:noFill/>
                          </a:ln>
                          <a:solidFill>
                            <a:prstClr val="black"/>
                          </a:solidFill>
                          <a:effectLst/>
                          <a:uLnTx/>
                          <a:uFillTx/>
                          <a:latin typeface="+mn-lt"/>
                          <a:ea typeface="+mn-ea"/>
                          <a:cs typeface="+mn-cs"/>
                        </a:rPr>
                        <a:t>
 🎊 BONO CONTRIBUCION 2021 CON GRANDES PREMIOS 🎊 
▶️ Como todos los años, desde La Capi lanzamos un bono contribución que nos permite solventar los gastos corrientes para sostener la institución, más aún en estos periodos de pandemia. Cada bono cuenta con dos números y se podrá abonar en 4 cuotas mensuales, iguales y consecutivas. 
🏍️ En esta oportunidad regalamos estos excelentes premios de Corven Motos:
👉1er premio: Moto 0 KM Triax 150 cc 
👉2do premio: Moto 0 KM Energy 125 cc 
👉3er premio: Moto 0 KM Mirage 110 cc 
💰 ADEMAS, ofrecemos una orden de compra de .000 por única vez, para quienes cancelen la totalidad del bono antes del 30 de mayo de 2021.  
❗ Las motos se sortean con la última jugada de la quiniela provincial nocturna del mes de agosto, mientas que la orden de compra se entregará a quien tenga el número que coincida con el ultimo sorteo de la quiniela provincial nocturna de mayo. 
🙋🏻‍♂️PEDILE TU BONO a tu amiga o amigo capitalino. Colaborá con el club de tu barrio!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20331604"/>
                  </a:ext>
                </a:extLst>
              </a:tr>
            </a:tbl>
          </a:graphicData>
        </a:graphic>
      </p:graphicFrame>
      <p:sp>
        <p:nvSpPr>
          <p:cNvPr id="4" name="Text Placeholder 3">
            <a:extLst>
              <a:ext uri="{FF2B5EF4-FFF2-40B4-BE49-F238E27FC236}">
                <a16:creationId xmlns:a16="http://schemas.microsoft.com/office/drawing/2014/main" id="{7ECDD1AB-CC51-4024-BDD4-B03A67513D9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995048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3F4ED-2E88-4FD8-931B-6FA5FA7B6B8C}"/>
              </a:ext>
            </a:extLst>
          </p:cNvPr>
          <p:cNvSpPr>
            <a:spLocks noGrp="1"/>
          </p:cNvSpPr>
          <p:nvPr>
            <p:ph type="title"/>
          </p:nvPr>
        </p:nvSpPr>
        <p:spPr/>
        <p:txBody>
          <a:bodyPr/>
          <a:lstStyle/>
          <a:p>
            <a:r>
              <a:rPr lang="en-US"/>
              <a:t>Facebook User Posts Table | Motomel - 3 of 3</a:t>
            </a:r>
          </a:p>
        </p:txBody>
      </p:sp>
      <p:graphicFrame>
        <p:nvGraphicFramePr>
          <p:cNvPr id="5" name="Table Placeholder 4">
            <a:extLst>
              <a:ext uri="{FF2B5EF4-FFF2-40B4-BE49-F238E27FC236}">
                <a16:creationId xmlns:a16="http://schemas.microsoft.com/office/drawing/2014/main" id="{DFD9B8EB-0F49-4631-8AA8-1DB50F9626CC}"/>
              </a:ext>
            </a:extLst>
          </p:cNvPr>
          <p:cNvGraphicFramePr>
            <a:graphicFrameLocks noGrp="1"/>
          </p:cNvGraphicFramePr>
          <p:nvPr>
            <p:ph type="tbl" sz="quarter" idx="13"/>
            <p:extLst>
              <p:ext uri="{D42A27DB-BD31-4B8C-83A1-F6EECF244321}">
                <p14:modId xmlns:p14="http://schemas.microsoft.com/office/powerpoint/2010/main" val="1604164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36158411"/>
                    </a:ext>
                  </a:extLst>
                </a:gridCol>
                <a:gridCol w="1152144">
                  <a:extLst>
                    <a:ext uri="{9D8B030D-6E8A-4147-A177-3AD203B41FA5}">
                      <a16:colId xmlns:a16="http://schemas.microsoft.com/office/drawing/2014/main" val="4022256405"/>
                    </a:ext>
                  </a:extLst>
                </a:gridCol>
                <a:gridCol w="1152144">
                  <a:extLst>
                    <a:ext uri="{9D8B030D-6E8A-4147-A177-3AD203B41FA5}">
                      <a16:colId xmlns:a16="http://schemas.microsoft.com/office/drawing/2014/main" val="4214313450"/>
                    </a:ext>
                  </a:extLst>
                </a:gridCol>
                <a:gridCol w="1152144">
                  <a:extLst>
                    <a:ext uri="{9D8B030D-6E8A-4147-A177-3AD203B41FA5}">
                      <a16:colId xmlns:a16="http://schemas.microsoft.com/office/drawing/2014/main" val="746675407"/>
                    </a:ext>
                  </a:extLst>
                </a:gridCol>
                <a:gridCol w="1152144">
                  <a:extLst>
                    <a:ext uri="{9D8B030D-6E8A-4147-A177-3AD203B41FA5}">
                      <a16:colId xmlns:a16="http://schemas.microsoft.com/office/drawing/2014/main" val="168902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22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- 2021-04-25 02:39:21</a:t>
                      </a:r>
                      <a:r>
                        <a:rPr kumimoji="0" lang="es-ES" sz="1000" b="0" i="0" u="none" strike="noStrike" kern="1200" cap="none" spc="0" normalizeH="0" baseline="0" noProof="0">
                          <a:ln>
                            <a:noFill/>
                          </a:ln>
                          <a:solidFill>
                            <a:prstClr val="black"/>
                          </a:solidFill>
                          <a:effectLst/>
                          <a:uLnTx/>
                          <a:uFillTx/>
                          <a:latin typeface="+mn-lt"/>
                          <a:ea typeface="+mn-ea"/>
                          <a:cs typeface="+mn-cs"/>
                        </a:rPr>
                        <a:t>
 Les quiero comentar lo sorprendido que estoy para bien!! En el día de ayer, cruce la cuesta de Zapata!! Una de las más duras, y lindas del norte argentino!! Une las localidades de Londres y Tinogasta, en la provincia de Catamarca!!Este camino, por dónde se corrió el Dakar hace varios años atrás, hoy ya se encuentra abondonado e intransitable para autos y camionetas. Pero los que tenemos pasión por las motos los seguimos transitando, abriendo caminos dónde ya no los hay!! ! Cero problemas y muchas satisfacciones con mi corven triax 250 r3. En la foto, mirador de la cuesta de Zapata!!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752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Corven Motos - 2021-04-12 21:31:51</a:t>
                      </a:r>
                      <a:r>
                        <a:rPr kumimoji="0" lang="en-US" sz="1000" b="0" i="0" u="none" strike="noStrike" kern="1200" cap="none" spc="0" normalizeH="0" baseline="0" noProof="0">
                          <a:ln>
                            <a:noFill/>
                          </a:ln>
                          <a:solidFill>
                            <a:prstClr val="black"/>
                          </a:solidFill>
                          <a:effectLst/>
                          <a:uLnTx/>
                          <a:uFillTx/>
                          <a:latin typeface="+mn-lt"/>
                          <a:ea typeface="+mn-ea"/>
                          <a:cs typeface="+mn-cs"/>
                        </a:rPr>
                        <a:t>
 👉 Corven Motos capacita a sus clientes entérate como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63021608"/>
                  </a:ext>
                </a:extLst>
              </a:tr>
            </a:tbl>
          </a:graphicData>
        </a:graphic>
      </p:graphicFrame>
      <p:sp>
        <p:nvSpPr>
          <p:cNvPr id="4" name="Text Placeholder 3">
            <a:extLst>
              <a:ext uri="{FF2B5EF4-FFF2-40B4-BE49-F238E27FC236}">
                <a16:creationId xmlns:a16="http://schemas.microsoft.com/office/drawing/2014/main" id="{1ED362D0-0D2E-46A5-AB12-D58FF4FDF80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939017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1585</Words>
  <Application>Microsoft Office PowerPoint</Application>
  <PresentationFormat>On-screen Show (4:3)</PresentationFormat>
  <Paragraphs>882</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 - 1 of 3</vt:lpstr>
      <vt:lpstr>Facebook Hashtag Detection | Motomel - 2 of 3</vt:lpstr>
      <vt:lpstr>Facebook Hashtag Detection | Motomel - 3 of 3</vt:lpstr>
      <vt:lpstr>Facebook Post Table + Reactions | Motomel - 1 of 19</vt:lpstr>
      <vt:lpstr>Facebook Post Table + Reactions | Motomel - 2 of 19</vt:lpstr>
      <vt:lpstr>Facebook Post Table + Reactions | Motomel - 3 of 19</vt:lpstr>
      <vt:lpstr>Facebook Post Table + Reactions | Motomel - 4 of 19</vt:lpstr>
      <vt:lpstr>Facebook Post Table + Reactions | Motomel - 5 of 19</vt:lpstr>
      <vt:lpstr>Facebook Post Table + Reactions | Motomel - 6 of 19</vt:lpstr>
      <vt:lpstr>Facebook Post Table + Reactions | Motomel - 7 of 19</vt:lpstr>
      <vt:lpstr>Facebook Post Table + Reactions | Motomel - 8 of 19</vt:lpstr>
      <vt:lpstr>Facebook Post Table + Reactions | Motomel - 9 of 19</vt:lpstr>
      <vt:lpstr>Facebook Post Table + Reactions | Motomel - 10 of 19</vt:lpstr>
      <vt:lpstr>Facebook Post Table + Reactions | Motomel - 11 of 19</vt:lpstr>
      <vt:lpstr>Facebook Post Table + Reactions | Motomel - 12 of 19</vt:lpstr>
      <vt:lpstr>Facebook Post Table + Reactions | Motomel - 13 of 19</vt:lpstr>
      <vt:lpstr>Facebook Post Table + Reactions | Motomel - 14 of 19</vt:lpstr>
      <vt:lpstr>Facebook Post Table + Reactions | Motomel - 15 of 19</vt:lpstr>
      <vt:lpstr>Facebook Post Table + Reactions | Motomel - 16 of 19</vt:lpstr>
      <vt:lpstr>Facebook Post Table + Reactions | Motomel - 17 of 19</vt:lpstr>
      <vt:lpstr>Facebook Post Table + Reactions | Motomel - 18 of 19</vt:lpstr>
      <vt:lpstr>Facebook Post Table + Reactions | Motomel - 19 of 19</vt:lpstr>
      <vt:lpstr>Facebook User Posts | Motomel</vt:lpstr>
      <vt:lpstr>Facebook User Posts Table | Motomel - 1 of 3</vt:lpstr>
      <vt:lpstr>Facebook User Posts Table | Motomel - 2 of 3</vt:lpstr>
      <vt:lpstr>Facebook User Posts Table | Motomel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2021-05-01T07:16:05Z</dcterms:created>
  <dcterms:modified xsi:type="dcterms:W3CDTF">2021-05-01T07:17:56Z</dcterms:modified>
</cp:coreProperties>
</file>