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9.85</c:v>
                </c:pt>
                <c:pt idx="1">
                  <c:v>22.222200000000001</c:v>
                </c:pt>
                <c:pt idx="2">
                  <c:v>3.988</c:v>
                </c:pt>
                <c:pt idx="3">
                  <c:v>0</c:v>
                </c:pt>
                <c:pt idx="4">
                  <c:v>11.491099999999999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43-47F7-8C86-6BE01EA0BE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10.2463</c:v>
                </c:pt>
                <c:pt idx="1">
                  <c:v>18.5185</c:v>
                </c:pt>
                <c:pt idx="2">
                  <c:v>0.77190000000000003</c:v>
                </c:pt>
                <c:pt idx="3">
                  <c:v>0</c:v>
                </c:pt>
                <c:pt idx="4">
                  <c:v>2.5396000000000001</c:v>
                </c:pt>
                <c:pt idx="5">
                  <c:v>28.802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43-47F7-8C86-6BE01EA0BE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11.9815</c:v>
                </c:pt>
                <c:pt idx="1">
                  <c:v>100</c:v>
                </c:pt>
                <c:pt idx="2">
                  <c:v>23.113199999999999</c:v>
                </c:pt>
                <c:pt idx="3">
                  <c:v>0</c:v>
                </c:pt>
                <c:pt idx="4">
                  <c:v>11.994300000000001</c:v>
                </c:pt>
                <c:pt idx="5">
                  <c:v>0.95599999999999996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43-47F7-8C86-6BE01EA0BE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16.823399999999999</c:v>
                </c:pt>
                <c:pt idx="1">
                  <c:v>37.036999999999999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15.4983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43-47F7-8C86-6BE01EA0BE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14.8148</c:v>
                </c:pt>
                <c:pt idx="2">
                  <c:v>3.4304999999999999</c:v>
                </c:pt>
                <c:pt idx="3">
                  <c:v>0</c:v>
                </c:pt>
                <c:pt idx="4">
                  <c:v>1.4390000000000001</c:v>
                </c:pt>
                <c:pt idx="5">
                  <c:v>-2.3267000000000002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643-47F7-8C86-6BE01EA0BE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5205048"/>
        <c:axId val="315205376"/>
      </c:radarChart>
      <c:catAx>
        <c:axId val="31520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05376"/>
        <c:crosses val="autoZero"/>
        <c:auto val="1"/>
        <c:lblAlgn val="ctr"/>
        <c:lblOffset val="100"/>
        <c:noMultiLvlLbl val="0"/>
      </c:catAx>
      <c:valAx>
        <c:axId val="31520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0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266243</c:v>
                </c:pt>
                <c:pt idx="1">
                  <c:v>44791</c:v>
                </c:pt>
                <c:pt idx="2">
                  <c:v>31900</c:v>
                </c:pt>
                <c:pt idx="3">
                  <c:v>27280</c:v>
                </c:pt>
                <c:pt idx="4">
                  <c:v>26225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8E-4BD6-A3EA-340FFA2EFE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-183</c:v>
                </c:pt>
                <c:pt idx="1">
                  <c:v>204</c:v>
                </c:pt>
                <c:pt idx="2">
                  <c:v>9</c:v>
                </c:pt>
                <c:pt idx="3">
                  <c:v>230</c:v>
                </c:pt>
                <c:pt idx="4">
                  <c:v>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EF-4EAF-AB3A-50467FBB18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4</c:v>
                </c:pt>
                <c:pt idx="1">
                  <c:v>10</c:v>
                </c:pt>
                <c:pt idx="2">
                  <c:v>27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02-40F4-B9FB-9A8AF9A895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80</c:v>
                </c:pt>
                <c:pt idx="1">
                  <c:v>2332</c:v>
                </c:pt>
                <c:pt idx="2">
                  <c:v>539</c:v>
                </c:pt>
                <c:pt idx="3">
                  <c:v>18</c:v>
                </c:pt>
                <c:pt idx="4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44-47A2-9F36-CA61BF42A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25476</c:v>
                </c:pt>
                <c:pt idx="1">
                  <c:v>25474</c:v>
                </c:pt>
                <c:pt idx="2">
                  <c:v>25469</c:v>
                </c:pt>
                <c:pt idx="3">
                  <c:v>25481</c:v>
                </c:pt>
                <c:pt idx="4">
                  <c:v>25521</c:v>
                </c:pt>
                <c:pt idx="5">
                  <c:v>25559</c:v>
                </c:pt>
                <c:pt idx="6">
                  <c:v>25590</c:v>
                </c:pt>
                <c:pt idx="7">
                  <c:v>25621</c:v>
                </c:pt>
                <c:pt idx="8">
                  <c:v>25647</c:v>
                </c:pt>
                <c:pt idx="9">
                  <c:v>25674</c:v>
                </c:pt>
                <c:pt idx="10">
                  <c:v>25693</c:v>
                </c:pt>
                <c:pt idx="11">
                  <c:v>25718</c:v>
                </c:pt>
                <c:pt idx="12">
                  <c:v>25753</c:v>
                </c:pt>
                <c:pt idx="13">
                  <c:v>25785</c:v>
                </c:pt>
                <c:pt idx="14">
                  <c:v>25815</c:v>
                </c:pt>
                <c:pt idx="15">
                  <c:v>25841</c:v>
                </c:pt>
                <c:pt idx="16">
                  <c:v>25877</c:v>
                </c:pt>
                <c:pt idx="17">
                  <c:v>25914</c:v>
                </c:pt>
                <c:pt idx="18">
                  <c:v>25938</c:v>
                </c:pt>
                <c:pt idx="19">
                  <c:v>25969</c:v>
                </c:pt>
                <c:pt idx="20">
                  <c:v>26005</c:v>
                </c:pt>
                <c:pt idx="21">
                  <c:v>26034</c:v>
                </c:pt>
                <c:pt idx="22">
                  <c:v>26053</c:v>
                </c:pt>
                <c:pt idx="23">
                  <c:v>26072</c:v>
                </c:pt>
                <c:pt idx="24">
                  <c:v>26092</c:v>
                </c:pt>
                <c:pt idx="25">
                  <c:v>26112</c:v>
                </c:pt>
                <c:pt idx="26">
                  <c:v>26135</c:v>
                </c:pt>
                <c:pt idx="27">
                  <c:v>26162</c:v>
                </c:pt>
                <c:pt idx="28">
                  <c:v>26190</c:v>
                </c:pt>
                <c:pt idx="29">
                  <c:v>26225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70-4CAF-82D4-09BDE02ABD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27048</c:v>
                </c:pt>
                <c:pt idx="1">
                  <c:v>27047</c:v>
                </c:pt>
                <c:pt idx="2">
                  <c:v>27045</c:v>
                </c:pt>
                <c:pt idx="3">
                  <c:v>27046</c:v>
                </c:pt>
                <c:pt idx="4">
                  <c:v>27055</c:v>
                </c:pt>
                <c:pt idx="5">
                  <c:v>27066</c:v>
                </c:pt>
                <c:pt idx="6">
                  <c:v>27083</c:v>
                </c:pt>
                <c:pt idx="7">
                  <c:v>27094</c:v>
                </c:pt>
                <c:pt idx="8">
                  <c:v>27103</c:v>
                </c:pt>
                <c:pt idx="9">
                  <c:v>27100</c:v>
                </c:pt>
                <c:pt idx="10">
                  <c:v>27112</c:v>
                </c:pt>
                <c:pt idx="11">
                  <c:v>27123</c:v>
                </c:pt>
                <c:pt idx="12">
                  <c:v>27133</c:v>
                </c:pt>
                <c:pt idx="13">
                  <c:v>27138</c:v>
                </c:pt>
                <c:pt idx="14">
                  <c:v>27143</c:v>
                </c:pt>
                <c:pt idx="15">
                  <c:v>27147</c:v>
                </c:pt>
                <c:pt idx="16">
                  <c:v>27159</c:v>
                </c:pt>
                <c:pt idx="17">
                  <c:v>27173</c:v>
                </c:pt>
                <c:pt idx="18">
                  <c:v>27186</c:v>
                </c:pt>
                <c:pt idx="19">
                  <c:v>27196</c:v>
                </c:pt>
                <c:pt idx="20">
                  <c:v>27208</c:v>
                </c:pt>
                <c:pt idx="21">
                  <c:v>27222</c:v>
                </c:pt>
                <c:pt idx="22">
                  <c:v>27228</c:v>
                </c:pt>
                <c:pt idx="23">
                  <c:v>27240</c:v>
                </c:pt>
                <c:pt idx="24">
                  <c:v>27245</c:v>
                </c:pt>
                <c:pt idx="25">
                  <c:v>27248</c:v>
                </c:pt>
                <c:pt idx="26">
                  <c:v>27253</c:v>
                </c:pt>
                <c:pt idx="27">
                  <c:v>27259</c:v>
                </c:pt>
                <c:pt idx="28">
                  <c:v>27274</c:v>
                </c:pt>
                <c:pt idx="29">
                  <c:v>27280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70-4CAF-82D4-09BDE02ABD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31895</c:v>
                </c:pt>
                <c:pt idx="1">
                  <c:v>31895</c:v>
                </c:pt>
                <c:pt idx="2">
                  <c:v>31893</c:v>
                </c:pt>
                <c:pt idx="3">
                  <c:v>31895</c:v>
                </c:pt>
                <c:pt idx="4">
                  <c:v>31897</c:v>
                </c:pt>
                <c:pt idx="5">
                  <c:v>31898</c:v>
                </c:pt>
                <c:pt idx="6">
                  <c:v>31897</c:v>
                </c:pt>
                <c:pt idx="7">
                  <c:v>31899</c:v>
                </c:pt>
                <c:pt idx="8">
                  <c:v>31898</c:v>
                </c:pt>
                <c:pt idx="9">
                  <c:v>31900</c:v>
                </c:pt>
                <c:pt idx="10">
                  <c:v>31899</c:v>
                </c:pt>
                <c:pt idx="11">
                  <c:v>31899</c:v>
                </c:pt>
                <c:pt idx="12">
                  <c:v>31899</c:v>
                </c:pt>
                <c:pt idx="13">
                  <c:v>31899</c:v>
                </c:pt>
                <c:pt idx="14">
                  <c:v>31899</c:v>
                </c:pt>
                <c:pt idx="15">
                  <c:v>31897</c:v>
                </c:pt>
                <c:pt idx="16">
                  <c:v>31900</c:v>
                </c:pt>
                <c:pt idx="17">
                  <c:v>31900</c:v>
                </c:pt>
                <c:pt idx="18">
                  <c:v>31897</c:v>
                </c:pt>
                <c:pt idx="19">
                  <c:v>31900</c:v>
                </c:pt>
                <c:pt idx="20">
                  <c:v>31901</c:v>
                </c:pt>
                <c:pt idx="21">
                  <c:v>31897</c:v>
                </c:pt>
                <c:pt idx="22">
                  <c:v>31896</c:v>
                </c:pt>
                <c:pt idx="23">
                  <c:v>31895</c:v>
                </c:pt>
                <c:pt idx="24">
                  <c:v>31893</c:v>
                </c:pt>
                <c:pt idx="25">
                  <c:v>31893</c:v>
                </c:pt>
                <c:pt idx="26">
                  <c:v>31894</c:v>
                </c:pt>
                <c:pt idx="27">
                  <c:v>31894</c:v>
                </c:pt>
                <c:pt idx="28">
                  <c:v>31897</c:v>
                </c:pt>
                <c:pt idx="29">
                  <c:v>31900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70-4CAF-82D4-09BDE02ABD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44599</c:v>
                </c:pt>
                <c:pt idx="1">
                  <c:v>44607</c:v>
                </c:pt>
                <c:pt idx="2">
                  <c:v>44612</c:v>
                </c:pt>
                <c:pt idx="3">
                  <c:v>44611</c:v>
                </c:pt>
                <c:pt idx="4">
                  <c:v>44615</c:v>
                </c:pt>
                <c:pt idx="5">
                  <c:v>44621</c:v>
                </c:pt>
                <c:pt idx="6">
                  <c:v>44625</c:v>
                </c:pt>
                <c:pt idx="7">
                  <c:v>44638</c:v>
                </c:pt>
                <c:pt idx="8">
                  <c:v>44648</c:v>
                </c:pt>
                <c:pt idx="9">
                  <c:v>44655</c:v>
                </c:pt>
                <c:pt idx="10">
                  <c:v>44663</c:v>
                </c:pt>
                <c:pt idx="11">
                  <c:v>44690</c:v>
                </c:pt>
                <c:pt idx="12">
                  <c:v>44708</c:v>
                </c:pt>
                <c:pt idx="13">
                  <c:v>44711</c:v>
                </c:pt>
                <c:pt idx="14">
                  <c:v>44715</c:v>
                </c:pt>
                <c:pt idx="15">
                  <c:v>44723</c:v>
                </c:pt>
                <c:pt idx="16">
                  <c:v>44724</c:v>
                </c:pt>
                <c:pt idx="17">
                  <c:v>44726</c:v>
                </c:pt>
                <c:pt idx="18">
                  <c:v>44728</c:v>
                </c:pt>
                <c:pt idx="19">
                  <c:v>44734</c:v>
                </c:pt>
                <c:pt idx="20">
                  <c:v>44738</c:v>
                </c:pt>
                <c:pt idx="21">
                  <c:v>44744</c:v>
                </c:pt>
                <c:pt idx="22">
                  <c:v>44744</c:v>
                </c:pt>
                <c:pt idx="23">
                  <c:v>44752</c:v>
                </c:pt>
                <c:pt idx="24">
                  <c:v>44760</c:v>
                </c:pt>
                <c:pt idx="25">
                  <c:v>44780</c:v>
                </c:pt>
                <c:pt idx="26">
                  <c:v>44783</c:v>
                </c:pt>
                <c:pt idx="27">
                  <c:v>44785</c:v>
                </c:pt>
                <c:pt idx="28">
                  <c:v>44786</c:v>
                </c:pt>
                <c:pt idx="29">
                  <c:v>44791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70-4CAF-82D4-09BDE02ABDD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266418</c:v>
                </c:pt>
                <c:pt idx="1">
                  <c:v>266417</c:v>
                </c:pt>
                <c:pt idx="2">
                  <c:v>266406</c:v>
                </c:pt>
                <c:pt idx="3">
                  <c:v>266400</c:v>
                </c:pt>
                <c:pt idx="4">
                  <c:v>266393</c:v>
                </c:pt>
                <c:pt idx="5">
                  <c:v>266388</c:v>
                </c:pt>
                <c:pt idx="6">
                  <c:v>266384</c:v>
                </c:pt>
                <c:pt idx="7">
                  <c:v>266374</c:v>
                </c:pt>
                <c:pt idx="8">
                  <c:v>266362</c:v>
                </c:pt>
                <c:pt idx="9">
                  <c:v>266349</c:v>
                </c:pt>
                <c:pt idx="10">
                  <c:v>266346</c:v>
                </c:pt>
                <c:pt idx="11">
                  <c:v>266343</c:v>
                </c:pt>
                <c:pt idx="12">
                  <c:v>266342</c:v>
                </c:pt>
                <c:pt idx="13">
                  <c:v>266342</c:v>
                </c:pt>
                <c:pt idx="14">
                  <c:v>266340</c:v>
                </c:pt>
                <c:pt idx="15">
                  <c:v>266326</c:v>
                </c:pt>
                <c:pt idx="16">
                  <c:v>266319</c:v>
                </c:pt>
                <c:pt idx="17">
                  <c:v>266321</c:v>
                </c:pt>
                <c:pt idx="18">
                  <c:v>266314</c:v>
                </c:pt>
                <c:pt idx="19">
                  <c:v>266318</c:v>
                </c:pt>
                <c:pt idx="20">
                  <c:v>266310</c:v>
                </c:pt>
                <c:pt idx="21">
                  <c:v>266301</c:v>
                </c:pt>
                <c:pt idx="22">
                  <c:v>266296</c:v>
                </c:pt>
                <c:pt idx="23">
                  <c:v>266285</c:v>
                </c:pt>
                <c:pt idx="24">
                  <c:v>266279</c:v>
                </c:pt>
                <c:pt idx="25">
                  <c:v>266270</c:v>
                </c:pt>
                <c:pt idx="26">
                  <c:v>266268</c:v>
                </c:pt>
                <c:pt idx="27">
                  <c:v>266261</c:v>
                </c:pt>
                <c:pt idx="28">
                  <c:v>266249</c:v>
                </c:pt>
                <c:pt idx="29">
                  <c:v>266243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C70-4CAF-82D4-09BDE02AB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607272"/>
        <c:axId val="316602352"/>
      </c:lineChart>
      <c:dateAx>
        <c:axId val="316607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02352"/>
        <c:crosses val="autoZero"/>
        <c:auto val="1"/>
        <c:lblOffset val="100"/>
        <c:baseTimeUnit val="days"/>
      </c:dateAx>
      <c:valAx>
        <c:axId val="31660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0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-2</c:v>
                </c:pt>
                <c:pt idx="2">
                  <c:v>-5</c:v>
                </c:pt>
                <c:pt idx="3">
                  <c:v>12</c:v>
                </c:pt>
                <c:pt idx="4">
                  <c:v>40</c:v>
                </c:pt>
                <c:pt idx="5">
                  <c:v>38</c:v>
                </c:pt>
                <c:pt idx="6">
                  <c:v>31</c:v>
                </c:pt>
                <c:pt idx="7">
                  <c:v>31</c:v>
                </c:pt>
                <c:pt idx="8">
                  <c:v>26</c:v>
                </c:pt>
                <c:pt idx="9">
                  <c:v>27</c:v>
                </c:pt>
                <c:pt idx="10">
                  <c:v>19</c:v>
                </c:pt>
                <c:pt idx="11">
                  <c:v>25</c:v>
                </c:pt>
                <c:pt idx="12">
                  <c:v>35</c:v>
                </c:pt>
                <c:pt idx="13">
                  <c:v>32</c:v>
                </c:pt>
                <c:pt idx="14">
                  <c:v>30</c:v>
                </c:pt>
                <c:pt idx="15">
                  <c:v>26</c:v>
                </c:pt>
                <c:pt idx="16">
                  <c:v>36</c:v>
                </c:pt>
                <c:pt idx="17">
                  <c:v>37</c:v>
                </c:pt>
                <c:pt idx="18">
                  <c:v>24</c:v>
                </c:pt>
                <c:pt idx="19">
                  <c:v>31</c:v>
                </c:pt>
                <c:pt idx="20">
                  <c:v>36</c:v>
                </c:pt>
                <c:pt idx="21">
                  <c:v>29</c:v>
                </c:pt>
                <c:pt idx="22">
                  <c:v>19</c:v>
                </c:pt>
                <c:pt idx="23">
                  <c:v>19</c:v>
                </c:pt>
                <c:pt idx="24">
                  <c:v>20</c:v>
                </c:pt>
                <c:pt idx="25">
                  <c:v>20</c:v>
                </c:pt>
                <c:pt idx="26">
                  <c:v>23</c:v>
                </c:pt>
                <c:pt idx="27">
                  <c:v>27</c:v>
                </c:pt>
                <c:pt idx="28">
                  <c:v>28</c:v>
                </c:pt>
                <c:pt idx="29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F6-43A9-A271-9413ADEE41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-2</c:v>
                </c:pt>
                <c:pt idx="1">
                  <c:v>-1</c:v>
                </c:pt>
                <c:pt idx="2">
                  <c:v>-2</c:v>
                </c:pt>
                <c:pt idx="3">
                  <c:v>1</c:v>
                </c:pt>
                <c:pt idx="4">
                  <c:v>9</c:v>
                </c:pt>
                <c:pt idx="5">
                  <c:v>11</c:v>
                </c:pt>
                <c:pt idx="6">
                  <c:v>17</c:v>
                </c:pt>
                <c:pt idx="7">
                  <c:v>11</c:v>
                </c:pt>
                <c:pt idx="8">
                  <c:v>9</c:v>
                </c:pt>
                <c:pt idx="9">
                  <c:v>-3</c:v>
                </c:pt>
                <c:pt idx="10">
                  <c:v>12</c:v>
                </c:pt>
                <c:pt idx="11">
                  <c:v>11</c:v>
                </c:pt>
                <c:pt idx="12">
                  <c:v>10</c:v>
                </c:pt>
                <c:pt idx="13">
                  <c:v>5</c:v>
                </c:pt>
                <c:pt idx="14">
                  <c:v>5</c:v>
                </c:pt>
                <c:pt idx="15">
                  <c:v>4</c:v>
                </c:pt>
                <c:pt idx="16">
                  <c:v>12</c:v>
                </c:pt>
                <c:pt idx="17">
                  <c:v>14</c:v>
                </c:pt>
                <c:pt idx="18">
                  <c:v>13</c:v>
                </c:pt>
                <c:pt idx="19">
                  <c:v>10</c:v>
                </c:pt>
                <c:pt idx="20">
                  <c:v>12</c:v>
                </c:pt>
                <c:pt idx="21">
                  <c:v>14</c:v>
                </c:pt>
                <c:pt idx="22">
                  <c:v>6</c:v>
                </c:pt>
                <c:pt idx="23">
                  <c:v>12</c:v>
                </c:pt>
                <c:pt idx="24">
                  <c:v>5</c:v>
                </c:pt>
                <c:pt idx="25">
                  <c:v>3</c:v>
                </c:pt>
                <c:pt idx="26">
                  <c:v>5</c:v>
                </c:pt>
                <c:pt idx="27">
                  <c:v>6</c:v>
                </c:pt>
                <c:pt idx="28">
                  <c:v>15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F6-43A9-A271-9413ADEE41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</c:v>
                </c:pt>
                <c:pt idx="1">
                  <c:v>0</c:v>
                </c:pt>
                <c:pt idx="2">
                  <c:v>-2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-1</c:v>
                </c:pt>
                <c:pt idx="7">
                  <c:v>2</c:v>
                </c:pt>
                <c:pt idx="8">
                  <c:v>-1</c:v>
                </c:pt>
                <c:pt idx="9">
                  <c:v>2</c:v>
                </c:pt>
                <c:pt idx="10">
                  <c:v>-1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-2</c:v>
                </c:pt>
                <c:pt idx="16">
                  <c:v>3</c:v>
                </c:pt>
                <c:pt idx="17">
                  <c:v>0</c:v>
                </c:pt>
                <c:pt idx="18">
                  <c:v>-3</c:v>
                </c:pt>
                <c:pt idx="19">
                  <c:v>3</c:v>
                </c:pt>
                <c:pt idx="20">
                  <c:v>1</c:v>
                </c:pt>
                <c:pt idx="21">
                  <c:v>-4</c:v>
                </c:pt>
                <c:pt idx="22">
                  <c:v>-1</c:v>
                </c:pt>
                <c:pt idx="23">
                  <c:v>-1</c:v>
                </c:pt>
                <c:pt idx="24">
                  <c:v>-2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F6-43A9-A271-9413ADEE41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</c:v>
                </c:pt>
                <c:pt idx="1">
                  <c:v>8</c:v>
                </c:pt>
                <c:pt idx="2">
                  <c:v>5</c:v>
                </c:pt>
                <c:pt idx="3">
                  <c:v>-1</c:v>
                </c:pt>
                <c:pt idx="4">
                  <c:v>4</c:v>
                </c:pt>
                <c:pt idx="5">
                  <c:v>6</c:v>
                </c:pt>
                <c:pt idx="6">
                  <c:v>4</c:v>
                </c:pt>
                <c:pt idx="7">
                  <c:v>13</c:v>
                </c:pt>
                <c:pt idx="8">
                  <c:v>10</c:v>
                </c:pt>
                <c:pt idx="9">
                  <c:v>7</c:v>
                </c:pt>
                <c:pt idx="10">
                  <c:v>8</c:v>
                </c:pt>
                <c:pt idx="11">
                  <c:v>27</c:v>
                </c:pt>
                <c:pt idx="12">
                  <c:v>18</c:v>
                </c:pt>
                <c:pt idx="13">
                  <c:v>3</c:v>
                </c:pt>
                <c:pt idx="14">
                  <c:v>4</c:v>
                </c:pt>
                <c:pt idx="15">
                  <c:v>8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6</c:v>
                </c:pt>
                <c:pt idx="20">
                  <c:v>4</c:v>
                </c:pt>
                <c:pt idx="21">
                  <c:v>6</c:v>
                </c:pt>
                <c:pt idx="22">
                  <c:v>0</c:v>
                </c:pt>
                <c:pt idx="23">
                  <c:v>8</c:v>
                </c:pt>
                <c:pt idx="24">
                  <c:v>8</c:v>
                </c:pt>
                <c:pt idx="25">
                  <c:v>20</c:v>
                </c:pt>
                <c:pt idx="26">
                  <c:v>3</c:v>
                </c:pt>
                <c:pt idx="27">
                  <c:v>2</c:v>
                </c:pt>
                <c:pt idx="28">
                  <c:v>1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F6-43A9-A271-9413ADEE41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-8</c:v>
                </c:pt>
                <c:pt idx="1">
                  <c:v>-1</c:v>
                </c:pt>
                <c:pt idx="2">
                  <c:v>-11</c:v>
                </c:pt>
                <c:pt idx="3">
                  <c:v>-6</c:v>
                </c:pt>
                <c:pt idx="4">
                  <c:v>-7</c:v>
                </c:pt>
                <c:pt idx="5">
                  <c:v>-5</c:v>
                </c:pt>
                <c:pt idx="6">
                  <c:v>-4</c:v>
                </c:pt>
                <c:pt idx="7">
                  <c:v>-10</c:v>
                </c:pt>
                <c:pt idx="8">
                  <c:v>-12</c:v>
                </c:pt>
                <c:pt idx="9">
                  <c:v>-13</c:v>
                </c:pt>
                <c:pt idx="10">
                  <c:v>-3</c:v>
                </c:pt>
                <c:pt idx="11">
                  <c:v>-3</c:v>
                </c:pt>
                <c:pt idx="12">
                  <c:v>-1</c:v>
                </c:pt>
                <c:pt idx="13">
                  <c:v>0</c:v>
                </c:pt>
                <c:pt idx="14">
                  <c:v>-2</c:v>
                </c:pt>
                <c:pt idx="15">
                  <c:v>-14</c:v>
                </c:pt>
                <c:pt idx="16">
                  <c:v>-7</c:v>
                </c:pt>
                <c:pt idx="17">
                  <c:v>2</c:v>
                </c:pt>
                <c:pt idx="18">
                  <c:v>-7</c:v>
                </c:pt>
                <c:pt idx="19">
                  <c:v>4</c:v>
                </c:pt>
                <c:pt idx="20">
                  <c:v>-8</c:v>
                </c:pt>
                <c:pt idx="21">
                  <c:v>-9</c:v>
                </c:pt>
                <c:pt idx="22">
                  <c:v>-5</c:v>
                </c:pt>
                <c:pt idx="23">
                  <c:v>-11</c:v>
                </c:pt>
                <c:pt idx="24">
                  <c:v>-6</c:v>
                </c:pt>
                <c:pt idx="25">
                  <c:v>-9</c:v>
                </c:pt>
                <c:pt idx="26">
                  <c:v>-2</c:v>
                </c:pt>
                <c:pt idx="27">
                  <c:v>-7</c:v>
                </c:pt>
                <c:pt idx="28">
                  <c:v>-12</c:v>
                </c:pt>
                <c:pt idx="29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5F6-43A9-A271-9413ADEE4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604976"/>
        <c:axId val="316602024"/>
      </c:lineChart>
      <c:dateAx>
        <c:axId val="316604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02024"/>
        <c:crosses val="autoZero"/>
        <c:auto val="1"/>
        <c:lblOffset val="100"/>
        <c:baseTimeUnit val="days"/>
      </c:dateAx>
      <c:valAx>
        <c:axId val="31660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0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</c:v>
                </c:pt>
                <c:pt idx="1">
                  <c:v>32</c:v>
                </c:pt>
                <c:pt idx="2">
                  <c:v>32</c:v>
                </c:pt>
                <c:pt idx="3">
                  <c:v>24</c:v>
                </c:pt>
                <c:pt idx="4">
                  <c:v>21</c:v>
                </c:pt>
                <c:pt idx="5">
                  <c:v>19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58-4543-BED8-B7C08C8D83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10</c:v>
                </c:pt>
                <c:pt idx="3">
                  <c:v>9</c:v>
                </c:pt>
                <c:pt idx="4">
                  <c:v>5</c:v>
                </c:pt>
                <c:pt idx="5">
                  <c:v>5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58-4543-BED8-B7C08C8D83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58-4543-BED8-B7C08C8D83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13</c:v>
                </c:pt>
                <c:pt idx="1">
                  <c:v>8</c:v>
                </c:pt>
                <c:pt idx="2">
                  <c:v>3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58-4543-BED8-B7C08C8D83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-7</c:v>
                </c:pt>
                <c:pt idx="1">
                  <c:v>-1</c:v>
                </c:pt>
                <c:pt idx="2">
                  <c:v>-5</c:v>
                </c:pt>
                <c:pt idx="3">
                  <c:v>-8</c:v>
                </c:pt>
                <c:pt idx="4">
                  <c:v>-8</c:v>
                </c:pt>
                <c:pt idx="5">
                  <c:v>-11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58-4543-BED8-B7C08C8D8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609568"/>
        <c:axId val="316612520"/>
      </c:barChart>
      <c:catAx>
        <c:axId val="31660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12520"/>
        <c:crosses val="autoZero"/>
        <c:auto val="1"/>
        <c:lblAlgn val="ctr"/>
        <c:lblOffset val="100"/>
        <c:noMultiLvlLbl val="0"/>
      </c:catAx>
      <c:valAx>
        <c:axId val="31661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0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1.17771758332352E-2</c:v>
                </c:pt>
                <c:pt idx="1">
                  <c:v>-7.8505259852410109E-3</c:v>
                </c:pt>
                <c:pt idx="2">
                  <c:v>-1.96278558530266E-2</c:v>
                </c:pt>
                <c:pt idx="3">
                  <c:v>4.7116101927833803E-2</c:v>
                </c:pt>
                <c:pt idx="4">
                  <c:v>0.15697971037243399</c:v>
                </c:pt>
                <c:pt idx="5">
                  <c:v>0.14889698679518801</c:v>
                </c:pt>
                <c:pt idx="6">
                  <c:v>0.12128800031300099</c:v>
                </c:pt>
                <c:pt idx="7">
                  <c:v>0.121141070730754</c:v>
                </c:pt>
                <c:pt idx="8">
                  <c:v>0.101479255298388</c:v>
                </c:pt>
                <c:pt idx="9">
                  <c:v>0.1052754708153</c:v>
                </c:pt>
                <c:pt idx="10">
                  <c:v>7.4004829788891502E-2</c:v>
                </c:pt>
                <c:pt idx="11">
                  <c:v>9.7302767290701697E-2</c:v>
                </c:pt>
                <c:pt idx="12">
                  <c:v>0.13609145345672299</c:v>
                </c:pt>
                <c:pt idx="13">
                  <c:v>0.124257368073622</c:v>
                </c:pt>
                <c:pt idx="14">
                  <c:v>0.116346713205352</c:v>
                </c:pt>
                <c:pt idx="15">
                  <c:v>0.10071663761379</c:v>
                </c:pt>
                <c:pt idx="16">
                  <c:v>0.13931349405982699</c:v>
                </c:pt>
                <c:pt idx="17">
                  <c:v>0.14298411716968701</c:v>
                </c:pt>
                <c:pt idx="18">
                  <c:v>9.26140310257004E-2</c:v>
                </c:pt>
                <c:pt idx="19">
                  <c:v>0.11951576837073</c:v>
                </c:pt>
                <c:pt idx="20">
                  <c:v>0.13862682429049999</c:v>
                </c:pt>
                <c:pt idx="21">
                  <c:v>0.11151701595846999</c:v>
                </c:pt>
                <c:pt idx="22">
                  <c:v>7.2981485749404607E-2</c:v>
                </c:pt>
                <c:pt idx="23">
                  <c:v>7.2928261620542806E-2</c:v>
                </c:pt>
                <c:pt idx="24">
                  <c:v>7.6710647437864404E-2</c:v>
                </c:pt>
                <c:pt idx="25">
                  <c:v>7.6651847309520196E-2</c:v>
                </c:pt>
                <c:pt idx="26">
                  <c:v>8.8082107843137303E-2</c:v>
                </c:pt>
                <c:pt idx="27">
                  <c:v>0.10330973789936899</c:v>
                </c:pt>
                <c:pt idx="28">
                  <c:v>0.10702545676936</c:v>
                </c:pt>
                <c:pt idx="29">
                  <c:v>0.13363879343260801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BE-4410-ACDB-61C5A8DEF0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-7.3937153419593301E-3</c:v>
                </c:pt>
                <c:pt idx="1">
                  <c:v>-3.6971310263235698E-3</c:v>
                </c:pt>
                <c:pt idx="2">
                  <c:v>-7.3945354383110904E-3</c:v>
                </c:pt>
                <c:pt idx="3">
                  <c:v>3.6975411351451298E-3</c:v>
                </c:pt>
                <c:pt idx="4">
                  <c:v>3.3276639798861203E-2</c:v>
                </c:pt>
                <c:pt idx="5">
                  <c:v>4.0657919053779301E-2</c:v>
                </c:pt>
                <c:pt idx="6">
                  <c:v>6.2809428803665093E-2</c:v>
                </c:pt>
                <c:pt idx="7">
                  <c:v>4.0615884503193901E-2</c:v>
                </c:pt>
                <c:pt idx="8">
                  <c:v>3.3217686572672898E-2</c:v>
                </c:pt>
                <c:pt idx="9">
                  <c:v>-1.1068885363243901E-2</c:v>
                </c:pt>
                <c:pt idx="10">
                  <c:v>4.4280442804428E-2</c:v>
                </c:pt>
                <c:pt idx="11">
                  <c:v>4.0572440247860699E-2</c:v>
                </c:pt>
                <c:pt idx="12">
                  <c:v>3.68690779043616E-2</c:v>
                </c:pt>
                <c:pt idx="13">
                  <c:v>1.84277448125898E-2</c:v>
                </c:pt>
                <c:pt idx="14">
                  <c:v>1.84243496204584E-2</c:v>
                </c:pt>
                <c:pt idx="15">
                  <c:v>1.4736764543344501E-2</c:v>
                </c:pt>
                <c:pt idx="16">
                  <c:v>4.4203779423140702E-2</c:v>
                </c:pt>
                <c:pt idx="17">
                  <c:v>5.1548289701388098E-2</c:v>
                </c:pt>
                <c:pt idx="18">
                  <c:v>4.7841607478011298E-2</c:v>
                </c:pt>
                <c:pt idx="19">
                  <c:v>3.6783638637533998E-2</c:v>
                </c:pt>
                <c:pt idx="20">
                  <c:v>4.4124135902338602E-2</c:v>
                </c:pt>
                <c:pt idx="21">
                  <c:v>5.1455454278153498E-2</c:v>
                </c:pt>
                <c:pt idx="22">
                  <c:v>2.20409962530306E-2</c:v>
                </c:pt>
                <c:pt idx="23">
                  <c:v>4.4072278536800402E-2</c:v>
                </c:pt>
                <c:pt idx="24">
                  <c:v>1.8355359765051399E-2</c:v>
                </c:pt>
                <c:pt idx="25">
                  <c:v>1.1011194714626501E-2</c:v>
                </c:pt>
                <c:pt idx="26">
                  <c:v>1.8349970640047002E-2</c:v>
                </c:pt>
                <c:pt idx="27">
                  <c:v>2.2015924852309798E-2</c:v>
                </c:pt>
                <c:pt idx="28">
                  <c:v>5.5027697274294698E-2</c:v>
                </c:pt>
                <c:pt idx="29">
                  <c:v>2.1998973381242199E-2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BE-4410-ACDB-61C5A8DEF0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1.25427236524411E-2</c:v>
                </c:pt>
                <c:pt idx="1">
                  <c:v>0</c:v>
                </c:pt>
                <c:pt idx="2">
                  <c:v>-6.2705753252860997E-3</c:v>
                </c:pt>
                <c:pt idx="3">
                  <c:v>6.2709685510927201E-3</c:v>
                </c:pt>
                <c:pt idx="4">
                  <c:v>6.2705753252860997E-3</c:v>
                </c:pt>
                <c:pt idx="5">
                  <c:v>3.1350910743957101E-3</c:v>
                </c:pt>
                <c:pt idx="6">
                  <c:v>-3.1349927895165798E-3</c:v>
                </c:pt>
                <c:pt idx="7">
                  <c:v>6.2701821487914202E-3</c:v>
                </c:pt>
                <c:pt idx="8">
                  <c:v>-3.1348945107997099E-3</c:v>
                </c:pt>
                <c:pt idx="9">
                  <c:v>6.26998557903317E-3</c:v>
                </c:pt>
                <c:pt idx="10">
                  <c:v>-3.1347962382445101E-3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-6.2697890215994197E-3</c:v>
                </c:pt>
                <c:pt idx="16">
                  <c:v>9.4052732231871307E-3</c:v>
                </c:pt>
                <c:pt idx="17">
                  <c:v>0</c:v>
                </c:pt>
                <c:pt idx="18">
                  <c:v>-9.4043887147335394E-3</c:v>
                </c:pt>
                <c:pt idx="19">
                  <c:v>9.4052732231871307E-3</c:v>
                </c:pt>
                <c:pt idx="20">
                  <c:v>3.1347962382445101E-3</c:v>
                </c:pt>
                <c:pt idx="21">
                  <c:v>-1.2538791887401601E-2</c:v>
                </c:pt>
                <c:pt idx="22">
                  <c:v>-3.1350910743957101E-3</c:v>
                </c:pt>
                <c:pt idx="23">
                  <c:v>-3.1351893654376702E-3</c:v>
                </c:pt>
                <c:pt idx="24">
                  <c:v>-6.2705753252860997E-3</c:v>
                </c:pt>
                <c:pt idx="25">
                  <c:v>0</c:v>
                </c:pt>
                <c:pt idx="26">
                  <c:v>3.13548427554636E-3</c:v>
                </c:pt>
                <c:pt idx="27">
                  <c:v>0</c:v>
                </c:pt>
                <c:pt idx="28">
                  <c:v>9.4061578980372505E-3</c:v>
                </c:pt>
                <c:pt idx="29">
                  <c:v>9.4052732231871307E-3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BE-4410-ACDB-61C5A8DEF0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2.6913674389396E-2</c:v>
                </c:pt>
                <c:pt idx="1">
                  <c:v>1.7937621919774001E-2</c:v>
                </c:pt>
                <c:pt idx="2">
                  <c:v>1.12090030712668E-2</c:v>
                </c:pt>
                <c:pt idx="3">
                  <c:v>-2.24154935891688E-3</c:v>
                </c:pt>
                <c:pt idx="4">
                  <c:v>8.9663984219138793E-3</c:v>
                </c:pt>
                <c:pt idx="5">
                  <c:v>1.3448391796481E-2</c:v>
                </c:pt>
                <c:pt idx="6">
                  <c:v>8.9643889648371809E-3</c:v>
                </c:pt>
                <c:pt idx="7">
                  <c:v>2.9131652661064399E-2</c:v>
                </c:pt>
                <c:pt idx="8">
                  <c:v>2.2402437385187501E-2</c:v>
                </c:pt>
                <c:pt idx="9">
                  <c:v>1.5678193872065899E-2</c:v>
                </c:pt>
                <c:pt idx="10">
                  <c:v>1.7915127085432799E-2</c:v>
                </c:pt>
                <c:pt idx="11">
                  <c:v>6.04527237310526E-2</c:v>
                </c:pt>
                <c:pt idx="12">
                  <c:v>4.0277466994853399E-2</c:v>
                </c:pt>
                <c:pt idx="13">
                  <c:v>6.7102084638096101E-3</c:v>
                </c:pt>
                <c:pt idx="14">
                  <c:v>8.9463443000603899E-3</c:v>
                </c:pt>
                <c:pt idx="15">
                  <c:v>1.78910880017891E-2</c:v>
                </c:pt>
                <c:pt idx="16">
                  <c:v>2.23598595800818E-3</c:v>
                </c:pt>
                <c:pt idx="17">
                  <c:v>4.4718719255880503E-3</c:v>
                </c:pt>
                <c:pt idx="18">
                  <c:v>4.47167195814515E-3</c:v>
                </c:pt>
                <c:pt idx="19">
                  <c:v>1.34144160257557E-2</c:v>
                </c:pt>
                <c:pt idx="20">
                  <c:v>8.9417445343586508E-3</c:v>
                </c:pt>
                <c:pt idx="21">
                  <c:v>1.3411417586838901E-2</c:v>
                </c:pt>
                <c:pt idx="22">
                  <c:v>0</c:v>
                </c:pt>
                <c:pt idx="23">
                  <c:v>1.7879492222420901E-2</c:v>
                </c:pt>
                <c:pt idx="24">
                  <c:v>1.7876296031462301E-2</c:v>
                </c:pt>
                <c:pt idx="25">
                  <c:v>4.4682752457551399E-2</c:v>
                </c:pt>
                <c:pt idx="26">
                  <c:v>6.6994193836534197E-3</c:v>
                </c:pt>
                <c:pt idx="27">
                  <c:v>4.4659803943460702E-3</c:v>
                </c:pt>
                <c:pt idx="28">
                  <c:v>2.2328904767221201E-3</c:v>
                </c:pt>
                <c:pt idx="29">
                  <c:v>1.11642030991828E-2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BE-4410-ACDB-61C5A8DEF0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-3.0027099457260202E-3</c:v>
                </c:pt>
                <c:pt idx="1">
                  <c:v>-3.75350013887951E-4</c:v>
                </c:pt>
                <c:pt idx="2">
                  <c:v>-4.12886565046525E-3</c:v>
                </c:pt>
                <c:pt idx="3">
                  <c:v>-2.2522015269926402E-3</c:v>
                </c:pt>
                <c:pt idx="4">
                  <c:v>-2.62762762762763E-3</c:v>
                </c:pt>
                <c:pt idx="5">
                  <c:v>-1.87692619550814E-3</c:v>
                </c:pt>
                <c:pt idx="6">
                  <c:v>-1.5015691397510401E-3</c:v>
                </c:pt>
                <c:pt idx="7">
                  <c:v>-3.7539792179710498E-3</c:v>
                </c:pt>
                <c:pt idx="8">
                  <c:v>-4.5049441762334197E-3</c:v>
                </c:pt>
                <c:pt idx="9">
                  <c:v>-4.8805760581464297E-3</c:v>
                </c:pt>
                <c:pt idx="10">
                  <c:v>-1.1263417546151901E-3</c:v>
                </c:pt>
                <c:pt idx="11">
                  <c:v>-1.1263544412155599E-3</c:v>
                </c:pt>
                <c:pt idx="12">
                  <c:v>-3.75455709367244E-4</c:v>
                </c:pt>
                <c:pt idx="13">
                  <c:v>0</c:v>
                </c:pt>
                <c:pt idx="14">
                  <c:v>-7.50914238084868E-4</c:v>
                </c:pt>
                <c:pt idx="15">
                  <c:v>-5.2564391379439799E-3</c:v>
                </c:pt>
                <c:pt idx="16">
                  <c:v>-2.6283577269962401E-3</c:v>
                </c:pt>
                <c:pt idx="17">
                  <c:v>7.5097908898726703E-4</c:v>
                </c:pt>
                <c:pt idx="18">
                  <c:v>-2.6284070726679499E-3</c:v>
                </c:pt>
                <c:pt idx="19">
                  <c:v>1.5019863769835599E-3</c:v>
                </c:pt>
                <c:pt idx="20">
                  <c:v>-3.0039276353832599E-3</c:v>
                </c:pt>
                <c:pt idx="21">
                  <c:v>-3.37952010814464E-3</c:v>
                </c:pt>
                <c:pt idx="22">
                  <c:v>-1.8775746242034399E-3</c:v>
                </c:pt>
                <c:pt idx="23">
                  <c:v>-4.1307417310060997E-3</c:v>
                </c:pt>
                <c:pt idx="24">
                  <c:v>-2.2532249281784602E-3</c:v>
                </c:pt>
                <c:pt idx="25">
                  <c:v>-3.3799135493223298E-3</c:v>
                </c:pt>
                <c:pt idx="26">
                  <c:v>-7.5111728696435997E-4</c:v>
                </c:pt>
                <c:pt idx="27">
                  <c:v>-2.62893025072483E-3</c:v>
                </c:pt>
                <c:pt idx="28">
                  <c:v>-4.5068560547733196E-3</c:v>
                </c:pt>
                <c:pt idx="29">
                  <c:v>-2.2535295907214702E-3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BE-4410-ACDB-61C5A8DEF0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610880"/>
        <c:axId val="316607928"/>
      </c:lineChart>
      <c:dateAx>
        <c:axId val="316610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07928"/>
        <c:crosses val="autoZero"/>
        <c:auto val="1"/>
        <c:lblOffset val="100"/>
        <c:baseTimeUnit val="days"/>
      </c:dateAx>
      <c:valAx>
        <c:axId val="31660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1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B7-4896-A284-A99B3B91A2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B7-4896-A284-A99B3B91A2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B7-4896-A284-A99B3B91A2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B7-4896-A284-A99B3B91A23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DB7-4896-A284-A99B3B91A2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699016"/>
        <c:axId val="318700656"/>
      </c:lineChart>
      <c:dateAx>
        <c:axId val="318699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700656"/>
        <c:crosses val="autoZero"/>
        <c:auto val="1"/>
        <c:lblOffset val="100"/>
        <c:baseTimeUnit val="days"/>
      </c:dateAx>
      <c:valAx>
        <c:axId val="31870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69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AE-4CCC-B67E-6E38BFC9FE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AE-4CCC-B67E-6E38BFC9FE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8</c:v>
                </c:pt>
                <c:pt idx="11">
                  <c:v>6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5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AE-4CCC-B67E-6E38BFC9FE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AE-4CCC-B67E-6E38BFC9FE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9AE-4CCC-B67E-6E38BFC9F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205704"/>
        <c:axId val="315206360"/>
      </c:lineChart>
      <c:catAx>
        <c:axId val="31520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06360"/>
        <c:crosses val="autoZero"/>
        <c:auto val="1"/>
        <c:lblAlgn val="ctr"/>
        <c:lblOffset val="100"/>
        <c:noMultiLvlLbl val="0"/>
      </c:catAx>
      <c:valAx>
        <c:axId val="31520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0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24-40DA-989D-CC9B2D8A3F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24-40DA-989D-CC9B2D8A3F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24-40DA-989D-CC9B2D8A3F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24-40DA-989D-CC9B2D8A3F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24-40DA-989D-CC9B2D8A3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189664"/>
        <c:axId val="310187368"/>
      </c:barChart>
      <c:catAx>
        <c:axId val="31018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87368"/>
        <c:crosses val="autoZero"/>
        <c:auto val="1"/>
        <c:lblAlgn val="ctr"/>
        <c:lblOffset val="100"/>
        <c:noMultiLvlLbl val="0"/>
      </c:catAx>
      <c:valAx>
        <c:axId val="31018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8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53</c:v>
                </c:pt>
                <c:pt idx="1">
                  <c:v>14</c:v>
                </c:pt>
                <c:pt idx="2">
                  <c:v>235</c:v>
                </c:pt>
                <c:pt idx="3">
                  <c:v>1930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B2-4744-93E4-EF104C188A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73</c:v>
                </c:pt>
                <c:pt idx="3">
                  <c:v>275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B2-4744-93E4-EF104C188A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B2-4744-93E4-EF104C188A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B2-4744-93E4-EF104C188A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B2-4744-93E4-EF104C188A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EB2-4744-93E4-EF104C188A5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31</c:v>
                </c:pt>
                <c:pt idx="1">
                  <c:v>1</c:v>
                </c:pt>
                <c:pt idx="2">
                  <c:v>180</c:v>
                </c:pt>
                <c:pt idx="3">
                  <c:v>77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B2-4744-93E4-EF104C188A5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7</c:v>
                </c:pt>
                <c:pt idx="1">
                  <c:v>1</c:v>
                </c:pt>
                <c:pt idx="2">
                  <c:v>49</c:v>
                </c:pt>
                <c:pt idx="3">
                  <c:v>45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EB2-4744-93E4-EF104C188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0191304"/>
        <c:axId val="310189336"/>
      </c:barChart>
      <c:catAx>
        <c:axId val="310191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89336"/>
        <c:crosses val="autoZero"/>
        <c:auto val="1"/>
        <c:lblAlgn val="ctr"/>
        <c:lblOffset val="100"/>
        <c:noMultiLvlLbl val="0"/>
      </c:catAx>
      <c:valAx>
        <c:axId val="31018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19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9</c:v>
                </c:pt>
                <c:pt idx="3">
                  <c:v>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B1-4826-9830-255CCF373F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</c:v>
                </c:pt>
                <c:pt idx="1">
                  <c:v>1</c:v>
                </c:pt>
                <c:pt idx="2">
                  <c:v>17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B1-4826-9830-255CCF373F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B1-4826-9830-255CCF373F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0656912"/>
        <c:axId val="320653960"/>
      </c:barChart>
      <c:catAx>
        <c:axId val="32065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53960"/>
        <c:crosses val="autoZero"/>
        <c:auto val="1"/>
        <c:lblAlgn val="ctr"/>
        <c:lblOffset val="100"/>
        <c:noMultiLvlLbl val="0"/>
      </c:catAx>
      <c:valAx>
        <c:axId val="32065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5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3.2882011605415901E-2</c:v>
                </c:pt>
                <c:pt idx="2">
                  <c:v>0.112185686653772</c:v>
                </c:pt>
                <c:pt idx="3">
                  <c:v>4.2553191489361701E-2</c:v>
                </c:pt>
                <c:pt idx="4">
                  <c:v>2.7079303675048402E-2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2C-419C-A820-152A254755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1.10440288617288E-2</c:v>
                </c:pt>
                <c:pt idx="2">
                  <c:v>1.8406714769547899E-2</c:v>
                </c:pt>
                <c:pt idx="3">
                  <c:v>1.22711431796986E-2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2C-419C-A820-152A254755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2.3513183057967801E-2</c:v>
                </c:pt>
                <c:pt idx="1">
                  <c:v>3.3440971460220903E-2</c:v>
                </c:pt>
                <c:pt idx="2">
                  <c:v>0.24923974041445901</c:v>
                </c:pt>
                <c:pt idx="3">
                  <c:v>1.88105464463743E-2</c:v>
                </c:pt>
                <c:pt idx="4">
                  <c:v>2.6961783239803101E-2</c:v>
                </c:pt>
                <c:pt idx="5">
                  <c:v>5.2512775496128199E-2</c:v>
                </c:pt>
                <c:pt idx="6">
                  <c:v>4.0756183967144199E-2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2C-419C-A820-152A254755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5.1459894842823602E-2</c:v>
                </c:pt>
                <c:pt idx="1">
                  <c:v>0.108140358727673</c:v>
                </c:pt>
                <c:pt idx="3">
                  <c:v>0.58843271059402602</c:v>
                </c:pt>
                <c:pt idx="4">
                  <c:v>1.43863966886676</c:v>
                </c:pt>
                <c:pt idx="5">
                  <c:v>0.81888354402058405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2C-419C-A820-152A254755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9.3868508992603194E-3</c:v>
                </c:pt>
                <c:pt idx="2">
                  <c:v>6.3830586114970202E-3</c:v>
                </c:pt>
                <c:pt idx="3">
                  <c:v>4.8811624676153601E-3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2C-419C-A820-152A25475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652976"/>
        <c:axId val="320653304"/>
      </c:barChart>
      <c:catAx>
        <c:axId val="32065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53304"/>
        <c:crosses val="autoZero"/>
        <c:auto val="1"/>
        <c:lblAlgn val="ctr"/>
        <c:lblOffset val="100"/>
        <c:noMultiLvlLbl val="0"/>
      </c:catAx>
      <c:valAx>
        <c:axId val="32065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5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8.6024869007585797E-2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0.13970274360665899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4.62855820411942E-2</c:v>
                </c:pt>
                <c:pt idx="19">
                  <c:v>0</c:v>
                </c:pt>
                <c:pt idx="20">
                  <c:v>0</c:v>
                </c:pt>
                <c:pt idx="21">
                  <c:v>4.22767977247396E-2</c:v>
                </c:pt>
                <c:pt idx="22">
                  <c:v>2.6878623814460701E-2</c:v>
                </c:pt>
                <c:pt idx="23">
                  <c:v>0</c:v>
                </c:pt>
                <c:pt idx="24">
                  <c:v>0</c:v>
                </c:pt>
                <c:pt idx="25">
                  <c:v>1.9155620258983999E-2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C5-49E7-BDCA-FCDEF93368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2.2150029533372698E-2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7.3691967575534303E-3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1.10379336988116E-2</c:v>
                </c:pt>
                <c:pt idx="19">
                  <c:v>0</c:v>
                </c:pt>
                <c:pt idx="20">
                  <c:v>1.8381001396956101E-2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7.3351426685248997E-3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C5-49E7-BDCA-FCDEF93368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3.4490327031009897E-2</c:v>
                </c:pt>
                <c:pt idx="1">
                  <c:v>7.5246903903433096E-2</c:v>
                </c:pt>
                <c:pt idx="2">
                  <c:v>3.1353859660124203E-2</c:v>
                </c:pt>
                <c:pt idx="3">
                  <c:v>4.0760017558161402E-2</c:v>
                </c:pt>
                <c:pt idx="4">
                  <c:v>3.1351893654376697E-2</c:v>
                </c:pt>
                <c:pt idx="5">
                  <c:v>2.1945637520770001E-2</c:v>
                </c:pt>
                <c:pt idx="6">
                  <c:v>3.13509107439571E-2</c:v>
                </c:pt>
                <c:pt idx="7">
                  <c:v>1.5674963947582901E-2</c:v>
                </c:pt>
                <c:pt idx="8">
                  <c:v>3.1349927895165798E-3</c:v>
                </c:pt>
                <c:pt idx="9">
                  <c:v>5.32932066835951E-2</c:v>
                </c:pt>
                <c:pt idx="10">
                  <c:v>0</c:v>
                </c:pt>
                <c:pt idx="11">
                  <c:v>5.01583121727954E-2</c:v>
                </c:pt>
                <c:pt idx="12">
                  <c:v>6.5832784726793894E-2</c:v>
                </c:pt>
                <c:pt idx="13">
                  <c:v>0.95300793128311201</c:v>
                </c:pt>
                <c:pt idx="14">
                  <c:v>2.82140505971974E-2</c:v>
                </c:pt>
                <c:pt idx="15">
                  <c:v>2.19449495266161E-2</c:v>
                </c:pt>
                <c:pt idx="16">
                  <c:v>3.7619913474198997E-2</c:v>
                </c:pt>
                <c:pt idx="17">
                  <c:v>0</c:v>
                </c:pt>
                <c:pt idx="18">
                  <c:v>3.1349927895165798E-3</c:v>
                </c:pt>
                <c:pt idx="19">
                  <c:v>0</c:v>
                </c:pt>
                <c:pt idx="20">
                  <c:v>6.2695924764890297E-3</c:v>
                </c:pt>
                <c:pt idx="21">
                  <c:v>1.41070252985987E-2</c:v>
                </c:pt>
                <c:pt idx="22">
                  <c:v>6.2703787308753403E-3</c:v>
                </c:pt>
                <c:pt idx="23">
                  <c:v>8.7788054554005304E-2</c:v>
                </c:pt>
                <c:pt idx="24">
                  <c:v>0</c:v>
                </c:pt>
                <c:pt idx="25">
                  <c:v>9.4064528266390706E-3</c:v>
                </c:pt>
                <c:pt idx="26">
                  <c:v>1.25419371021854E-2</c:v>
                </c:pt>
                <c:pt idx="27">
                  <c:v>6.2707719320248302E-3</c:v>
                </c:pt>
                <c:pt idx="28">
                  <c:v>6.2705753252860997E-3</c:v>
                </c:pt>
                <c:pt idx="29">
                  <c:v>2.8214935105649298E-2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C5-49E7-BDCA-FCDEF93368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1.42796296711426</c:v>
                </c:pt>
                <c:pt idx="3">
                  <c:v>0</c:v>
                </c:pt>
                <c:pt idx="4">
                  <c:v>0</c:v>
                </c:pt>
                <c:pt idx="5">
                  <c:v>2.4653727195302299E-2</c:v>
                </c:pt>
                <c:pt idx="6">
                  <c:v>0</c:v>
                </c:pt>
                <c:pt idx="7">
                  <c:v>0</c:v>
                </c:pt>
                <c:pt idx="8">
                  <c:v>1.44031539099075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4.0269357256314503E-2</c:v>
                </c:pt>
                <c:pt idx="13">
                  <c:v>0</c:v>
                </c:pt>
                <c:pt idx="14">
                  <c:v>0.24601346364592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5.1423077782994597E-2</c:v>
                </c:pt>
                <c:pt idx="19">
                  <c:v>0</c:v>
                </c:pt>
                <c:pt idx="20">
                  <c:v>0</c:v>
                </c:pt>
                <c:pt idx="21">
                  <c:v>1.10860284750006</c:v>
                </c:pt>
                <c:pt idx="22">
                  <c:v>0</c:v>
                </c:pt>
                <c:pt idx="23">
                  <c:v>0.21229999106105299</c:v>
                </c:pt>
                <c:pt idx="24">
                  <c:v>0</c:v>
                </c:pt>
                <c:pt idx="25">
                  <c:v>0</c:v>
                </c:pt>
                <c:pt idx="26">
                  <c:v>0.259038431477636</c:v>
                </c:pt>
                <c:pt idx="27">
                  <c:v>0</c:v>
                </c:pt>
                <c:pt idx="28">
                  <c:v>0.40861895724014702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5C5-49E7-BDCA-FCDEF93368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1.35140207965764E-2</c:v>
                </c:pt>
                <c:pt idx="6">
                  <c:v>0</c:v>
                </c:pt>
                <c:pt idx="7">
                  <c:v>4.8802645854215199E-3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6.3827710237213797E-3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5.2569128403851103E-3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5C5-49E7-BDCA-FCDEF9336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647400"/>
        <c:axId val="320650024"/>
      </c:lineChart>
      <c:dateAx>
        <c:axId val="320647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50024"/>
        <c:crosses val="autoZero"/>
        <c:auto val="1"/>
        <c:lblOffset val="100"/>
        <c:baseTimeUnit val="days"/>
      </c:dateAx>
      <c:valAx>
        <c:axId val="32065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4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6.3573579585727194E-2</c:v>
                </c:pt>
                <c:pt idx="1">
                  <c:v>4.2252439118076399E-2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52-41E7-96E9-6DC9B8DEC1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1.1035091591260201E-2</c:v>
                </c:pt>
                <c:pt idx="1">
                  <c:v>2.21451243817819E-2</c:v>
                </c:pt>
                <c:pt idx="2">
                  <c:v>1.10261071184121E-2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52-41E7-96E9-6DC9B8DEC1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8.7225517916124901E-2</c:v>
                </c:pt>
                <c:pt idx="1">
                  <c:v>2.19449495266161E-2</c:v>
                </c:pt>
                <c:pt idx="2">
                  <c:v>2.0552755213071101E-2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52-41E7-96E9-6DC9B8DEC1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0.40860983343009</c:v>
                </c:pt>
                <c:pt idx="1">
                  <c:v>0</c:v>
                </c:pt>
                <c:pt idx="2">
                  <c:v>0.53446612671929705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52-41E7-96E9-6DC9B8DEC10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7.5085307085802503E-3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52-41E7-96E9-6DC9B8DEC1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645432"/>
        <c:axId val="320645760"/>
      </c:barChart>
      <c:catAx>
        <c:axId val="32064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45760"/>
        <c:crosses val="autoZero"/>
        <c:auto val="1"/>
        <c:lblAlgn val="ctr"/>
        <c:lblOffset val="100"/>
        <c:noMultiLvlLbl val="0"/>
      </c:catAx>
      <c:valAx>
        <c:axId val="32064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4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4.6419867703376999E-2</c:v>
                </c:pt>
                <c:pt idx="14">
                  <c:v>2.32099338516885E-2</c:v>
                </c:pt>
                <c:pt idx="15">
                  <c:v>0.139259603110131</c:v>
                </c:pt>
                <c:pt idx="16">
                  <c:v>0</c:v>
                </c:pt>
                <c:pt idx="17">
                  <c:v>6.3827318092143398E-2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3F-4E67-B88F-044C8CCCCE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1.10440288617288E-2</c:v>
                </c:pt>
                <c:pt idx="14">
                  <c:v>1.4725371815638299E-2</c:v>
                </c:pt>
                <c:pt idx="15">
                  <c:v>0</c:v>
                </c:pt>
                <c:pt idx="16">
                  <c:v>1.8406714769547899E-2</c:v>
                </c:pt>
                <c:pt idx="17">
                  <c:v>7.3626859078191704E-3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3F-4E67-B88F-044C8CCCCE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7.8382191566076197E-3</c:v>
                </c:pt>
                <c:pt idx="10">
                  <c:v>2.5474212258974799E-2</c:v>
                </c:pt>
                <c:pt idx="11">
                  <c:v>4.2326383445681098E-2</c:v>
                </c:pt>
                <c:pt idx="12">
                  <c:v>4.07587396143596E-2</c:v>
                </c:pt>
                <c:pt idx="13">
                  <c:v>0.95312744944348604</c:v>
                </c:pt>
                <c:pt idx="14">
                  <c:v>0</c:v>
                </c:pt>
                <c:pt idx="15">
                  <c:v>0</c:v>
                </c:pt>
                <c:pt idx="16">
                  <c:v>7.5246903903433096E-2</c:v>
                </c:pt>
                <c:pt idx="17">
                  <c:v>1.19140931180436E-2</c:v>
                </c:pt>
                <c:pt idx="18">
                  <c:v>4.07587396143596E-2</c:v>
                </c:pt>
                <c:pt idx="19">
                  <c:v>6.2705753252860997E-3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3F-4E67-B88F-044C8CCCCE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0.64818337100106704</c:v>
                </c:pt>
                <c:pt idx="11">
                  <c:v>0</c:v>
                </c:pt>
                <c:pt idx="12">
                  <c:v>0.73843675177336698</c:v>
                </c:pt>
                <c:pt idx="13">
                  <c:v>0</c:v>
                </c:pt>
                <c:pt idx="14">
                  <c:v>0.759694779475934</c:v>
                </c:pt>
                <c:pt idx="15">
                  <c:v>0</c:v>
                </c:pt>
                <c:pt idx="16">
                  <c:v>2.4614558392445599E-2</c:v>
                </c:pt>
                <c:pt idx="17">
                  <c:v>0</c:v>
                </c:pt>
                <c:pt idx="18">
                  <c:v>4.0278368278547298E-2</c:v>
                </c:pt>
                <c:pt idx="19">
                  <c:v>0</c:v>
                </c:pt>
                <c:pt idx="20">
                  <c:v>0.21258027702566601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3F-4E67-B88F-044C8CCCCE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1.35169130374381E-2</c:v>
                </c:pt>
                <c:pt idx="14">
                  <c:v>5.2565772923370401E-3</c:v>
                </c:pt>
                <c:pt idx="15">
                  <c:v>4.8811074857415303E-3</c:v>
                </c:pt>
                <c:pt idx="16">
                  <c:v>6.38298671212354E-3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73F-4E67-B88F-044C8CCCC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608256"/>
        <c:axId val="316603992"/>
      </c:lineChart>
      <c:catAx>
        <c:axId val="31660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03992"/>
        <c:crosses val="autoZero"/>
        <c:auto val="1"/>
        <c:lblAlgn val="ctr"/>
        <c:lblOffset val="100"/>
        <c:noMultiLvlLbl val="0"/>
      </c:catAx>
      <c:valAx>
        <c:axId val="31660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0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84-4CFA-B679-1F3DA37271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84-4CFA-B679-1F3DA37271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84-4CFA-B679-1F3DA37271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284-4CFA-B679-1F3DA37271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284-4CFA-B679-1F3DA3727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6768552"/>
        <c:axId val="516770520"/>
      </c:lineChart>
      <c:dateAx>
        <c:axId val="516768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770520"/>
        <c:crosses val="autoZero"/>
        <c:auto val="1"/>
        <c:lblOffset val="100"/>
        <c:baseTimeUnit val="days"/>
      </c:dateAx>
      <c:valAx>
        <c:axId val="51677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76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D84-7962-4C6D-BD75-1FED096DEE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083A2-46BE-4662-9333-F07E8174E5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6744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C7ABE-61DB-404D-8299-F2F2F727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233F0B-F15B-4A55-AA13-0FF345672F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0414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75467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8596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00464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0366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92610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5655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88973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6102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2454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35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19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07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499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943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3FE98-6843-42E8-B1A2-EFD2939E7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632436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1B97C-5B13-4D32-9CBB-CFDA05169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29961E-5AA2-44E1-80DB-F4C35A218F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6083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E10F8-52D2-46FA-A725-D7DFE0CF9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C6D7D-7BB8-4567-8FAB-270D017F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58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E198B-2E9B-438A-9890-12D7CDFAB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676BAF-12F6-4E94-81E5-CAC90297A1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5587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72AC8-63A3-4033-9527-A9A8FB778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40F45-8552-46A9-AAF3-B07026EEF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630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57211-610F-412D-912A-F38032F87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DF734F-9626-4BE1-B17B-A300F459CD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4385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237E7-F8EE-4CF5-BE02-4A63C76B2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74274-E550-4C89-B238-063144B1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51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494B0-D6DA-4B30-AC96-B613683A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3A91A8-7407-42A6-A779-5A2149FC4B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3600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13340-FE14-497B-B412-B225562DB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B2E3A-C1E4-4FAB-9F06-65859A179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2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4EEB4-AD62-4B28-A07C-184452D31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C7B252-A636-4314-9125-8C3E5E4042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4087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1A30C-2EB1-4B14-AF94-0C2B762F0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56D4C-BA21-47FD-B005-2E19DC6AB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206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0C66-0BC0-4985-8197-39FAA2311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1D6AA4-12FC-4024-9EFB-90070A5B60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6874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41B38-AFFD-49B4-A941-9738B439C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2D73C-4939-4B06-8F45-BFC386DA3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15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78033-6C87-4D0C-94B5-F7F14F31E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284DDD-38AD-4EAE-AD45-E3814FB0E1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6937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844BF-3116-461C-8953-8131A8FC5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CF5B4-0B89-4361-AE0E-BA74F2E4C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70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B5EE4-DE6C-4395-B827-CEF623721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39B187-E32F-47B3-B709-0DB7D457D5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2504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184FB-7484-45D0-846E-31714A8258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0BB77-ECA1-4F08-9B3C-3BCD10AAD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847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73D13-1FFE-49B4-ADCD-FEBC923D6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553C5F-9194-49DA-97FF-0BE9D7E864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7846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BA45F-482B-489A-8513-97B464334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5D821-0B15-45D0-ACBE-EF9B9D201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72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A9DEA-B970-42E0-BA93-2E6D14D16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B22CFB-DD53-4F00-80B1-4CCA5ED5D0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2016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65AF8-4522-4936-8631-0310B2BAF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0A4DF-A1EA-4793-A130-AF424E9A2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096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04C67-1786-4847-9857-47B9C3A9C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82DFF8-99E3-4A88-A37A-8DEE5B59AC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7180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FFBBB-C9BD-4DE3-86E9-DC4D62C8A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3DA1B-EB64-4643-918C-4D5419092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191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5EC40-55D1-4545-94DC-325884914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ED345B-3E18-4DE7-9419-1D7609E762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2576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BC721-4848-4BE5-B51D-E48CE4BC2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DE135-A44A-4D17-9F87-977FEB6BB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32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4BD06-7D28-48D4-9391-4A41FD4B0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DA4B96-9B04-4082-9622-5AADD4A1FF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0066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79197-4AAC-4E65-9AFC-4D4D46421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9CDDC-A725-4293-9853-A603CC6C0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165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64112-5CDB-4FBF-95A2-38CFCC72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C32B3B-D87E-4A57-A658-26F53E8448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3874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B5381-B6F0-4398-8888-F2C49587B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EDFE2-E96D-48C5-883D-0C0AC81EB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62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3DC8C-8345-47D5-BB03-589B09934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BFD4CB-622C-4E1C-801C-5EE0F826D6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5122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E2174-385F-4D5D-B0F1-02F1FCFECE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03BF8-DD9A-4787-9C54-59E58012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26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0C6E3-95CB-4532-8A50-D6E6F4784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88BCC9-46A3-404A-B607-28B8B51C47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7851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BC7CC-7A98-4560-85E3-9428FF1E4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5FBDC-8C53-44FD-A96B-69C16E4CA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771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ADA21-F2AF-4B7C-876D-66136EEB4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EBEB2F-F38B-4372-BB49-7E8B701A5E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2151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85B46-364B-46D1-8621-A0B321A5F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6C9C-ED4D-41E5-98DD-912132038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508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E4484-0377-477C-B54E-F2D0C96D1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F87D2-0CE0-44EF-918C-1A86ADF510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10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D247A-CB88-4B5A-864E-8482D5FE1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499FE-D7E6-4D0D-9A10-B7F38732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99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BFA8-20AE-4C1F-B134-CA478A626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D7E925-A545-4873-9EDD-E0C7927805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8539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49319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253678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78217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919512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431647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1828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25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9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0.47619047619048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8.4761904761905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66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117.63157894737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5.1578947368421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2.4736842105263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125.26315789474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57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96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454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74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07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83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43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366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0D6F9-4780-4D40-832D-B1D76ECA4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791995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64536-9AED-470D-83C7-0B5139D9B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D7D41-FA6E-4386-A975-18F3D5B91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9100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6381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38700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33777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360980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404511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69490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45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35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616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57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201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47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54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85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09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63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407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3FEDF-5D07-48DA-BA90-C7D9FEABA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977260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A4788-672C-4DF5-8A55-A60560861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341E52-E673-4897-A533-2D497F5443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613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37947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739165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307645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391347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762651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13082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51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89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#paseo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35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#bicielectrica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2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#movilidadelectrica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82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472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32190-EA65-4126-86EE-AF91E167A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04661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502D1-B5EF-42E9-96C6-DFE7CF161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015A0A-DB0D-439A-907B-41A3011F52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3336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9429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4810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563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118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15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7023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4037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591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3531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9323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610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3676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693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5F22D-B28A-442B-9593-497268068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729356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DAD28-EA9B-460F-AE21-9DE4106C4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6E4128-A04C-408A-9F97-81712CDB05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1094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46753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9919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823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5054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799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6917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6783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9160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943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2454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945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755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401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- 2021-04-09 10:56:46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modelo #Loki volvió.
Con las características ideales para que tu primera bicicleta, sea una #Venzo.
.
💥Cuadro Venzo Loki Evo Shadow R.29, Aluminio 6061
💥Horquilla R.29 Venzo, con Bloqueo y Regulación
💥Sistemas de Frenos Disco Mecánico
💥Transmisión 21 velocidades #Shimano
💥Ruedas Venzo Skywalker R.29
💥Componentes de Aluminio
.
.
Estás pensando en unirte al #Boom de la Bicileta?
🔥 Elegí la nueva #Lokievo 🔥
.
.
*Venzo Argentina no comercializa al público.
*Por consultas y compras, podes consultar en cualquier bicicletería Venzo.
@cristiandiazfotodeportiva
#somosvenzo #vivivenzo #ciclismo #bike #bicicleta #bici #cycling #cyclinglifestyle #bikemom #cyclinglife #mtb #venzobike #mountainbike #ciclismoargentino #venzobikes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406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EF96D-8D38-4FC8-9231-CDF4EA9D0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72724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19E50-5B26-450D-874C-7F014B75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A9D4D9-4F97-4C88-B2AB-B98CD89C35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711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08491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32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3032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604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5576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0348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1031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1095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6129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7476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4522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4642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45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- 2021-04-03 12:37:00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🔥SKYLINE EVO Shadow Series🔥
Te presentamos la #bicicleta para animarte a empezar.
Cómoda, versátil y resistente.
Viene equipada de la siguiente manera:
🧨 Cuadro Venzo Skyline Evo r-29, Aluminio 6061
🧨Horquilla r-29, Con bloqueo en botella
🧨Transmisión Full SHIMANO 21 velocidades
🧨Sistema de Frenos Shimano a Disco Mecánico
🧨Ruedas Venzo r-29
• Llanta doble pared 
• Mazas a rulemanes
• Cubiertas Chaoyang 29 x 2.00
🧨Componentes Venzo de Aluminio
 (Asiento, ahead, porta silla y forma)
🔥Que tu primera #bici, sea una #Venzo🔥
#somosvenzo #vivivenzo #ciclismo #bike #cycling #cyclinglifestyle #cyclingphotos #cyclinglife #mtb #mtblife #mtblifestyle #venzobike #biker #mountainbike #ciclismoargentino #venzobikes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528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5EEBA-652C-441D-8EC0-15606A7603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596165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17D50-D69B-45F9-9633-FEDDD4CF4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394654-8092-431B-BB01-ECD238705D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3934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97361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548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354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661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3064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554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1064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162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5567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7771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5617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6915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10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- 2021-04-22 14:37:55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🌺FRIDA BELLE🌺
Hermosa desde el ángulo que la mires... 🤩
Robusta, versátil y ergonómica.
🔥 Diseñada exclusivamente para #Mujeres 🔥
Querés ver y saber más??
No te pierdas nuestros próximos posteos!! 🤩🤩
.
.
Disponible en #BicicleteriasVenzo
.
.
#somosvenzo #venzo #vivivenzo #ciclismo #bike #bicicleta #cycling #cyclinglifestyle #cyclingphotos #cyclinglife #mtb #mtblife #mtblifestyle #venzobike #biker #mountainbike #ciclismoargentino #venzobikes #venzofrida #fridabelle @ Córdoba Province,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606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450F7-81EC-4883-B836-E95DD72E0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821213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8F641-D9C5-4D0D-AF6A-305BEABCE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B10ED8-15A0-4380-9A5D-575A6FCE51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6381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5311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828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2947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210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937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9963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0424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6132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6147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8105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9953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6295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00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- 2021-04-14 13:10:05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¡GRAN SORTEO! 🚲🥳🎉
Junto a @dflatorre tenemos un súper regalo para vos... esta belleza ¡puede ser tuya! 🤤👏🏼👏🏼👏🏼 
¡Participar es muy fácil!
Sólo tenes que:
1️⃣ Seguir a @topmega_oficial y a @dflatorre
2️⃣ Dar ❤️ a la publicación 
3️⃣ Etiquetar a 3 amigos con quienes saldrías a pedalear 🚴🏻‍♀️
4️⃣ ¡Compartir la imagen en tu historia y etiquetarnos para que podamos verla!
⚠️ATENCIÓN⚠️ ➡️ Muy importante cumplir todos los requisitos.
✅ Sorteo válido para TODO EL PAÍS.
El ganador se anunciará en nuestras historias el día Lunes 19 de Abril 👏🏼 
¡Muchas suerte para todos!🤞🏼🍀
#topmega #sorteo #regalo #mtbbike #mtblife #sunshine #bicicleta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316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0FFCB-ACAD-4806-BD90-B84E466DD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4741153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6209-D6CF-4632-A7B4-ECA3C018D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A3A2BA-47DB-4F15-8202-E4F3626E8E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5011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07002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4545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802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5595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375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0012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099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36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223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601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381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079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63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- 2021-04-29 14:15:51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🖤EOLO evo🖤
Un clásico de nuestra marca.
La #bicicleta ideal para comenzar en el mundo del #ciclismo.
La compañera fiel para paseos y salidas rurales o urbanas.
Robusta, rígida y súper resistente 💪🏻🔥
.
.
Viene equipada de la siguiente manera:
🖤Cuadro Venzo Eolo Rod.29 - Aluminio 6061
🖤Horquilla R.29 Suntour XCM con regulación + bloqueo en botella
🖤Transmisión Full #SHIMANO 24 velocidades
🖤Sistema de Frenos Shimano a Disco Mecánico
🖤Ruedas Venzo Rod.29
• Llanta doble pared 
• Mazas a rulemanes
• Cubiertas Chaoyang 29 x 2.00
🖤Componentes Venzo de Aluminio
 (Asiento, ahead, p.silla y forma)
.
.
#venzo #somosvenzo #venzobikes #eolo #mtb #mtblife #mountainbike #cycling #bike #biker #venzobike 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182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8C751-2311-438B-9EDE-FF6BA3BB6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6587844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440C9-0AD0-4C04-9805-F4CB5C0AC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1FB55A-E651-4AE5-8219-73D79C656B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147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9613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3378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799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784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0340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4239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486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648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7546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1938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059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1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- 2021-04-27 10:41:41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🌷 Frida Belle 🌷
Te mostramos en detalle esta hermosa #venzobike que nos tiene enamorados 🥰 
.
.
Así viene equipada 👇🏻
.
🌺Cuadro Venzo Frida Belle Rod.29, Aluminio 6061
🌺Horquilla Rod.29 #VenzoFrida, Con bloqueo en botella
🌺Transmisión Full #Shimano 21 velocidades
🌺Sistema de Frenos Shimano a Disco Mecánico
🌺Ruedas Venzo Frida Rod.29
• Llanta doble pared 
• Mazas a rulemanes
• Cubiertas Chaoyang 29 x 2.00
🌺Componentes Venzo Frida de Aluminio
 (Asiento, ahead, p.silla y forma)
.
.
Conseguila en cualquier #BicicleteriaVenzo del país!! 🤩
.
.
#SOMOSVENZO
#venzo #vivivenzo #ciclismo #cycling #bike #biker #bikegirl #girlpower #mtbgirl #cyclingqueens #cyclingphotos #bicicleta #mountainbike #mtb #ciclismoargentino #venzobikes #frida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158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3C029-46DC-4C75-8E52-BA4811A44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0410904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0E4DE-3427-44C3-9A1E-4148D030C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67AF92-32C3-41A6-B682-44CF898708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537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8492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5429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913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412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291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1342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4390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4028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4217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2641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3698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4202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66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- 2021-04-15 10:40:28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❤️FELIZ DÍA DEL CICLISTA❤️
Con lluvia, con sol, con viento y con calor... 
Miles de kilómetros recorridos, infinitas historias para contar y momentos que recordar...
La felicidad se disfruta en dos ruedas 🤩❤️
#somosvenzo #venzo #vivivenzo #ciclismo #bike #bicicleta #cycling #cyclinglifestyle #cyclingphotos #cyclinglife #mtb #mtblife #mtblifestyle #venzobike #biker #mountainbike #ciclismoargentino #venzobikes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729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5300F-44E0-4A0A-81C8-41DAB68C7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5447653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9F670-5199-4837-97C3-9E386587B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CB8332-D2C7-43C2-925D-359566DF49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9158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9153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1779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0416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6145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602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3524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9428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1973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3316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2153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3504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361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9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- 2021-04-24 20:18:30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Frida Belle te acompaña a cualquier lugar... 🌸🍃
A paseos por las sierras, al sendero o a la ciudad...
A donde salís este finde a pedalear??
.
.
A donde quiera que vayas, andá en tu #VenzoBike.🚴🏻‍♀️
.
.
*Disponible en #BicicleteríasVenzo
.
#somosvenzo #venzo #vivivenzo #ciclismo #bike #bicicleta #cycling #cyclinglifestyle #cyclingphotos #cyclinglife #mtb #mtblife #mtblifestyle #fridabelle #biker #mountainbike #ciclismoargentino #venzobikes #venzofrida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721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0AC08-1C04-45D3-8F3D-26AF5B4C8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2955273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65672-2823-484C-BFD3-AD269F3A6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A9D58F-20AB-4BE1-9857-1F042DEF58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58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45258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275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8290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7032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912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9526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940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1790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173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514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8082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3305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41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- 2021-04-14 15:23:58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#Maxam 90 o #Maxam 190: Vos las elegís y ellas te acompañan a todos lados 🚴🏼‍♀️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09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- 2021-04-06 13:31:28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¿Querés ganarte esta bici Flash? 🚴🔥
Participá en Instagram: https://www.instagram.com/p/CNS_EVnhY6k/
📣 ¡Dale, sorteamos el lunes!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4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040DE-C5F8-44E5-BB05-9A0F91E69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9267125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0C3F5-856F-4601-BFBD-59AF9761C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4AA10F-294A-4576-AC41-BC8FE31F7C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8954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3428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271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713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71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363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263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3634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3246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095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69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9449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299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43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- 2021-04-24 11:36:51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¡Sábado con amigos y bien acompañados!🚲♥️
En la foto podemos ver a nuestra #Thor ⚡. La misma viene equipada con los mejores componentes:
✅ Sistema de cambios #Shimano Tourney TX 
✅ Sistema de freno: Disco mecánico TOPMEGA
✅ Cubiertas #Arisun Graham 29X2.20
Hasta en 18 CUOTAS comprándola desde nuestra web ➡️ www.topmega.com.ar
#topmega #mtblife #mtbbike #bike #bicicleta #findesemana #sabado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883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C30CB-7C00-4DCB-A2A8-6FDB888DE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062502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1A34A-01B5-48C3-A1D9-2C4AF1C0D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69EA29-55FF-4D75-B622-5A737F9561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7289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68847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983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3719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3241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435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143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945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4303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5755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45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37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6036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71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- 2021-04-02 16:41:46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Viernes #feriado😌
Despejá la mente y recargá energías acompañada de tu #SunshineR29 🚴🏻‍♀️🏞️
Encontrala en nuestra tienda online (link en la bio)
#topmega #bicicletas #findelargo #tubicitumundo #mtblife #paseo #todoterreno #rodado29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420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BD62D-D26C-49FA-86AA-2F3E8F02E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163882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D604B-6B9D-4AD7-9CB7-6D1D5A75C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E85DA1-894A-4A4D-AFC6-0EA9BC1387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1725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1568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486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8249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162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8958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030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579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143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135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863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159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5051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4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- 2021-04-19 12:14:22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🚴🏻‍♀️
Alpa Corral
por @natibainotti
Río Cuarto puede ser la base de muchas microaventuras. Te presentamos una que podés hacer en el día, para después disfrutar del río y volver en vehículo.
🛣 Ficha de Ruta 🛣
» Kilómetros: 73 (90% ripio/arenizca, 10% asfalto)
» Nivel de dificultad: Baja
» Lugar: Córdoba, Argentina
» Itinerario: Río Cuarto, Espinillo, Río Seco, Alpa Corral
» Tipo de recorrido: Lineal
» Rutas: Provincial 11 y camino secundario
» Días: 1 
» Punto más alto: 875 msnm
» Punto más bajo: 440 msnm
» Metros en subida: 66
» Metros en bajada: 460
📍DATOS ÚTILES:
🗓Cuándo hacerlo: todo el año
💧Si necesitás agua, hay escuelas rurales y también podés cargar en Río Seco.
🚴🏻Una parte del camino es de arena ligera que se torna pesada si llovió o llovizna durante la salida.
☝🏻 RECOMENDACIÓN: quedate a dormir en alguno de los campings organizados o cabañas y disfrutá del pueblo y el río.
#venzo #somosvenzo #vivivenzo #cicloturismo #ciclismo #cicloturismoargentino 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964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85F8F-35F3-4747-9D13-90501535A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8046711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57EAC-976F-40F7-998D-137BC774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AC8E25-827B-47F8-89BD-A72FAD20C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338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07427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0097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444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849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298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7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2114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333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7593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553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7381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501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421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- 2021-04-07 17:00:48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#Maxam190 tiene todo lo necesario para recorrer tranquilamente la ciudad. ¡Tus salidas diarias ahora son mejores en bici!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732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71F46-47A2-4118-AD7E-6C53DEE99E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5282692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CBC3-CABF-4DC2-BB38-98103AD76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0AB739-A61A-4112-AD49-FEE18DB872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801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8378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0049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475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4532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2078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888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0571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050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124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45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9883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7328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90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- 2021-04-13 11:14:19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Pensamos en vos y en tu comodidad por eso nuestra #Flamingo R29 es todo lo que necesitas 🚲🙌♥️   ✅ Gracias a su diseño y geometría podrás disfrutar de mayor confort y maniobrabilidad. Los frenos a disco brindan la seguridad y precisión que necesitas para tus recorridos💪.  👉 Comprala en cuotas con tu tarjeta desde nuestra tienda online 💳 (Link en la bio). 
#topmega #tubicitumundo #mtblife #mtbday #urbana #paseo #todoterreno #buenoscomienzos #nuevoestilo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59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C468E-3B54-4874-805E-45ABACEDD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8448763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3810-D43F-4FB9-A0E0-5A60F5BE8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A94BCD-DAAC-429E-90B4-0D041BFE0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006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6247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8729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184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442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4056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6128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1380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532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8072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0177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7995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988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83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- 2021-04-13 18:00:37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🚴🏻‍♀️
Necochea - Los Ángeles
Por @natibainotti
🗓 ¿Cuándo hacerlo? En cualquier momento del año. Durante todo el año es conveniente llevar rompevientos, protector solar y lentes de sol.
🥪 Comida: llévate comida de Necochea.
En los Angeles hay dos proveedurías con lo básico: algunas galletas, fideos, polenta, queso y alguna verdura o fruta si tenés suerte.
💧Agua: llevar 2 litros por persona
⚠️ A tener en cuenta: el camino de ripio está bastante poceado porque pasan camiones con frecuencia.
Cuando te cruces un camión frená y dejalo pasar, porque si una camioneta —que también pasan con frecuencia— los sobrepasa puede no verte por el polvo. ⚠️
🔥 Recomendaciones: quedate un par de noches en el balneario y disfrutá la combinación del campo con el mar. Podés acampar en la punta del balneario, al lado del bosque, donde hay una bomba de agua, o en @viejofredrefugiodemar —para tener acceso a ducha, baño y cocina—, donde más que una estadía vas a vivir una experiencia con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80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08FD2-8ACA-4222-973C-B150F5E2A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664531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73C19-3232-4A07-A9E1-D8F4171CD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2A82F0-88D0-487D-A1C9-8A981EC0F0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8613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11170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413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8244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997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1302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5739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7501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3960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473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4617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227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2817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45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- 2021-04-14 16:26:58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#Fitness Bicicleta indoor Spirit 100
Volante de acero simulador inercial de 13 kg. • Piñón fijo • Transmisión a cadena • Protector de transpiración • Palanca de 3 piezas • Ruedas de traslado • Monitor con 7 funciones • Peso máximo admitido: 120 kg.
Más info: https://olmobikes.net/fitness/bicicleta-indoor-spirit-100/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619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24B8F-AFC9-4C29-B9FE-9F09224D5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7176053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12655-38F0-49EB-ACC0-A165DCA52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49FBDD-E24E-4D46-B5D9-AA5660F7E6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3434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3329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560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0710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095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604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2419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9745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139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3910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516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874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1398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14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- 2021-04-10 10:30:43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¡Sábado y tus piernas lo saben! 🤩🚲
Nuestras #MTB son las compañeras ideales para todo tipo de planes, desde paseos hasta todo terreno 🤜🤛
La de la foto es la #SunshineR29 AZUL ➡️ Hasta 25% OFF🔥 
✅ Disponible en nuestra tienda online en talles: M &amp; XL 👏
"#tubicitumundo #finde #findesemana #sabado #mtb #todoterreno #bike #sunshine #rodado29 #bicicleta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477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5AB3C-F6B1-4B7F-A2EE-4AD643EEE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3281644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9032A-481F-4DEA-B12B-91E464D17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A5266-2234-486D-8A33-7C6956CE87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453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3858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715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8458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857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325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017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818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3602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3280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177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928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5564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92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- 2021-04-12 12:00:41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Comenzá la semana de la mejor manera 🚲♥️. ¡Te acompañamos adonde vayas!
#SunshineR29 ➡️ Incorpora cubiertas #Arisun Graham de 29" y sistema de cambios Shimano Tourney para que no te pares⚡🚀 
👉 HASTA 25% OFF🔥 comprando desde nuestra tienda online. (Link en la bio)
#topmega #tubicitumundo #sunshine #sunshiner29 #lunes #bike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797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AF51B-6271-4A4E-BA3A-3EE2CBE86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8312906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50F99-44C2-4A13-9A91-7DD87C7E8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260CCC-AD52-4168-B689-D39D033A74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885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1107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731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59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5295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2218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683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819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178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91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137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942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5331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78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- 2021-04-20 14:42:58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#Infantiles Mint
Rodado 24" • Cuadro de acero • Horquilla rígida • Frenos V-Brake.
Más info: https://olmobikes.net/bicicleta/mint/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77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- 2021-04-08 15:56:12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#Todoterreno #MTB Flash 290+ Disc
Rodado 29" • Cuadro de aluminio • Talles 18" y 20" • 21 velocidades Shimano • Suspensión delantera • Llantas doble pared • Frenos a disco.
Más info: https://olmobikes.net/bicicleta/flash-290-disc/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828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0EC89-288F-477A-809F-EC97D0B4E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2767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E4743-C7C6-47DE-8693-B89085572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20B63-0817-4404-BBEF-7A3F42CB4A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585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4906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8236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4956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400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6710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158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700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765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1628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4163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268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8498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93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- 2021-04-04 18:35:07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¡Felices Pascuas! 🐰🎉
Esperamos que todos estén disfrutando de este hermoso día☀️🌇
¿Cómo pasaron hoy? ¡Los leemos!
Mirá todos los modelos disponibles en nuestra tienda online 🚲. (Link en la bio) 
#topmega #tubicitumundo #domingo #pascuas #felicespascuas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18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- 2021-04-19 13:13:32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19 de Abril - Día Mundial de la Bicicleta. 
Sigamos pedaleando juntos 🚲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63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69967-A10F-4D24-81FD-75DAA523D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471045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07FC-F51D-490C-AD15-BDED410BE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E77991-CF4B-4537-8AE3-00AC0779C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2142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0482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5475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6225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272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748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729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5224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410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5298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944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884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1806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24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- 2021-04-17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compartida siempre es más gratificante 🚲❤️
¡Que tengan un hermoso fin de semana! 🤩🙌
#Movilidadeléctrica
➡️ Hasta 40% OFF comprando desde nuestra tienda online🔥. (Link en la bio)
#topmega #ebike #bicicletas #tubicitumundo #paseo #innovacion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524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4C305-BF2A-4C2C-A0A1-E65C9F2EE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6037760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3F58D-3EA3-47AC-81C0-73431A12C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31393A-0FCC-4A92-B634-944F87EC6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082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5202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9584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2343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074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3790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274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0481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090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3878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0636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2692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923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82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- 2021-04-06 16:03:31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⚡️FLASH ⚡️
Una bicicleta pequeña, para grandes hazañas. 
La Venzo Flash es una bicicleta  Rodado 20, ideal para chicos y grandes.
Para aprender jugando al aire libre, desafiando límites y aventurándose en familia.
*Venzo Argentina no comercializa al público.
*Para ver modelos, talles y colores entrá a:
www.venzoargentina.com.ar
.
#venzo #somosvenzo #vivivenzo #ciclismo #bike #bicicleta #bici #cycling #cyclinglifestyle #venzobike #cyclinglife #mtb #mountainbike #ciclismoargentino #venzobikes #bmx #freestyle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038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2BFBE-DE1B-4874-B897-C35C7BB5C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2546603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D0BCE-B157-4021-B928-D01A534A0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64AB66-ED37-4264-8322-1355B9533D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7239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6D75D-F30B-4291-BBB4-F6DED3CB1D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B8E62-85EE-40F2-811D-DF25F5263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5686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E5059-47F3-4A67-B8AC-6313D826F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AAC18F-42E8-4EF3-8FC2-9F85621C80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470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5276782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246346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065253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28260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3269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34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Teknial Bikes - 2021-04-14 13:15:15</a:t>
                      </a:r>
                      <a:r>
                        <a:rPr lang="sv-SE" sz="1000"/>
                        <a:t>
 Precio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985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83F72-3951-412F-93CB-573624BBA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589185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1657</Words>
  <Application>Microsoft Office PowerPoint</Application>
  <PresentationFormat>On-screen Show (4:3)</PresentationFormat>
  <Paragraphs>923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 - 1 of 3</vt:lpstr>
      <vt:lpstr>Facebook Hashtag Detection | Teknialbikes - 2 of 3</vt:lpstr>
      <vt:lpstr>Facebook Hashtag Detection | Teknialbikes - 3 of 3</vt:lpstr>
      <vt:lpstr>Facebook Post Table + Reactions | Teknialbikes - 1 of 23</vt:lpstr>
      <vt:lpstr>Facebook Post Table + Reactions | Teknialbikes - 2 of 23</vt:lpstr>
      <vt:lpstr>Facebook Post Table + Reactions | Teknialbikes - 3 of 23</vt:lpstr>
      <vt:lpstr>Facebook Post Table + Reactions | Teknialbikes - 4 of 23</vt:lpstr>
      <vt:lpstr>Facebook Post Table + Reactions | Teknialbikes - 5 of 23</vt:lpstr>
      <vt:lpstr>Facebook Post Table + Reactions | Teknialbikes - 6 of 23</vt:lpstr>
      <vt:lpstr>Facebook Post Table + Reactions | Teknialbikes - 7 of 23</vt:lpstr>
      <vt:lpstr>Facebook Post Table + Reactions | Teknialbikes - 8 of 23</vt:lpstr>
      <vt:lpstr>Facebook Post Table + Reactions | Teknialbikes - 9 of 23</vt:lpstr>
      <vt:lpstr>Facebook Post Table + Reactions | Teknialbikes - 10 of 23</vt:lpstr>
      <vt:lpstr>Facebook Post Table + Reactions | Teknialbikes - 11 of 23</vt:lpstr>
      <vt:lpstr>Facebook Post Table + Reactions | Teknialbikes - 12 of 23</vt:lpstr>
      <vt:lpstr>Facebook Post Table + Reactions | Teknialbikes - 13 of 23</vt:lpstr>
      <vt:lpstr>Facebook Post Table + Reactions | Teknialbikes - 14 of 23</vt:lpstr>
      <vt:lpstr>Facebook Post Table + Reactions | Teknialbikes - 15 of 23</vt:lpstr>
      <vt:lpstr>Facebook Post Table + Reactions | Teknialbikes - 16 of 23</vt:lpstr>
      <vt:lpstr>Facebook Post Table + Reactions | Teknialbikes - 17 of 23</vt:lpstr>
      <vt:lpstr>Facebook Post Table + Reactions | Teknialbikes - 18 of 23</vt:lpstr>
      <vt:lpstr>Facebook Post Table + Reactions | Teknialbikes - 19 of 23</vt:lpstr>
      <vt:lpstr>Facebook Post Table + Reactions | Teknialbikes - 20 of 23</vt:lpstr>
      <vt:lpstr>Facebook Post Table + Reactions | Teknialbikes - 21 of 23</vt:lpstr>
      <vt:lpstr>Facebook Post Table + Reactions | Teknialbikes - 22 of 23</vt:lpstr>
      <vt:lpstr>Facebook Post Table + Reactions | Teknialbikes - 23 of 23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2021-05-01T04:59:14Z</dcterms:created>
  <dcterms:modified xsi:type="dcterms:W3CDTF">2021-05-01T05:01:11Z</dcterms:modified>
</cp:coreProperties>
</file>