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9ABEF-14B5-4399-8DB8-A3A519C460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Scott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1C5C13-EEAA-4EAD-AD9E-3186670BB2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4290068"/>
              </p:ext>
            </p:extLst>
          </p:nvPr>
        </p:nvGraphicFramePr>
        <p:xfrm>
          <a:off x="457200" y="1731963"/>
          <a:ext cx="7982712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049799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842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01922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71116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25839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98961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40289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92179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9774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97359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751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trekbicycleargentina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73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specialized_arg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1.0624 %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7134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scottsportsargentina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0.9470 %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121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giantargentina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1.2109 %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9945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cannondale.argentina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2525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D39010-2AC4-4F84-9F68-CE8F49E2D3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03/26/2021 - 04/26/2021</a:t>
            </a:r>
          </a:p>
        </p:txBody>
      </p:sp>
    </p:spTree>
    <p:extLst>
      <p:ext uri="{BB962C8B-B14F-4D97-AF65-F5344CB8AC3E}">
        <p14:creationId xmlns:p14="http://schemas.microsoft.com/office/powerpoint/2010/main" val="33902262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78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Scott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Scott</dc:title>
  <dc:creator>Frederik Peiniger</dc:creator>
  <cp:lastModifiedBy>Frederik Peiniger</cp:lastModifiedBy>
  <cp:revision>1</cp:revision>
  <dcterms:created xsi:type="dcterms:W3CDTF">2021-04-27T15:50:28Z</dcterms:created>
  <dcterms:modified xsi:type="dcterms:W3CDTF">2021-04-27T15:50:43Z</dcterms:modified>
</cp:coreProperties>
</file>