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9A8BA-350B-454A-A2AA-793E4D71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29C0CC-4F38-485E-83E2-0CBB1E66E4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492365"/>
              </p:ext>
            </p:extLst>
          </p:nvPr>
        </p:nvGraphicFramePr>
        <p:xfrm>
          <a:off x="457200" y="1731963"/>
          <a:ext cx="798271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8277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9861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264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0506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1031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0573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9931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874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678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3049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44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6.9113 %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06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1.8693 %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65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1.0194 %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61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0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1.9686 %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592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BD43A-0BF5-4FFF-ADF4-292D3B66B4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03/26/2021 - 04/26/2021</a:t>
            </a:r>
          </a:p>
        </p:txBody>
      </p:sp>
    </p:spTree>
    <p:extLst>
      <p:ext uri="{BB962C8B-B14F-4D97-AF65-F5344CB8AC3E}">
        <p14:creationId xmlns:p14="http://schemas.microsoft.com/office/powerpoint/2010/main" val="722938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Teknialbikes</dc:title>
  <dc:creator>Frederik Peiniger</dc:creator>
  <cp:lastModifiedBy>Frederik Peiniger</cp:lastModifiedBy>
  <cp:revision>1</cp:revision>
  <dcterms:created xsi:type="dcterms:W3CDTF">2021-04-27T15:47:19Z</dcterms:created>
  <dcterms:modified xsi:type="dcterms:W3CDTF">2021-04-27T15:47:35Z</dcterms:modified>
</cp:coreProperties>
</file>