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F0D07-0CF5-4732-A276-825622A4E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F3768-57AD-4829-AC40-9547116DA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678649"/>
              </p:ext>
            </p:extLst>
          </p:nvPr>
        </p:nvGraphicFramePr>
        <p:xfrm>
          <a:off x="457200" y="1731963"/>
          <a:ext cx="7571232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75944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56668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83157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821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4639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86818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182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5659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9784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5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 Bicycles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5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 Sports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028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 Bicycle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6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 Bicycles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44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77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19E4F-E310-473C-BC1B-12789360D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03/26/2021 - 04/26/2021</a:t>
            </a:r>
          </a:p>
        </p:txBody>
      </p:sp>
    </p:spTree>
    <p:extLst>
      <p:ext uri="{BB962C8B-B14F-4D97-AF65-F5344CB8AC3E}">
        <p14:creationId xmlns:p14="http://schemas.microsoft.com/office/powerpoint/2010/main" val="3165723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Scott</dc:title>
  <dc:creator>Frederik Peiniger</dc:creator>
  <cp:lastModifiedBy>Frederik Peiniger</cp:lastModifiedBy>
  <cp:revision>1</cp:revision>
  <dcterms:created xsi:type="dcterms:W3CDTF">2021-04-27T15:42:37Z</dcterms:created>
  <dcterms:modified xsi:type="dcterms:W3CDTF">2021-04-27T15:42:52Z</dcterms:modified>
</cp:coreProperties>
</file>