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AE3AB-EEFF-4835-BF9A-B2A4F7E2E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3563A2-9B05-4083-A0EE-F76479C1B4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223607"/>
              </p:ext>
            </p:extLst>
          </p:nvPr>
        </p:nvGraphicFramePr>
        <p:xfrm>
          <a:off x="457200" y="1731963"/>
          <a:ext cx="7571232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832417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90049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13852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42655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03518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69807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54368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435355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4853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674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05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67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582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350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764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F5BCF-15CF-4231-82A4-A1079C96DB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03/26/2021 - 04/26/2021</a:t>
            </a:r>
          </a:p>
        </p:txBody>
      </p:sp>
    </p:spTree>
    <p:extLst>
      <p:ext uri="{BB962C8B-B14F-4D97-AF65-F5344CB8AC3E}">
        <p14:creationId xmlns:p14="http://schemas.microsoft.com/office/powerpoint/2010/main" val="17634539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Teknialbikes</dc:title>
  <dc:creator>Frederik Peiniger</dc:creator>
  <cp:lastModifiedBy>Frederik Peiniger</cp:lastModifiedBy>
  <cp:revision>1</cp:revision>
  <dcterms:created xsi:type="dcterms:W3CDTF">2021-04-27T15:39:13Z</dcterms:created>
  <dcterms:modified xsi:type="dcterms:W3CDTF">2021-04-27T15:39:30Z</dcterms:modified>
</cp:coreProperties>
</file>