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40D8D-26E1-4DCF-90C6-30093A01B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6947A4-7F63-43D7-ABF7-CCBADBA562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750087"/>
              </p:ext>
            </p:extLst>
          </p:nvPr>
        </p:nvGraphicFramePr>
        <p:xfrm>
          <a:off x="457200" y="1731963"/>
          <a:ext cx="7488936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6680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7790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1526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4968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815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280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94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2845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898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561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3064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6741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35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- 2021-03-18 10:51:03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94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- 2021-03-18 19:00:01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de calidad, que te acompaña a recorrer la ciudad.⁣
⁣
La marca de scooters con mayor proyección de Europa. ⁣
⁣
#SymArgentina⁣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144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9D9E9-9DCE-418B-BA4E-FDFD2B266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711903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790A7-F7E4-475C-8D7A-1B8959741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67747-DD44-4F87-BF8A-0075751E6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6428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5207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6477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0778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032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6218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173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808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0214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0822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0749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0037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0340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28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- 2021-03-16 17:10:03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Rodá seguro. Con #Sym tenés la garantía que te merecés.⁣
⁣
Te garantizamos 24 meses o 24.000 km de tranquilidad. Tenemos más de 60 años de experiencia. ⁣
⁣
👉Obtené tu nueva Sym y disfrutá de la ciudad.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729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2E4C9-6B7E-4821-955B-D6126300A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24575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BD61A-899B-4345-83DA-CD659D28C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2C8D4D-8435-41A2-8578-0A06E02D7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526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3042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84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783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914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5054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6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37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843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843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6983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353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9491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89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- 2021-03-25 18:00:23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práctico, con diseño de formas “retro” pero actuales a la vez, equipado con ruedas de 16 pulgadas más grandes que las habituales, generan un plus de estabilidad y seguridad, confiere un diseño esbelto y atractivo. ⁣
⁣
Su motor 125cc de cuatro tiempos le brinda un excepcional rendimiento en los desplazamientos urbanos.⁣
⁣
¿A dónde te lleva hoy tu scooter #Sym?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098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A50D8-F059-4995-947A-6D44518A76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127418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1B778-0F8A-458D-8215-C8F055C83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0C1F1-A78D-4C75-B76F-D5E6BF505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4340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189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9170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1048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482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709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542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135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612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5108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977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661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02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61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- 2021-04-02 14:40:02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finde largo es perfecto para salidas en moto. Sentir el camino, el viento en la cara y el disfrute de andar. con el mejor scooter del mercado,
⁣
¿A dónde salís hoy con tu #scooter 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343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8F38C-275B-4F66-9B20-BB7877C8F9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21037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F918A-78B5-46B2-94B9-5C39F0414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570AC4-244D-4940-9764-989CA7A1F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944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5204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417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101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589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191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597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8361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552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593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454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384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6567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440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- 2021-04-05 15:25:27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práctico y de calidad, que acompaña a recorrer la ciudad de forma segura.⁣
⁣
La #Symphony 125 posee un práctico interruptor de corriente que nos servirá de antirrobo. Respecto a su seguridad en el uso, cuenta con freno de disco delantero y trasero, para un frenado más rápido y preciso.⁣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355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C8908-F8A7-4F30-9D61-76F5A8AF4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790924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242</Words>
  <Application>Microsoft Office PowerPoint</Application>
  <PresentationFormat>On-screen Show (4:3)</PresentationFormat>
  <Paragraphs>142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Post Table + Reactions | SYM - 1 of 5</vt:lpstr>
      <vt:lpstr>Facebook Post Table + Reactions | SYM - 2 of 5</vt:lpstr>
      <vt:lpstr>Facebook Post Table + Reactions | SYM - 3 of 5</vt:lpstr>
      <vt:lpstr>Facebook Post Table + Reactions | SYM - 4 of 5</vt:lpstr>
      <vt:lpstr>Facebook Post Table + Reactions | SYM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Table + Reactions | SYM - 1 of 5</dc:title>
  <dc:creator>Frederik Peiniger</dc:creator>
  <cp:lastModifiedBy>Frederik Peiniger</cp:lastModifiedBy>
  <cp:revision>1</cp:revision>
  <dcterms:created xsi:type="dcterms:W3CDTF">2021-04-20T12:51:19Z</dcterms:created>
  <dcterms:modified xsi:type="dcterms:W3CDTF">2021-04-20T12:51:51Z</dcterms:modified>
</cp:coreProperties>
</file>