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D2DCB-646E-45E1-831F-B75B83BA3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2004A8-5301-43F6-BAC8-27E81960B4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0614267"/>
              </p:ext>
            </p:extLst>
          </p:nvPr>
        </p:nvGraphicFramePr>
        <p:xfrm>
          <a:off x="457200" y="1731963"/>
          <a:ext cx="7571232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755261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94009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17847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04613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41515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692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37403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92831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9824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621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4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697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 Motor Argentina S.A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06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Bajaj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262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907B6-94AB-475F-8239-6C2728F6D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5567951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</Words>
  <Application>Microsoft Office PowerPoint</Application>
  <PresentationFormat>On-screen Show 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La Emilia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La Emilia</dc:title>
  <dc:creator>Frederik Peiniger</dc:creator>
  <cp:lastModifiedBy>Frederik Peiniger</cp:lastModifiedBy>
  <cp:revision>1</cp:revision>
  <dcterms:created xsi:type="dcterms:W3CDTF">2021-04-20T08:24:03Z</dcterms:created>
  <dcterms:modified xsi:type="dcterms:W3CDTF">2021-04-20T08:24:17Z</dcterms:modified>
</cp:coreProperties>
</file>