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6E02-D6B8-49E9-BFAC-F195643F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90584A-4101-4D54-878D-7EFE63E44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72993"/>
              </p:ext>
            </p:extLst>
          </p:nvPr>
        </p:nvGraphicFramePr>
        <p:xfrm>
          <a:off x="457200" y="1731963"/>
          <a:ext cx="7982712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0106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603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625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144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61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085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299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899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773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54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02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9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5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5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727D3-4813-4E6A-9B30-751781C9D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47072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La Emilia</dc:title>
  <dc:creator>Frederik Peiniger</dc:creator>
  <cp:lastModifiedBy>Frederik Peiniger</cp:lastModifiedBy>
  <cp:revision>1</cp:revision>
  <dcterms:created xsi:type="dcterms:W3CDTF">2021-04-19T14:56:23Z</dcterms:created>
  <dcterms:modified xsi:type="dcterms:W3CDTF">2021-04-19T14:56:36Z</dcterms:modified>
</cp:coreProperties>
</file>