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Lst>
  <p:sldSz cx="9144000" cy="6858000" type="screen4x3"/>
  <p:notesSz cx="6858000" cy="9144000"/>
  <p:embeddedFontLst>
    <p:embeddedFont>
      <p:font typeface="Calibri" panose="020F0502020204030204" pitchFamily="34"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3.4863</c:v>
                </c:pt>
                <c:pt idx="1">
                  <c:v>100</c:v>
                </c:pt>
                <c:pt idx="2">
                  <c:v>55.839199999999998</c:v>
                </c:pt>
                <c:pt idx="3">
                  <c:v>0</c:v>
                </c:pt>
                <c:pt idx="4">
                  <c:v>8.3019999999999996</c:v>
                </c:pt>
                <c:pt idx="5">
                  <c:v>100</c:v>
                </c:pt>
              </c:numCache>
            </c:numRef>
          </c:val>
          <c:extLst>
            <c:ext xmlns:c16="http://schemas.microsoft.com/office/drawing/2014/chart" uri="{C3380CC4-5D6E-409C-BE32-E72D297353CC}">
              <c16:uniqueId val="{00000000-2AFF-417D-801A-E0A6D9C98126}"/>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0.99660000000000004</c:v>
                </c:pt>
                <c:pt idx="1">
                  <c:v>0</c:v>
                </c:pt>
                <c:pt idx="2">
                  <c:v>0</c:v>
                </c:pt>
                <c:pt idx="3">
                  <c:v>0</c:v>
                </c:pt>
                <c:pt idx="4">
                  <c:v>0</c:v>
                </c:pt>
                <c:pt idx="5">
                  <c:v>10.095499999999999</c:v>
                </c:pt>
              </c:numCache>
            </c:numRef>
          </c:val>
          <c:extLst>
            <c:ext xmlns:c16="http://schemas.microsoft.com/office/drawing/2014/chart" uri="{C3380CC4-5D6E-409C-BE32-E72D297353CC}">
              <c16:uniqueId val="{00000001-2AFF-417D-801A-E0A6D9C98126}"/>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0.52180000000000004</c:v>
                </c:pt>
                <c:pt idx="1">
                  <c:v>11.1111</c:v>
                </c:pt>
                <c:pt idx="2">
                  <c:v>11.295500000000001</c:v>
                </c:pt>
                <c:pt idx="3">
                  <c:v>0</c:v>
                </c:pt>
                <c:pt idx="4">
                  <c:v>100</c:v>
                </c:pt>
                <c:pt idx="5">
                  <c:v>21.268699999999999</c:v>
                </c:pt>
              </c:numCache>
            </c:numRef>
          </c:val>
          <c:extLst>
            <c:ext xmlns:c16="http://schemas.microsoft.com/office/drawing/2014/chart" uri="{C3380CC4-5D6E-409C-BE32-E72D297353CC}">
              <c16:uniqueId val="{00000002-2AFF-417D-801A-E0A6D9C98126}"/>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55.555599999999998</c:v>
                </c:pt>
                <c:pt idx="2">
                  <c:v>12.8909</c:v>
                </c:pt>
                <c:pt idx="3">
                  <c:v>0</c:v>
                </c:pt>
                <c:pt idx="4">
                  <c:v>0.11899999999999999</c:v>
                </c:pt>
                <c:pt idx="5">
                  <c:v>15.841799999999999</c:v>
                </c:pt>
              </c:numCache>
            </c:numRef>
          </c:val>
          <c:extLst>
            <c:ext xmlns:c16="http://schemas.microsoft.com/office/drawing/2014/chart" uri="{C3380CC4-5D6E-409C-BE32-E72D297353CC}">
              <c16:uniqueId val="{00000003-2AFF-417D-801A-E0A6D9C98126}"/>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1.5755999999999999</c:v>
                </c:pt>
                <c:pt idx="1">
                  <c:v>85.185199999999995</c:v>
                </c:pt>
                <c:pt idx="2">
                  <c:v>100</c:v>
                </c:pt>
                <c:pt idx="3">
                  <c:v>0</c:v>
                </c:pt>
                <c:pt idx="4">
                  <c:v>38.221800000000002</c:v>
                </c:pt>
                <c:pt idx="5">
                  <c:v>16.502199999999998</c:v>
                </c:pt>
              </c:numCache>
            </c:numRef>
          </c:val>
          <c:extLst>
            <c:ext xmlns:c16="http://schemas.microsoft.com/office/drawing/2014/chart" uri="{C3380CC4-5D6E-409C-BE32-E72D297353CC}">
              <c16:uniqueId val="{00000004-2AFF-417D-801A-E0A6D9C98126}"/>
            </c:ext>
          </c:extLst>
        </c:ser>
        <c:dLbls>
          <c:showLegendKey val="0"/>
          <c:showVal val="0"/>
          <c:showCatName val="0"/>
          <c:showSerName val="0"/>
          <c:showPercent val="0"/>
          <c:showBubbleSize val="0"/>
        </c:dLbls>
        <c:axId val="342004056"/>
        <c:axId val="342004384"/>
      </c:radarChart>
      <c:catAx>
        <c:axId val="342004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04384"/>
        <c:crosses val="autoZero"/>
        <c:auto val="1"/>
        <c:lblAlgn val="ctr"/>
        <c:lblOffset val="100"/>
        <c:noMultiLvlLbl val="0"/>
      </c:catAx>
      <c:valAx>
        <c:axId val="34200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0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1968013</c:v>
                </c:pt>
                <c:pt idx="1">
                  <c:v>68610</c:v>
                </c:pt>
                <c:pt idx="2">
                  <c:v>31008</c:v>
                </c:pt>
                <c:pt idx="3">
                  <c:v>19614</c:v>
                </c:pt>
                <c:pt idx="4">
                  <c:v>10270</c:v>
                </c:pt>
              </c:numCache>
            </c:numRef>
          </c:val>
          <c:extLst>
            <c:ext xmlns:c16="http://schemas.microsoft.com/office/drawing/2014/chart" uri="{C3380CC4-5D6E-409C-BE32-E72D297353CC}">
              <c16:uniqueId val="{00000000-12BC-45A0-853F-83A9ADDE360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7861</c:v>
                </c:pt>
                <c:pt idx="1">
                  <c:v>1694</c:v>
                </c:pt>
                <c:pt idx="2">
                  <c:v>129</c:v>
                </c:pt>
                <c:pt idx="3">
                  <c:v>50</c:v>
                </c:pt>
                <c:pt idx="4">
                  <c:v>55</c:v>
                </c:pt>
              </c:numCache>
            </c:numRef>
          </c:val>
          <c:extLst>
            <c:ext xmlns:c16="http://schemas.microsoft.com/office/drawing/2014/chart" uri="{C3380CC4-5D6E-409C-BE32-E72D297353CC}">
              <c16:uniqueId val="{00000000-BD2D-4F64-963D-4B947D6A161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15</c:v>
                </c:pt>
                <c:pt idx="1">
                  <c:v>27</c:v>
                </c:pt>
                <c:pt idx="2">
                  <c:v>23</c:v>
                </c:pt>
                <c:pt idx="3">
                  <c:v>0</c:v>
                </c:pt>
                <c:pt idx="4">
                  <c:v>3</c:v>
                </c:pt>
              </c:numCache>
            </c:numRef>
          </c:val>
          <c:extLst>
            <c:ext xmlns:c16="http://schemas.microsoft.com/office/drawing/2014/chart" uri="{C3380CC4-5D6E-409C-BE32-E72D297353CC}">
              <c16:uniqueId val="{00000000-BCBA-4F0F-A143-532EB7CC01B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202</c:v>
                </c:pt>
                <c:pt idx="1">
                  <c:v>875</c:v>
                </c:pt>
                <c:pt idx="2">
                  <c:v>1567</c:v>
                </c:pt>
                <c:pt idx="3">
                  <c:v>0</c:v>
                </c:pt>
                <c:pt idx="4">
                  <c:v>177</c:v>
                </c:pt>
              </c:numCache>
            </c:numRef>
          </c:val>
          <c:extLst>
            <c:ext xmlns:c16="http://schemas.microsoft.com/office/drawing/2014/chart" uri="{C3380CC4-5D6E-409C-BE32-E72D297353CC}">
              <c16:uniqueId val="{00000000-A636-4FF8-B59A-8D965FCCBC8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66988</c:v>
                </c:pt>
                <c:pt idx="1">
                  <c:v>67069</c:v>
                </c:pt>
                <c:pt idx="2">
                  <c:v>67098</c:v>
                </c:pt>
                <c:pt idx="3">
                  <c:v>67144</c:v>
                </c:pt>
                <c:pt idx="4">
                  <c:v>67208</c:v>
                </c:pt>
                <c:pt idx="5">
                  <c:v>67274</c:v>
                </c:pt>
                <c:pt idx="6">
                  <c:v>67335</c:v>
                </c:pt>
                <c:pt idx="7">
                  <c:v>67383</c:v>
                </c:pt>
                <c:pt idx="8">
                  <c:v>67444</c:v>
                </c:pt>
                <c:pt idx="9">
                  <c:v>67504</c:v>
                </c:pt>
                <c:pt idx="10">
                  <c:v>67536</c:v>
                </c:pt>
                <c:pt idx="11">
                  <c:v>67584</c:v>
                </c:pt>
                <c:pt idx="12">
                  <c:v>67643</c:v>
                </c:pt>
                <c:pt idx="13">
                  <c:v>67691</c:v>
                </c:pt>
                <c:pt idx="14">
                  <c:v>67752</c:v>
                </c:pt>
                <c:pt idx="15">
                  <c:v>67821</c:v>
                </c:pt>
                <c:pt idx="16">
                  <c:v>67828</c:v>
                </c:pt>
                <c:pt idx="17">
                  <c:v>67829</c:v>
                </c:pt>
                <c:pt idx="18">
                  <c:v>67827</c:v>
                </c:pt>
                <c:pt idx="19">
                  <c:v>67846</c:v>
                </c:pt>
                <c:pt idx="20">
                  <c:v>67941</c:v>
                </c:pt>
                <c:pt idx="21">
                  <c:v>68030</c:v>
                </c:pt>
                <c:pt idx="22">
                  <c:v>68108</c:v>
                </c:pt>
                <c:pt idx="23">
                  <c:v>68167</c:v>
                </c:pt>
                <c:pt idx="24">
                  <c:v>68238</c:v>
                </c:pt>
                <c:pt idx="25">
                  <c:v>68306</c:v>
                </c:pt>
                <c:pt idx="26">
                  <c:v>68358</c:v>
                </c:pt>
                <c:pt idx="27">
                  <c:v>68430</c:v>
                </c:pt>
                <c:pt idx="28">
                  <c:v>68475</c:v>
                </c:pt>
                <c:pt idx="29">
                  <c:v>68527</c:v>
                </c:pt>
                <c:pt idx="30">
                  <c:v>68573</c:v>
                </c:pt>
                <c:pt idx="31">
                  <c:v>68610</c:v>
                </c:pt>
              </c:numCache>
            </c:numRef>
          </c:val>
          <c:smooth val="0"/>
          <c:extLst>
            <c:ext xmlns:c16="http://schemas.microsoft.com/office/drawing/2014/chart" uri="{C3380CC4-5D6E-409C-BE32-E72D297353CC}">
              <c16:uniqueId val="{00000000-67B7-4A16-A2FA-98FFB09AB1DD}"/>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19564</c:v>
                </c:pt>
                <c:pt idx="1">
                  <c:v>19566</c:v>
                </c:pt>
                <c:pt idx="2">
                  <c:v>19566</c:v>
                </c:pt>
                <c:pt idx="3">
                  <c:v>19569</c:v>
                </c:pt>
                <c:pt idx="4">
                  <c:v>19570</c:v>
                </c:pt>
                <c:pt idx="5">
                  <c:v>19571</c:v>
                </c:pt>
                <c:pt idx="6">
                  <c:v>19579</c:v>
                </c:pt>
                <c:pt idx="7">
                  <c:v>19582</c:v>
                </c:pt>
                <c:pt idx="8">
                  <c:v>19586</c:v>
                </c:pt>
                <c:pt idx="9">
                  <c:v>19594</c:v>
                </c:pt>
                <c:pt idx="10">
                  <c:v>19591</c:v>
                </c:pt>
                <c:pt idx="11">
                  <c:v>19594</c:v>
                </c:pt>
                <c:pt idx="12">
                  <c:v>19599</c:v>
                </c:pt>
                <c:pt idx="13">
                  <c:v>19598</c:v>
                </c:pt>
                <c:pt idx="14">
                  <c:v>19600</c:v>
                </c:pt>
                <c:pt idx="15">
                  <c:v>19607</c:v>
                </c:pt>
                <c:pt idx="16">
                  <c:v>19607</c:v>
                </c:pt>
                <c:pt idx="17">
                  <c:v>19610</c:v>
                </c:pt>
                <c:pt idx="18">
                  <c:v>19609</c:v>
                </c:pt>
                <c:pt idx="19">
                  <c:v>19610</c:v>
                </c:pt>
                <c:pt idx="20">
                  <c:v>19612</c:v>
                </c:pt>
                <c:pt idx="21">
                  <c:v>19613</c:v>
                </c:pt>
                <c:pt idx="22">
                  <c:v>19612</c:v>
                </c:pt>
                <c:pt idx="23">
                  <c:v>19613</c:v>
                </c:pt>
                <c:pt idx="24">
                  <c:v>19613</c:v>
                </c:pt>
                <c:pt idx="25">
                  <c:v>19614</c:v>
                </c:pt>
                <c:pt idx="26">
                  <c:v>19615</c:v>
                </c:pt>
                <c:pt idx="27">
                  <c:v>19616</c:v>
                </c:pt>
                <c:pt idx="28">
                  <c:v>19615</c:v>
                </c:pt>
                <c:pt idx="29">
                  <c:v>19613</c:v>
                </c:pt>
                <c:pt idx="30">
                  <c:v>19614</c:v>
                </c:pt>
                <c:pt idx="31">
                  <c:v>19614</c:v>
                </c:pt>
              </c:numCache>
            </c:numRef>
          </c:val>
          <c:smooth val="0"/>
          <c:extLst>
            <c:ext xmlns:c16="http://schemas.microsoft.com/office/drawing/2014/chart" uri="{C3380CC4-5D6E-409C-BE32-E72D297353CC}">
              <c16:uniqueId val="{00000001-67B7-4A16-A2FA-98FFB09AB1DD}"/>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10215</c:v>
                </c:pt>
                <c:pt idx="1">
                  <c:v>10218</c:v>
                </c:pt>
                <c:pt idx="2">
                  <c:v>10217</c:v>
                </c:pt>
                <c:pt idx="3">
                  <c:v>10221</c:v>
                </c:pt>
                <c:pt idx="4">
                  <c:v>10221</c:v>
                </c:pt>
                <c:pt idx="5">
                  <c:v>10223</c:v>
                </c:pt>
                <c:pt idx="6">
                  <c:v>10226</c:v>
                </c:pt>
                <c:pt idx="7">
                  <c:v>10228</c:v>
                </c:pt>
                <c:pt idx="8">
                  <c:v>10230</c:v>
                </c:pt>
                <c:pt idx="9">
                  <c:v>10233</c:v>
                </c:pt>
                <c:pt idx="10">
                  <c:v>10233</c:v>
                </c:pt>
                <c:pt idx="11">
                  <c:v>10236</c:v>
                </c:pt>
                <c:pt idx="12">
                  <c:v>10236</c:v>
                </c:pt>
                <c:pt idx="13">
                  <c:v>10236</c:v>
                </c:pt>
                <c:pt idx="14">
                  <c:v>10235</c:v>
                </c:pt>
                <c:pt idx="15">
                  <c:v>10237</c:v>
                </c:pt>
                <c:pt idx="16">
                  <c:v>10238</c:v>
                </c:pt>
                <c:pt idx="17">
                  <c:v>10244</c:v>
                </c:pt>
                <c:pt idx="18">
                  <c:v>10243</c:v>
                </c:pt>
                <c:pt idx="19">
                  <c:v>10245</c:v>
                </c:pt>
                <c:pt idx="20">
                  <c:v>10247</c:v>
                </c:pt>
                <c:pt idx="21">
                  <c:v>10250</c:v>
                </c:pt>
                <c:pt idx="22">
                  <c:v>10252</c:v>
                </c:pt>
                <c:pt idx="23">
                  <c:v>10257</c:v>
                </c:pt>
                <c:pt idx="24">
                  <c:v>10259</c:v>
                </c:pt>
                <c:pt idx="25">
                  <c:v>10265</c:v>
                </c:pt>
                <c:pt idx="26">
                  <c:v>10267</c:v>
                </c:pt>
                <c:pt idx="27">
                  <c:v>10269</c:v>
                </c:pt>
                <c:pt idx="28">
                  <c:v>10268</c:v>
                </c:pt>
                <c:pt idx="29">
                  <c:v>10268</c:v>
                </c:pt>
                <c:pt idx="30">
                  <c:v>10269</c:v>
                </c:pt>
                <c:pt idx="31">
                  <c:v>10270</c:v>
                </c:pt>
              </c:numCache>
            </c:numRef>
          </c:val>
          <c:smooth val="0"/>
          <c:extLst>
            <c:ext xmlns:c16="http://schemas.microsoft.com/office/drawing/2014/chart" uri="{C3380CC4-5D6E-409C-BE32-E72D297353CC}">
              <c16:uniqueId val="{00000002-67B7-4A16-A2FA-98FFB09AB1DD}"/>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1960307</c:v>
                </c:pt>
                <c:pt idx="1">
                  <c:v>1960551</c:v>
                </c:pt>
                <c:pt idx="2">
                  <c:v>1960895</c:v>
                </c:pt>
                <c:pt idx="3">
                  <c:v>1961399</c:v>
                </c:pt>
                <c:pt idx="4">
                  <c:v>1961703</c:v>
                </c:pt>
                <c:pt idx="5">
                  <c:v>1962042</c:v>
                </c:pt>
                <c:pt idx="6">
                  <c:v>1960806</c:v>
                </c:pt>
                <c:pt idx="7">
                  <c:v>1960939</c:v>
                </c:pt>
                <c:pt idx="8">
                  <c:v>1961115</c:v>
                </c:pt>
                <c:pt idx="9">
                  <c:v>1961444</c:v>
                </c:pt>
                <c:pt idx="10">
                  <c:v>1961636</c:v>
                </c:pt>
                <c:pt idx="11">
                  <c:v>1962131</c:v>
                </c:pt>
                <c:pt idx="12">
                  <c:v>1962360</c:v>
                </c:pt>
                <c:pt idx="13">
                  <c:v>1962801</c:v>
                </c:pt>
                <c:pt idx="14">
                  <c:v>1963030</c:v>
                </c:pt>
                <c:pt idx="15">
                  <c:v>1963432</c:v>
                </c:pt>
                <c:pt idx="16">
                  <c:v>1963820</c:v>
                </c:pt>
                <c:pt idx="17">
                  <c:v>1964303</c:v>
                </c:pt>
                <c:pt idx="18">
                  <c:v>1964535</c:v>
                </c:pt>
                <c:pt idx="19">
                  <c:v>1964924</c:v>
                </c:pt>
                <c:pt idx="20">
                  <c:v>1965322</c:v>
                </c:pt>
                <c:pt idx="21">
                  <c:v>1965287</c:v>
                </c:pt>
                <c:pt idx="22">
                  <c:v>1965744</c:v>
                </c:pt>
                <c:pt idx="23">
                  <c:v>1965901</c:v>
                </c:pt>
                <c:pt idx="24">
                  <c:v>1966205</c:v>
                </c:pt>
                <c:pt idx="25">
                  <c:v>1966705</c:v>
                </c:pt>
                <c:pt idx="26">
                  <c:v>1966856</c:v>
                </c:pt>
                <c:pt idx="27">
                  <c:v>1967255</c:v>
                </c:pt>
                <c:pt idx="28">
                  <c:v>1967592</c:v>
                </c:pt>
                <c:pt idx="29">
                  <c:v>1967602</c:v>
                </c:pt>
                <c:pt idx="30">
                  <c:v>1967886</c:v>
                </c:pt>
                <c:pt idx="31">
                  <c:v>1968013</c:v>
                </c:pt>
              </c:numCache>
            </c:numRef>
          </c:val>
          <c:smooth val="0"/>
          <c:extLst>
            <c:ext xmlns:c16="http://schemas.microsoft.com/office/drawing/2014/chart" uri="{C3380CC4-5D6E-409C-BE32-E72D297353CC}">
              <c16:uniqueId val="{00000003-67B7-4A16-A2FA-98FFB09AB1DD}"/>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Sheet1!$F$2:$F$33</c:f>
              <c:numCache>
                <c:formatCode>General</c:formatCode>
                <c:ptCount val="32"/>
                <c:pt idx="0">
                  <c:v>30896</c:v>
                </c:pt>
                <c:pt idx="1">
                  <c:v>30908</c:v>
                </c:pt>
                <c:pt idx="2">
                  <c:v>30911</c:v>
                </c:pt>
                <c:pt idx="3">
                  <c:v>30918</c:v>
                </c:pt>
                <c:pt idx="4">
                  <c:v>30921</c:v>
                </c:pt>
                <c:pt idx="5">
                  <c:v>30929</c:v>
                </c:pt>
                <c:pt idx="6">
                  <c:v>30934</c:v>
                </c:pt>
                <c:pt idx="7">
                  <c:v>30940</c:v>
                </c:pt>
                <c:pt idx="8">
                  <c:v>30941</c:v>
                </c:pt>
                <c:pt idx="9">
                  <c:v>30955</c:v>
                </c:pt>
                <c:pt idx="10">
                  <c:v>30954</c:v>
                </c:pt>
                <c:pt idx="11">
                  <c:v>30963</c:v>
                </c:pt>
                <c:pt idx="12">
                  <c:v>30966</c:v>
                </c:pt>
                <c:pt idx="13">
                  <c:v>30969</c:v>
                </c:pt>
                <c:pt idx="14">
                  <c:v>30979</c:v>
                </c:pt>
                <c:pt idx="15">
                  <c:v>30993</c:v>
                </c:pt>
                <c:pt idx="16">
                  <c:v>30994</c:v>
                </c:pt>
                <c:pt idx="17">
                  <c:v>31005</c:v>
                </c:pt>
                <c:pt idx="18">
                  <c:v>31005</c:v>
                </c:pt>
                <c:pt idx="19">
                  <c:v>31001</c:v>
                </c:pt>
                <c:pt idx="20">
                  <c:v>31000</c:v>
                </c:pt>
                <c:pt idx="21">
                  <c:v>31001</c:v>
                </c:pt>
                <c:pt idx="22">
                  <c:v>31006</c:v>
                </c:pt>
                <c:pt idx="23">
                  <c:v>31005</c:v>
                </c:pt>
                <c:pt idx="24">
                  <c:v>31005</c:v>
                </c:pt>
                <c:pt idx="25">
                  <c:v>31008</c:v>
                </c:pt>
                <c:pt idx="26">
                  <c:v>31011</c:v>
                </c:pt>
                <c:pt idx="27">
                  <c:v>31012</c:v>
                </c:pt>
                <c:pt idx="28">
                  <c:v>31013</c:v>
                </c:pt>
                <c:pt idx="29">
                  <c:v>31010</c:v>
                </c:pt>
                <c:pt idx="30">
                  <c:v>31009</c:v>
                </c:pt>
                <c:pt idx="31">
                  <c:v>31008</c:v>
                </c:pt>
              </c:numCache>
            </c:numRef>
          </c:val>
          <c:smooth val="0"/>
          <c:extLst>
            <c:ext xmlns:c16="http://schemas.microsoft.com/office/drawing/2014/chart" uri="{C3380CC4-5D6E-409C-BE32-E72D297353CC}">
              <c16:uniqueId val="{00000004-67B7-4A16-A2FA-98FFB09AB1DD}"/>
            </c:ext>
          </c:extLst>
        </c:ser>
        <c:dLbls>
          <c:showLegendKey val="0"/>
          <c:showVal val="0"/>
          <c:showCatName val="0"/>
          <c:showSerName val="0"/>
          <c:showPercent val="0"/>
          <c:showBubbleSize val="0"/>
        </c:dLbls>
        <c:smooth val="0"/>
        <c:axId val="336994632"/>
        <c:axId val="334281256"/>
      </c:lineChart>
      <c:dateAx>
        <c:axId val="336994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281256"/>
        <c:crosses val="autoZero"/>
        <c:auto val="1"/>
        <c:lblOffset val="100"/>
        <c:baseTimeUnit val="days"/>
      </c:dateAx>
      <c:valAx>
        <c:axId val="334281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99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72</c:v>
                </c:pt>
                <c:pt idx="1">
                  <c:v>81</c:v>
                </c:pt>
                <c:pt idx="2">
                  <c:v>29</c:v>
                </c:pt>
                <c:pt idx="3">
                  <c:v>46</c:v>
                </c:pt>
                <c:pt idx="4">
                  <c:v>64</c:v>
                </c:pt>
                <c:pt idx="5">
                  <c:v>66</c:v>
                </c:pt>
                <c:pt idx="6">
                  <c:v>61</c:v>
                </c:pt>
                <c:pt idx="7">
                  <c:v>48</c:v>
                </c:pt>
                <c:pt idx="8">
                  <c:v>61</c:v>
                </c:pt>
                <c:pt idx="9">
                  <c:v>60</c:v>
                </c:pt>
                <c:pt idx="10">
                  <c:v>32</c:v>
                </c:pt>
                <c:pt idx="11">
                  <c:v>48</c:v>
                </c:pt>
                <c:pt idx="12">
                  <c:v>59</c:v>
                </c:pt>
                <c:pt idx="13">
                  <c:v>48</c:v>
                </c:pt>
                <c:pt idx="14">
                  <c:v>61</c:v>
                </c:pt>
                <c:pt idx="15">
                  <c:v>69</c:v>
                </c:pt>
                <c:pt idx="16">
                  <c:v>7</c:v>
                </c:pt>
                <c:pt idx="17">
                  <c:v>1</c:v>
                </c:pt>
                <c:pt idx="18">
                  <c:v>-2</c:v>
                </c:pt>
                <c:pt idx="19">
                  <c:v>19</c:v>
                </c:pt>
                <c:pt idx="20">
                  <c:v>95</c:v>
                </c:pt>
                <c:pt idx="21">
                  <c:v>89</c:v>
                </c:pt>
                <c:pt idx="22">
                  <c:v>78</c:v>
                </c:pt>
                <c:pt idx="23">
                  <c:v>59</c:v>
                </c:pt>
                <c:pt idx="24">
                  <c:v>71</c:v>
                </c:pt>
                <c:pt idx="25">
                  <c:v>68</c:v>
                </c:pt>
                <c:pt idx="26">
                  <c:v>52</c:v>
                </c:pt>
                <c:pt idx="27">
                  <c:v>72</c:v>
                </c:pt>
                <c:pt idx="28">
                  <c:v>45</c:v>
                </c:pt>
                <c:pt idx="29">
                  <c:v>52</c:v>
                </c:pt>
                <c:pt idx="30">
                  <c:v>46</c:v>
                </c:pt>
                <c:pt idx="31">
                  <c:v>37</c:v>
                </c:pt>
              </c:numCache>
            </c:numRef>
          </c:val>
          <c:smooth val="0"/>
          <c:extLst>
            <c:ext xmlns:c16="http://schemas.microsoft.com/office/drawing/2014/chart" uri="{C3380CC4-5D6E-409C-BE32-E72D297353CC}">
              <c16:uniqueId val="{00000000-F561-470A-AE68-A203AECDBE6D}"/>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0</c:v>
                </c:pt>
                <c:pt idx="1">
                  <c:v>2</c:v>
                </c:pt>
                <c:pt idx="2">
                  <c:v>0</c:v>
                </c:pt>
                <c:pt idx="3">
                  <c:v>3</c:v>
                </c:pt>
                <c:pt idx="4">
                  <c:v>1</c:v>
                </c:pt>
                <c:pt idx="5">
                  <c:v>1</c:v>
                </c:pt>
                <c:pt idx="6">
                  <c:v>8</c:v>
                </c:pt>
                <c:pt idx="7">
                  <c:v>3</c:v>
                </c:pt>
                <c:pt idx="8">
                  <c:v>4</c:v>
                </c:pt>
                <c:pt idx="9">
                  <c:v>8</c:v>
                </c:pt>
                <c:pt idx="10">
                  <c:v>-3</c:v>
                </c:pt>
                <c:pt idx="11">
                  <c:v>3</c:v>
                </c:pt>
                <c:pt idx="12">
                  <c:v>5</c:v>
                </c:pt>
                <c:pt idx="13">
                  <c:v>-1</c:v>
                </c:pt>
                <c:pt idx="14">
                  <c:v>2</c:v>
                </c:pt>
                <c:pt idx="15">
                  <c:v>7</c:v>
                </c:pt>
                <c:pt idx="16">
                  <c:v>0</c:v>
                </c:pt>
                <c:pt idx="17">
                  <c:v>3</c:v>
                </c:pt>
                <c:pt idx="18">
                  <c:v>-1</c:v>
                </c:pt>
                <c:pt idx="19">
                  <c:v>1</c:v>
                </c:pt>
                <c:pt idx="20">
                  <c:v>2</c:v>
                </c:pt>
                <c:pt idx="21">
                  <c:v>1</c:v>
                </c:pt>
                <c:pt idx="22">
                  <c:v>-1</c:v>
                </c:pt>
                <c:pt idx="23">
                  <c:v>1</c:v>
                </c:pt>
                <c:pt idx="24">
                  <c:v>0</c:v>
                </c:pt>
                <c:pt idx="25">
                  <c:v>1</c:v>
                </c:pt>
                <c:pt idx="26">
                  <c:v>1</c:v>
                </c:pt>
                <c:pt idx="27">
                  <c:v>1</c:v>
                </c:pt>
                <c:pt idx="28">
                  <c:v>-1</c:v>
                </c:pt>
                <c:pt idx="29">
                  <c:v>-2</c:v>
                </c:pt>
                <c:pt idx="30">
                  <c:v>1</c:v>
                </c:pt>
                <c:pt idx="31">
                  <c:v>0</c:v>
                </c:pt>
              </c:numCache>
            </c:numRef>
          </c:val>
          <c:smooth val="0"/>
          <c:extLst>
            <c:ext xmlns:c16="http://schemas.microsoft.com/office/drawing/2014/chart" uri="{C3380CC4-5D6E-409C-BE32-E72D297353CC}">
              <c16:uniqueId val="{00000001-F561-470A-AE68-A203AECDBE6D}"/>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0</c:v>
                </c:pt>
                <c:pt idx="1">
                  <c:v>3</c:v>
                </c:pt>
                <c:pt idx="2">
                  <c:v>-1</c:v>
                </c:pt>
                <c:pt idx="3">
                  <c:v>4</c:v>
                </c:pt>
                <c:pt idx="4">
                  <c:v>0</c:v>
                </c:pt>
                <c:pt idx="5">
                  <c:v>2</c:v>
                </c:pt>
                <c:pt idx="6">
                  <c:v>3</c:v>
                </c:pt>
                <c:pt idx="7">
                  <c:v>2</c:v>
                </c:pt>
                <c:pt idx="8">
                  <c:v>2</c:v>
                </c:pt>
                <c:pt idx="9">
                  <c:v>3</c:v>
                </c:pt>
                <c:pt idx="10">
                  <c:v>0</c:v>
                </c:pt>
                <c:pt idx="11">
                  <c:v>3</c:v>
                </c:pt>
                <c:pt idx="12">
                  <c:v>0</c:v>
                </c:pt>
                <c:pt idx="13">
                  <c:v>0</c:v>
                </c:pt>
                <c:pt idx="14">
                  <c:v>-1</c:v>
                </c:pt>
                <c:pt idx="15">
                  <c:v>2</c:v>
                </c:pt>
                <c:pt idx="16">
                  <c:v>1</c:v>
                </c:pt>
                <c:pt idx="17">
                  <c:v>6</c:v>
                </c:pt>
                <c:pt idx="18">
                  <c:v>-1</c:v>
                </c:pt>
                <c:pt idx="19">
                  <c:v>2</c:v>
                </c:pt>
                <c:pt idx="20">
                  <c:v>2</c:v>
                </c:pt>
                <c:pt idx="21">
                  <c:v>3</c:v>
                </c:pt>
                <c:pt idx="22">
                  <c:v>2</c:v>
                </c:pt>
                <c:pt idx="23">
                  <c:v>5</c:v>
                </c:pt>
                <c:pt idx="24">
                  <c:v>2</c:v>
                </c:pt>
                <c:pt idx="25">
                  <c:v>6</c:v>
                </c:pt>
                <c:pt idx="26">
                  <c:v>2</c:v>
                </c:pt>
                <c:pt idx="27">
                  <c:v>2</c:v>
                </c:pt>
                <c:pt idx="28">
                  <c:v>-1</c:v>
                </c:pt>
                <c:pt idx="29">
                  <c:v>0</c:v>
                </c:pt>
                <c:pt idx="30">
                  <c:v>1</c:v>
                </c:pt>
                <c:pt idx="31">
                  <c:v>1</c:v>
                </c:pt>
              </c:numCache>
            </c:numRef>
          </c:val>
          <c:smooth val="0"/>
          <c:extLst>
            <c:ext xmlns:c16="http://schemas.microsoft.com/office/drawing/2014/chart" uri="{C3380CC4-5D6E-409C-BE32-E72D297353CC}">
              <c16:uniqueId val="{00000002-F561-470A-AE68-A203AECDBE6D}"/>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155</c:v>
                </c:pt>
                <c:pt idx="1">
                  <c:v>244</c:v>
                </c:pt>
                <c:pt idx="2">
                  <c:v>344</c:v>
                </c:pt>
                <c:pt idx="3">
                  <c:v>504</c:v>
                </c:pt>
                <c:pt idx="4">
                  <c:v>304</c:v>
                </c:pt>
                <c:pt idx="5">
                  <c:v>339</c:v>
                </c:pt>
                <c:pt idx="6">
                  <c:v>-1236</c:v>
                </c:pt>
                <c:pt idx="7">
                  <c:v>133</c:v>
                </c:pt>
                <c:pt idx="8">
                  <c:v>176</c:v>
                </c:pt>
                <c:pt idx="9">
                  <c:v>329</c:v>
                </c:pt>
                <c:pt idx="10">
                  <c:v>192</c:v>
                </c:pt>
                <c:pt idx="11">
                  <c:v>495</c:v>
                </c:pt>
                <c:pt idx="12">
                  <c:v>229</c:v>
                </c:pt>
                <c:pt idx="13">
                  <c:v>441</c:v>
                </c:pt>
                <c:pt idx="14">
                  <c:v>229</c:v>
                </c:pt>
                <c:pt idx="15">
                  <c:v>402</c:v>
                </c:pt>
                <c:pt idx="16">
                  <c:v>388</c:v>
                </c:pt>
                <c:pt idx="17">
                  <c:v>483</c:v>
                </c:pt>
                <c:pt idx="18">
                  <c:v>232</c:v>
                </c:pt>
                <c:pt idx="19">
                  <c:v>389</c:v>
                </c:pt>
                <c:pt idx="20">
                  <c:v>398</c:v>
                </c:pt>
                <c:pt idx="21">
                  <c:v>-35</c:v>
                </c:pt>
                <c:pt idx="22">
                  <c:v>457</c:v>
                </c:pt>
                <c:pt idx="23">
                  <c:v>157</c:v>
                </c:pt>
                <c:pt idx="24">
                  <c:v>304</c:v>
                </c:pt>
                <c:pt idx="25">
                  <c:v>500</c:v>
                </c:pt>
                <c:pt idx="26">
                  <c:v>151</c:v>
                </c:pt>
                <c:pt idx="27">
                  <c:v>399</c:v>
                </c:pt>
                <c:pt idx="28">
                  <c:v>337</c:v>
                </c:pt>
                <c:pt idx="29">
                  <c:v>10</c:v>
                </c:pt>
                <c:pt idx="30">
                  <c:v>284</c:v>
                </c:pt>
                <c:pt idx="31">
                  <c:v>127</c:v>
                </c:pt>
              </c:numCache>
            </c:numRef>
          </c:val>
          <c:smooth val="0"/>
          <c:extLst>
            <c:ext xmlns:c16="http://schemas.microsoft.com/office/drawing/2014/chart" uri="{C3380CC4-5D6E-409C-BE32-E72D297353CC}">
              <c16:uniqueId val="{00000003-F561-470A-AE68-A203AECDBE6D}"/>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Sheet1!$F$2:$F$33</c:f>
              <c:numCache>
                <c:formatCode>General</c:formatCode>
                <c:ptCount val="32"/>
                <c:pt idx="0">
                  <c:v>17</c:v>
                </c:pt>
                <c:pt idx="1">
                  <c:v>12</c:v>
                </c:pt>
                <c:pt idx="2">
                  <c:v>3</c:v>
                </c:pt>
                <c:pt idx="3">
                  <c:v>7</c:v>
                </c:pt>
                <c:pt idx="4">
                  <c:v>3</c:v>
                </c:pt>
                <c:pt idx="5">
                  <c:v>8</c:v>
                </c:pt>
                <c:pt idx="6">
                  <c:v>5</c:v>
                </c:pt>
                <c:pt idx="7">
                  <c:v>6</c:v>
                </c:pt>
                <c:pt idx="8">
                  <c:v>1</c:v>
                </c:pt>
                <c:pt idx="9">
                  <c:v>14</c:v>
                </c:pt>
                <c:pt idx="10">
                  <c:v>-1</c:v>
                </c:pt>
                <c:pt idx="11">
                  <c:v>9</c:v>
                </c:pt>
                <c:pt idx="12">
                  <c:v>3</c:v>
                </c:pt>
                <c:pt idx="13">
                  <c:v>3</c:v>
                </c:pt>
                <c:pt idx="14">
                  <c:v>10</c:v>
                </c:pt>
                <c:pt idx="15">
                  <c:v>14</c:v>
                </c:pt>
                <c:pt idx="16">
                  <c:v>1</c:v>
                </c:pt>
                <c:pt idx="17">
                  <c:v>11</c:v>
                </c:pt>
                <c:pt idx="18">
                  <c:v>0</c:v>
                </c:pt>
                <c:pt idx="19">
                  <c:v>-4</c:v>
                </c:pt>
                <c:pt idx="20">
                  <c:v>-1</c:v>
                </c:pt>
                <c:pt idx="21">
                  <c:v>1</c:v>
                </c:pt>
                <c:pt idx="22">
                  <c:v>5</c:v>
                </c:pt>
                <c:pt idx="23">
                  <c:v>-1</c:v>
                </c:pt>
                <c:pt idx="24">
                  <c:v>0</c:v>
                </c:pt>
                <c:pt idx="25">
                  <c:v>3</c:v>
                </c:pt>
                <c:pt idx="26">
                  <c:v>3</c:v>
                </c:pt>
                <c:pt idx="27">
                  <c:v>1</c:v>
                </c:pt>
                <c:pt idx="28">
                  <c:v>1</c:v>
                </c:pt>
                <c:pt idx="29">
                  <c:v>-3</c:v>
                </c:pt>
                <c:pt idx="30">
                  <c:v>-1</c:v>
                </c:pt>
                <c:pt idx="31">
                  <c:v>-1</c:v>
                </c:pt>
              </c:numCache>
            </c:numRef>
          </c:val>
          <c:smooth val="0"/>
          <c:extLst>
            <c:ext xmlns:c16="http://schemas.microsoft.com/office/drawing/2014/chart" uri="{C3380CC4-5D6E-409C-BE32-E72D297353CC}">
              <c16:uniqueId val="{00000004-F561-470A-AE68-A203AECDBE6D}"/>
            </c:ext>
          </c:extLst>
        </c:ser>
        <c:dLbls>
          <c:showLegendKey val="0"/>
          <c:showVal val="0"/>
          <c:showCatName val="0"/>
          <c:showSerName val="0"/>
          <c:showPercent val="0"/>
          <c:showBubbleSize val="0"/>
        </c:dLbls>
        <c:smooth val="0"/>
        <c:axId val="334278632"/>
        <c:axId val="334276336"/>
      </c:lineChart>
      <c:dateAx>
        <c:axId val="334278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276336"/>
        <c:crosses val="autoZero"/>
        <c:auto val="1"/>
        <c:lblOffset val="100"/>
        <c:baseTimeUnit val="days"/>
      </c:dateAx>
      <c:valAx>
        <c:axId val="334276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278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69</c:v>
                </c:pt>
                <c:pt idx="1">
                  <c:v>63</c:v>
                </c:pt>
                <c:pt idx="2">
                  <c:v>68</c:v>
                </c:pt>
                <c:pt idx="3">
                  <c:v>40</c:v>
                </c:pt>
                <c:pt idx="4">
                  <c:v>37</c:v>
                </c:pt>
                <c:pt idx="5">
                  <c:v>45</c:v>
                </c:pt>
                <c:pt idx="6">
                  <c:v>49</c:v>
                </c:pt>
              </c:numCache>
            </c:numRef>
          </c:val>
          <c:extLst>
            <c:ext xmlns:c16="http://schemas.microsoft.com/office/drawing/2014/chart" uri="{C3380CC4-5D6E-409C-BE32-E72D297353CC}">
              <c16:uniqueId val="{00000000-DEA9-4F17-A7A0-DED7A6ECC367}"/>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1</c:v>
                </c:pt>
                <c:pt idx="2">
                  <c:v>2</c:v>
                </c:pt>
                <c:pt idx="3">
                  <c:v>2</c:v>
                </c:pt>
                <c:pt idx="4">
                  <c:v>1</c:v>
                </c:pt>
                <c:pt idx="5">
                  <c:v>1</c:v>
                </c:pt>
                <c:pt idx="6">
                  <c:v>2</c:v>
                </c:pt>
              </c:numCache>
            </c:numRef>
          </c:val>
          <c:extLst>
            <c:ext xmlns:c16="http://schemas.microsoft.com/office/drawing/2014/chart" uri="{C3380CC4-5D6E-409C-BE32-E72D297353CC}">
              <c16:uniqueId val="{00000001-DEA9-4F17-A7A0-DED7A6ECC367}"/>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1</c:v>
                </c:pt>
                <c:pt idx="2">
                  <c:v>2</c:v>
                </c:pt>
                <c:pt idx="3">
                  <c:v>2</c:v>
                </c:pt>
                <c:pt idx="4">
                  <c:v>3</c:v>
                </c:pt>
                <c:pt idx="5">
                  <c:v>2</c:v>
                </c:pt>
                <c:pt idx="6">
                  <c:v>2</c:v>
                </c:pt>
              </c:numCache>
            </c:numRef>
          </c:val>
          <c:extLst>
            <c:ext xmlns:c16="http://schemas.microsoft.com/office/drawing/2014/chart" uri="{C3380CC4-5D6E-409C-BE32-E72D297353CC}">
              <c16:uniqueId val="{00000002-DEA9-4F17-A7A0-DED7A6ECC367}"/>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164</c:v>
                </c:pt>
                <c:pt idx="2">
                  <c:v>258</c:v>
                </c:pt>
                <c:pt idx="3">
                  <c:v>300</c:v>
                </c:pt>
                <c:pt idx="4">
                  <c:v>322</c:v>
                </c:pt>
                <c:pt idx="5">
                  <c:v>383</c:v>
                </c:pt>
                <c:pt idx="6">
                  <c:v>277</c:v>
                </c:pt>
              </c:numCache>
            </c:numRef>
          </c:val>
          <c:extLst>
            <c:ext xmlns:c16="http://schemas.microsoft.com/office/drawing/2014/chart" uri="{C3380CC4-5D6E-409C-BE32-E72D297353CC}">
              <c16:uniqueId val="{00000003-DEA9-4F17-A7A0-DED7A6ECC367}"/>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7</c:v>
                </c:pt>
                <c:pt idx="2">
                  <c:v>6</c:v>
                </c:pt>
                <c:pt idx="3">
                  <c:v>3</c:v>
                </c:pt>
                <c:pt idx="4">
                  <c:v>3</c:v>
                </c:pt>
                <c:pt idx="5">
                  <c:v>4</c:v>
                </c:pt>
                <c:pt idx="6">
                  <c:v>3</c:v>
                </c:pt>
              </c:numCache>
            </c:numRef>
          </c:val>
          <c:extLst>
            <c:ext xmlns:c16="http://schemas.microsoft.com/office/drawing/2014/chart" uri="{C3380CC4-5D6E-409C-BE32-E72D297353CC}">
              <c16:uniqueId val="{00000004-DEA9-4F17-A7A0-DED7A6ECC367}"/>
            </c:ext>
          </c:extLst>
        </c:ser>
        <c:dLbls>
          <c:showLegendKey val="0"/>
          <c:showVal val="0"/>
          <c:showCatName val="0"/>
          <c:showSerName val="0"/>
          <c:showPercent val="0"/>
          <c:showBubbleSize val="0"/>
        </c:dLbls>
        <c:gapWidth val="219"/>
        <c:overlap val="-27"/>
        <c:axId val="279707088"/>
        <c:axId val="279707416"/>
      </c:barChart>
      <c:catAx>
        <c:axId val="279707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07416"/>
        <c:crosses val="autoZero"/>
        <c:auto val="1"/>
        <c:lblAlgn val="ctr"/>
        <c:lblOffset val="100"/>
        <c:noMultiLvlLbl val="0"/>
      </c:catAx>
      <c:valAx>
        <c:axId val="27970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07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0.10759758503198</c:v>
                </c:pt>
                <c:pt idx="1">
                  <c:v>0.120917179196274</c:v>
                </c:pt>
                <c:pt idx="2">
                  <c:v>4.3239052319253297E-2</c:v>
                </c:pt>
                <c:pt idx="3">
                  <c:v>6.8556439834272301E-2</c:v>
                </c:pt>
                <c:pt idx="4">
                  <c:v>9.5317526510187101E-2</c:v>
                </c:pt>
                <c:pt idx="5">
                  <c:v>9.8202594929175102E-2</c:v>
                </c:pt>
                <c:pt idx="6">
                  <c:v>9.06739602223742E-2</c:v>
                </c:pt>
                <c:pt idx="7">
                  <c:v>7.1285364223657804E-2</c:v>
                </c:pt>
                <c:pt idx="8">
                  <c:v>9.0527284329875501E-2</c:v>
                </c:pt>
                <c:pt idx="9">
                  <c:v>8.8962694976573206E-2</c:v>
                </c:pt>
                <c:pt idx="10">
                  <c:v>4.7404598246029897E-2</c:v>
                </c:pt>
                <c:pt idx="11">
                  <c:v>7.1073205401563602E-2</c:v>
                </c:pt>
                <c:pt idx="12">
                  <c:v>8.7298768939393895E-2</c:v>
                </c:pt>
                <c:pt idx="13">
                  <c:v>7.0960779385893596E-2</c:v>
                </c:pt>
                <c:pt idx="14">
                  <c:v>9.0115377228878302E-2</c:v>
                </c:pt>
                <c:pt idx="15">
                  <c:v>0.101842012043925</c:v>
                </c:pt>
                <c:pt idx="16">
                  <c:v>1.0321286917031601E-2</c:v>
                </c:pt>
                <c:pt idx="17">
                  <c:v>1.4743173910479401E-3</c:v>
                </c:pt>
                <c:pt idx="18">
                  <c:v>-2.9485913105014101E-3</c:v>
                </c:pt>
                <c:pt idx="19">
                  <c:v>2.8012443422236001E-2</c:v>
                </c:pt>
                <c:pt idx="20">
                  <c:v>0.140022993249418</c:v>
                </c:pt>
                <c:pt idx="21">
                  <c:v>0.130996011245051</c:v>
                </c:pt>
                <c:pt idx="22">
                  <c:v>0.114655299132736</c:v>
                </c:pt>
                <c:pt idx="23">
                  <c:v>8.66271216303518E-2</c:v>
                </c:pt>
                <c:pt idx="24">
                  <c:v>0.104155969897458</c:v>
                </c:pt>
                <c:pt idx="25">
                  <c:v>9.9651220727453901E-2</c:v>
                </c:pt>
                <c:pt idx="26">
                  <c:v>7.6128012180481999E-2</c:v>
                </c:pt>
                <c:pt idx="27">
                  <c:v>0.105327832879838</c:v>
                </c:pt>
                <c:pt idx="28">
                  <c:v>6.5760631302060502E-2</c:v>
                </c:pt>
                <c:pt idx="29">
                  <c:v>7.5940124132895206E-2</c:v>
                </c:pt>
                <c:pt idx="30">
                  <c:v>6.7126825922629002E-2</c:v>
                </c:pt>
                <c:pt idx="31">
                  <c:v>5.3957096816531297E-2</c:v>
                </c:pt>
              </c:numCache>
            </c:numRef>
          </c:val>
          <c:smooth val="0"/>
          <c:extLst>
            <c:ext xmlns:c16="http://schemas.microsoft.com/office/drawing/2014/chart" uri="{C3380CC4-5D6E-409C-BE32-E72D297353CC}">
              <c16:uniqueId val="{00000000-C8F0-4FCD-8886-7531A2FFE8DF}"/>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0</c:v>
                </c:pt>
                <c:pt idx="1">
                  <c:v>1.0222858311183801E-2</c:v>
                </c:pt>
                <c:pt idx="2">
                  <c:v>0</c:v>
                </c:pt>
                <c:pt idx="3">
                  <c:v>1.53327200245324E-2</c:v>
                </c:pt>
                <c:pt idx="4">
                  <c:v>5.1101231539680096E-3</c:v>
                </c:pt>
                <c:pt idx="5">
                  <c:v>5.1098620337250902E-3</c:v>
                </c:pt>
                <c:pt idx="6">
                  <c:v>4.0876807521332603E-2</c:v>
                </c:pt>
                <c:pt idx="7">
                  <c:v>1.5322539455539101E-2</c:v>
                </c:pt>
                <c:pt idx="8">
                  <c:v>2.0426922684097602E-2</c:v>
                </c:pt>
                <c:pt idx="9">
                  <c:v>4.0845501889104498E-2</c:v>
                </c:pt>
                <c:pt idx="10">
                  <c:v>-1.53108094314586E-2</c:v>
                </c:pt>
                <c:pt idx="11">
                  <c:v>1.53131539992854E-2</c:v>
                </c:pt>
                <c:pt idx="12">
                  <c:v>2.55180157190977E-2</c:v>
                </c:pt>
                <c:pt idx="13">
                  <c:v>-5.1023011378131498E-3</c:v>
                </c:pt>
                <c:pt idx="14">
                  <c:v>1.02051229717318E-2</c:v>
                </c:pt>
                <c:pt idx="15">
                  <c:v>3.5714285714285698E-2</c:v>
                </c:pt>
                <c:pt idx="16">
                  <c:v>0</c:v>
                </c:pt>
                <c:pt idx="17">
                  <c:v>1.53006579282909E-2</c:v>
                </c:pt>
                <c:pt idx="18">
                  <c:v>-5.0994390617032101E-3</c:v>
                </c:pt>
                <c:pt idx="19">
                  <c:v>5.0996991177520504E-3</c:v>
                </c:pt>
                <c:pt idx="20">
                  <c:v>1.0198878123406399E-2</c:v>
                </c:pt>
                <c:pt idx="21">
                  <c:v>5.0989190291658203E-3</c:v>
                </c:pt>
                <c:pt idx="22">
                  <c:v>-5.0986590526691496E-3</c:v>
                </c:pt>
                <c:pt idx="23">
                  <c:v>5.0989190291658203E-3</c:v>
                </c:pt>
                <c:pt idx="24">
                  <c:v>0</c:v>
                </c:pt>
                <c:pt idx="25">
                  <c:v>5.0986590526691496E-3</c:v>
                </c:pt>
                <c:pt idx="26">
                  <c:v>5.0983991026817598E-3</c:v>
                </c:pt>
                <c:pt idx="27">
                  <c:v>5.0981391791995899E-3</c:v>
                </c:pt>
                <c:pt idx="28">
                  <c:v>-5.0978792822185997E-3</c:v>
                </c:pt>
                <c:pt idx="29">
                  <c:v>-1.0196278358399201E-2</c:v>
                </c:pt>
                <c:pt idx="30">
                  <c:v>5.0986590526691496E-3</c:v>
                </c:pt>
                <c:pt idx="31">
                  <c:v>0</c:v>
                </c:pt>
              </c:numCache>
            </c:numRef>
          </c:val>
          <c:smooth val="0"/>
          <c:extLst>
            <c:ext xmlns:c16="http://schemas.microsoft.com/office/drawing/2014/chart" uri="{C3380CC4-5D6E-409C-BE32-E72D297353CC}">
              <c16:uniqueId val="{00000001-C8F0-4FCD-8886-7531A2FFE8DF}"/>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0</c:v>
                </c:pt>
                <c:pt idx="1">
                  <c:v>2.93685756240822E-2</c:v>
                </c:pt>
                <c:pt idx="2">
                  <c:v>-9.7866510080250498E-3</c:v>
                </c:pt>
                <c:pt idx="3">
                  <c:v>3.91504355485955E-2</c:v>
                </c:pt>
                <c:pt idx="4">
                  <c:v>0</c:v>
                </c:pt>
                <c:pt idx="5">
                  <c:v>1.9567556990509698E-2</c:v>
                </c:pt>
                <c:pt idx="6">
                  <c:v>2.93455932700773E-2</c:v>
                </c:pt>
                <c:pt idx="7">
                  <c:v>1.95579894386857E-2</c:v>
                </c:pt>
                <c:pt idx="8">
                  <c:v>1.9554165037152901E-2</c:v>
                </c:pt>
                <c:pt idx="9">
                  <c:v>2.9325513196480898E-2</c:v>
                </c:pt>
                <c:pt idx="10">
                  <c:v>0</c:v>
                </c:pt>
                <c:pt idx="11">
                  <c:v>2.9316915860451501E-2</c:v>
                </c:pt>
                <c:pt idx="12">
                  <c:v>0</c:v>
                </c:pt>
                <c:pt idx="13">
                  <c:v>0</c:v>
                </c:pt>
                <c:pt idx="14">
                  <c:v>-9.7694411879640508E-3</c:v>
                </c:pt>
                <c:pt idx="15">
                  <c:v>1.95407914020518E-2</c:v>
                </c:pt>
                <c:pt idx="16">
                  <c:v>9.7684868613851696E-3</c:v>
                </c:pt>
                <c:pt idx="17">
                  <c:v>5.8605196327407703E-2</c:v>
                </c:pt>
                <c:pt idx="18">
                  <c:v>-9.7618117922686504E-3</c:v>
                </c:pt>
                <c:pt idx="19">
                  <c:v>1.9525529629991201E-2</c:v>
                </c:pt>
                <c:pt idx="20">
                  <c:v>1.9521717911176201E-2</c:v>
                </c:pt>
                <c:pt idx="21">
                  <c:v>2.9276861520445001E-2</c:v>
                </c:pt>
                <c:pt idx="22">
                  <c:v>1.9512195121951199E-2</c:v>
                </c:pt>
                <c:pt idx="23">
                  <c:v>4.8770971517752601E-2</c:v>
                </c:pt>
                <c:pt idx="24">
                  <c:v>1.9498878814468198E-2</c:v>
                </c:pt>
                <c:pt idx="25">
                  <c:v>5.8485232478799103E-2</c:v>
                </c:pt>
                <c:pt idx="26">
                  <c:v>1.9483682415976599E-2</c:v>
                </c:pt>
                <c:pt idx="27">
                  <c:v>1.94798870166553E-2</c:v>
                </c:pt>
                <c:pt idx="28">
                  <c:v>-9.7380465478625004E-3</c:v>
                </c:pt>
                <c:pt idx="29">
                  <c:v>0</c:v>
                </c:pt>
                <c:pt idx="30">
                  <c:v>9.7389949357226304E-3</c:v>
                </c:pt>
                <c:pt idx="31">
                  <c:v>9.7380465478625004E-3</c:v>
                </c:pt>
              </c:numCache>
            </c:numRef>
          </c:val>
          <c:smooth val="0"/>
          <c:extLst>
            <c:ext xmlns:c16="http://schemas.microsoft.com/office/drawing/2014/chart" uri="{C3380CC4-5D6E-409C-BE32-E72D297353CC}">
              <c16:uniqueId val="{00000002-C8F0-4FCD-8886-7531A2FFE8DF}"/>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7.9075500267326206E-3</c:v>
                </c:pt>
                <c:pt idx="1">
                  <c:v>1.2447029980508201E-2</c:v>
                </c:pt>
                <c:pt idx="2">
                  <c:v>1.7546087808988399E-2</c:v>
                </c:pt>
                <c:pt idx="3">
                  <c:v>2.57025490911038E-2</c:v>
                </c:pt>
                <c:pt idx="4">
                  <c:v>1.5499141174233301E-2</c:v>
                </c:pt>
                <c:pt idx="5">
                  <c:v>1.7280903378340099E-2</c:v>
                </c:pt>
                <c:pt idx="6">
                  <c:v>-6.29955933665029E-2</c:v>
                </c:pt>
                <c:pt idx="7">
                  <c:v>6.7829249808497097E-3</c:v>
                </c:pt>
                <c:pt idx="8">
                  <c:v>8.9752919392189108E-3</c:v>
                </c:pt>
                <c:pt idx="9">
                  <c:v>1.6776170698811599E-2</c:v>
                </c:pt>
                <c:pt idx="10">
                  <c:v>9.7887066875220492E-3</c:v>
                </c:pt>
                <c:pt idx="11">
                  <c:v>2.52340393426711E-2</c:v>
                </c:pt>
                <c:pt idx="12">
                  <c:v>1.16709842513064E-2</c:v>
                </c:pt>
                <c:pt idx="13">
                  <c:v>2.24729407448175E-2</c:v>
                </c:pt>
                <c:pt idx="14">
                  <c:v>1.1667000373445899E-2</c:v>
                </c:pt>
                <c:pt idx="15">
                  <c:v>2.0478545921356301E-2</c:v>
                </c:pt>
                <c:pt idx="16">
                  <c:v>1.9761315899913999E-2</c:v>
                </c:pt>
                <c:pt idx="17">
                  <c:v>2.45949221415405E-2</c:v>
                </c:pt>
                <c:pt idx="18">
                  <c:v>1.18108051558237E-2</c:v>
                </c:pt>
                <c:pt idx="19">
                  <c:v>1.9801123421064E-2</c:v>
                </c:pt>
                <c:pt idx="20">
                  <c:v>2.0255236334840401E-2</c:v>
                </c:pt>
                <c:pt idx="21">
                  <c:v>-1.7808786549990299E-3</c:v>
                </c:pt>
                <c:pt idx="22">
                  <c:v>2.32536011279777E-2</c:v>
                </c:pt>
                <c:pt idx="23">
                  <c:v>7.9867978739856307E-3</c:v>
                </c:pt>
                <c:pt idx="24">
                  <c:v>1.54636474573236E-2</c:v>
                </c:pt>
                <c:pt idx="25">
                  <c:v>2.54296983274887E-2</c:v>
                </c:pt>
                <c:pt idx="26">
                  <c:v>7.6778164493403901E-3</c:v>
                </c:pt>
                <c:pt idx="27">
                  <c:v>2.0286182618351301E-2</c:v>
                </c:pt>
                <c:pt idx="28">
                  <c:v>1.71304685971061E-2</c:v>
                </c:pt>
                <c:pt idx="29">
                  <c:v>5.0823544718620495E-4</c:v>
                </c:pt>
                <c:pt idx="30">
                  <c:v>1.44338133423324E-2</c:v>
                </c:pt>
                <c:pt idx="31">
                  <c:v>6.4536258706042902E-3</c:v>
                </c:pt>
              </c:numCache>
            </c:numRef>
          </c:val>
          <c:smooth val="0"/>
          <c:extLst>
            <c:ext xmlns:c16="http://schemas.microsoft.com/office/drawing/2014/chart" uri="{C3380CC4-5D6E-409C-BE32-E72D297353CC}">
              <c16:uniqueId val="{00000003-C8F0-4FCD-8886-7531A2FFE8DF}"/>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Sheet1!$F$2:$F$33</c:f>
              <c:numCache>
                <c:formatCode>General</c:formatCode>
                <c:ptCount val="32"/>
                <c:pt idx="0">
                  <c:v>5.5053596295216799E-2</c:v>
                </c:pt>
                <c:pt idx="1">
                  <c:v>3.8839979285344398E-2</c:v>
                </c:pt>
                <c:pt idx="2">
                  <c:v>9.7062249255856093E-3</c:v>
                </c:pt>
                <c:pt idx="3">
                  <c:v>2.2645660120992499E-2</c:v>
                </c:pt>
                <c:pt idx="4">
                  <c:v>9.7030855812148299E-3</c:v>
                </c:pt>
                <c:pt idx="5">
                  <c:v>2.5872384463633099E-2</c:v>
                </c:pt>
                <c:pt idx="6">
                  <c:v>1.6166057745158301E-2</c:v>
                </c:pt>
                <c:pt idx="7">
                  <c:v>1.9396133704014999E-2</c:v>
                </c:pt>
                <c:pt idx="8">
                  <c:v>3.2320620555914702E-3</c:v>
                </c:pt>
                <c:pt idx="9">
                  <c:v>4.5247406354028602E-2</c:v>
                </c:pt>
                <c:pt idx="10">
                  <c:v>-3.2304958811177498E-3</c:v>
                </c:pt>
                <c:pt idx="11">
                  <c:v>2.9075402209730601E-2</c:v>
                </c:pt>
                <c:pt idx="12">
                  <c:v>9.6889836256176705E-3</c:v>
                </c:pt>
                <c:pt idx="13">
                  <c:v>9.6880449525285801E-3</c:v>
                </c:pt>
                <c:pt idx="14">
                  <c:v>3.2290354871000002E-2</c:v>
                </c:pt>
                <c:pt idx="15">
                  <c:v>4.5191904193163102E-2</c:v>
                </c:pt>
                <c:pt idx="16">
                  <c:v>3.2265350240376898E-3</c:v>
                </c:pt>
                <c:pt idx="17">
                  <c:v>3.5490740143253499E-2</c:v>
                </c:pt>
                <c:pt idx="18">
                  <c:v>0</c:v>
                </c:pt>
                <c:pt idx="19">
                  <c:v>-1.2901144976616701E-2</c:v>
                </c:pt>
                <c:pt idx="20">
                  <c:v>-3.2257023966968802E-3</c:v>
                </c:pt>
                <c:pt idx="21">
                  <c:v>3.2258064516129002E-3</c:v>
                </c:pt>
                <c:pt idx="22">
                  <c:v>1.61285119834844E-2</c:v>
                </c:pt>
                <c:pt idx="23">
                  <c:v>-3.2251822227955902E-3</c:v>
                </c:pt>
                <c:pt idx="24">
                  <c:v>0</c:v>
                </c:pt>
                <c:pt idx="25">
                  <c:v>9.6758587324625098E-3</c:v>
                </c:pt>
                <c:pt idx="26">
                  <c:v>9.6749226006191992E-3</c:v>
                </c:pt>
                <c:pt idx="27">
                  <c:v>3.2246622166328099E-3</c:v>
                </c:pt>
                <c:pt idx="28">
                  <c:v>3.2245582355217299E-3</c:v>
                </c:pt>
                <c:pt idx="29">
                  <c:v>-9.67336278334892E-3</c:v>
                </c:pt>
                <c:pt idx="30">
                  <c:v>-3.2247662044501799E-3</c:v>
                </c:pt>
                <c:pt idx="31">
                  <c:v>-3.22487019897449E-3</c:v>
                </c:pt>
              </c:numCache>
            </c:numRef>
          </c:val>
          <c:smooth val="0"/>
          <c:extLst>
            <c:ext xmlns:c16="http://schemas.microsoft.com/office/drawing/2014/chart" uri="{C3380CC4-5D6E-409C-BE32-E72D297353CC}">
              <c16:uniqueId val="{00000004-C8F0-4FCD-8886-7531A2FFE8DF}"/>
            </c:ext>
          </c:extLst>
        </c:ser>
        <c:dLbls>
          <c:showLegendKey val="0"/>
          <c:showVal val="0"/>
          <c:showCatName val="0"/>
          <c:showSerName val="0"/>
          <c:showPercent val="0"/>
          <c:showBubbleSize val="0"/>
        </c:dLbls>
        <c:smooth val="0"/>
        <c:axId val="344473824"/>
        <c:axId val="344478744"/>
      </c:lineChart>
      <c:dateAx>
        <c:axId val="344473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78744"/>
        <c:crosses val="autoZero"/>
        <c:auto val="1"/>
        <c:lblOffset val="100"/>
        <c:baseTimeUnit val="days"/>
      </c:dateAx>
      <c:valAx>
        <c:axId val="344478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73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0</c:v>
                </c:pt>
                <c:pt idx="1">
                  <c:v>1</c:v>
                </c:pt>
                <c:pt idx="2">
                  <c:v>1</c:v>
                </c:pt>
                <c:pt idx="3">
                  <c:v>2</c:v>
                </c:pt>
                <c:pt idx="4">
                  <c:v>1</c:v>
                </c:pt>
                <c:pt idx="5">
                  <c:v>1</c:v>
                </c:pt>
                <c:pt idx="6">
                  <c:v>1</c:v>
                </c:pt>
                <c:pt idx="7">
                  <c:v>0</c:v>
                </c:pt>
                <c:pt idx="8">
                  <c:v>1</c:v>
                </c:pt>
                <c:pt idx="9">
                  <c:v>1</c:v>
                </c:pt>
                <c:pt idx="10">
                  <c:v>0</c:v>
                </c:pt>
                <c:pt idx="11">
                  <c:v>1</c:v>
                </c:pt>
                <c:pt idx="12">
                  <c:v>1</c:v>
                </c:pt>
                <c:pt idx="13">
                  <c:v>1</c:v>
                </c:pt>
                <c:pt idx="14">
                  <c:v>1</c:v>
                </c:pt>
                <c:pt idx="15">
                  <c:v>1</c:v>
                </c:pt>
                <c:pt idx="16">
                  <c:v>1</c:v>
                </c:pt>
                <c:pt idx="17">
                  <c:v>1</c:v>
                </c:pt>
                <c:pt idx="18">
                  <c:v>1</c:v>
                </c:pt>
                <c:pt idx="19">
                  <c:v>1</c:v>
                </c:pt>
                <c:pt idx="20">
                  <c:v>1</c:v>
                </c:pt>
                <c:pt idx="21">
                  <c:v>0</c:v>
                </c:pt>
                <c:pt idx="22">
                  <c:v>1</c:v>
                </c:pt>
                <c:pt idx="23">
                  <c:v>1</c:v>
                </c:pt>
                <c:pt idx="24">
                  <c:v>1</c:v>
                </c:pt>
                <c:pt idx="25">
                  <c:v>1</c:v>
                </c:pt>
                <c:pt idx="26">
                  <c:v>1</c:v>
                </c:pt>
                <c:pt idx="27">
                  <c:v>1</c:v>
                </c:pt>
                <c:pt idx="28">
                  <c:v>1</c:v>
                </c:pt>
                <c:pt idx="29">
                  <c:v>0</c:v>
                </c:pt>
                <c:pt idx="30">
                  <c:v>1</c:v>
                </c:pt>
                <c:pt idx="31">
                  <c:v>0</c:v>
                </c:pt>
              </c:numCache>
            </c:numRef>
          </c:val>
          <c:smooth val="0"/>
          <c:extLst>
            <c:ext xmlns:c16="http://schemas.microsoft.com/office/drawing/2014/chart" uri="{C3380CC4-5D6E-409C-BE32-E72D297353CC}">
              <c16:uniqueId val="{00000000-8400-4BEE-966B-DD7A2B2119F8}"/>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1-8400-4BEE-966B-DD7A2B2119F8}"/>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0</c:v>
                </c:pt>
                <c:pt idx="1">
                  <c:v>0</c:v>
                </c:pt>
                <c:pt idx="2">
                  <c:v>1</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1</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2-8400-4BEE-966B-DD7A2B2119F8}"/>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1</c:v>
                </c:pt>
                <c:pt idx="1">
                  <c:v>1</c:v>
                </c:pt>
                <c:pt idx="2">
                  <c:v>0</c:v>
                </c:pt>
                <c:pt idx="3">
                  <c:v>1</c:v>
                </c:pt>
                <c:pt idx="4">
                  <c:v>0</c:v>
                </c:pt>
                <c:pt idx="5">
                  <c:v>0</c:v>
                </c:pt>
                <c:pt idx="6">
                  <c:v>1</c:v>
                </c:pt>
                <c:pt idx="7">
                  <c:v>0</c:v>
                </c:pt>
                <c:pt idx="8">
                  <c:v>1</c:v>
                </c:pt>
                <c:pt idx="9">
                  <c:v>0</c:v>
                </c:pt>
                <c:pt idx="10">
                  <c:v>1</c:v>
                </c:pt>
                <c:pt idx="11">
                  <c:v>0</c:v>
                </c:pt>
                <c:pt idx="12">
                  <c:v>0</c:v>
                </c:pt>
                <c:pt idx="13">
                  <c:v>1</c:v>
                </c:pt>
                <c:pt idx="14">
                  <c:v>0</c:v>
                </c:pt>
                <c:pt idx="15">
                  <c:v>1</c:v>
                </c:pt>
                <c:pt idx="16">
                  <c:v>0</c:v>
                </c:pt>
                <c:pt idx="17">
                  <c:v>1</c:v>
                </c:pt>
                <c:pt idx="18">
                  <c:v>0</c:v>
                </c:pt>
                <c:pt idx="19">
                  <c:v>0</c:v>
                </c:pt>
                <c:pt idx="20">
                  <c:v>1</c:v>
                </c:pt>
                <c:pt idx="21">
                  <c:v>0</c:v>
                </c:pt>
                <c:pt idx="22">
                  <c:v>1</c:v>
                </c:pt>
                <c:pt idx="23">
                  <c:v>0</c:v>
                </c:pt>
                <c:pt idx="24">
                  <c:v>1</c:v>
                </c:pt>
                <c:pt idx="25">
                  <c:v>0</c:v>
                </c:pt>
                <c:pt idx="26">
                  <c:v>0</c:v>
                </c:pt>
                <c:pt idx="27">
                  <c:v>1</c:v>
                </c:pt>
                <c:pt idx="28">
                  <c:v>0</c:v>
                </c:pt>
                <c:pt idx="29">
                  <c:v>0</c:v>
                </c:pt>
                <c:pt idx="30">
                  <c:v>1</c:v>
                </c:pt>
                <c:pt idx="31">
                  <c:v>1</c:v>
                </c:pt>
              </c:numCache>
            </c:numRef>
          </c:val>
          <c:smooth val="0"/>
          <c:extLst>
            <c:ext xmlns:c16="http://schemas.microsoft.com/office/drawing/2014/chart" uri="{C3380CC4-5D6E-409C-BE32-E72D297353CC}">
              <c16:uniqueId val="{00000003-8400-4BEE-966B-DD7A2B2119F8}"/>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Sheet1!$F$2:$F$33</c:f>
              <c:numCache>
                <c:formatCode>General</c:formatCode>
                <c:ptCount val="32"/>
                <c:pt idx="0">
                  <c:v>3</c:v>
                </c:pt>
                <c:pt idx="1">
                  <c:v>0</c:v>
                </c:pt>
                <c:pt idx="2">
                  <c:v>0</c:v>
                </c:pt>
                <c:pt idx="3">
                  <c:v>1</c:v>
                </c:pt>
                <c:pt idx="4">
                  <c:v>1</c:v>
                </c:pt>
                <c:pt idx="5">
                  <c:v>1</c:v>
                </c:pt>
                <c:pt idx="6">
                  <c:v>0</c:v>
                </c:pt>
                <c:pt idx="7">
                  <c:v>1</c:v>
                </c:pt>
                <c:pt idx="8">
                  <c:v>1</c:v>
                </c:pt>
                <c:pt idx="9">
                  <c:v>0</c:v>
                </c:pt>
                <c:pt idx="10">
                  <c:v>2</c:v>
                </c:pt>
                <c:pt idx="11">
                  <c:v>0</c:v>
                </c:pt>
                <c:pt idx="12">
                  <c:v>1</c:v>
                </c:pt>
                <c:pt idx="13">
                  <c:v>0</c:v>
                </c:pt>
                <c:pt idx="14">
                  <c:v>1</c:v>
                </c:pt>
                <c:pt idx="15">
                  <c:v>0</c:v>
                </c:pt>
                <c:pt idx="16">
                  <c:v>1</c:v>
                </c:pt>
                <c:pt idx="17">
                  <c:v>0</c:v>
                </c:pt>
                <c:pt idx="18">
                  <c:v>0</c:v>
                </c:pt>
                <c:pt idx="19">
                  <c:v>1</c:v>
                </c:pt>
                <c:pt idx="20">
                  <c:v>1</c:v>
                </c:pt>
                <c:pt idx="21">
                  <c:v>1</c:v>
                </c:pt>
                <c:pt idx="22">
                  <c:v>0</c:v>
                </c:pt>
                <c:pt idx="23">
                  <c:v>1</c:v>
                </c:pt>
                <c:pt idx="24">
                  <c:v>2</c:v>
                </c:pt>
                <c:pt idx="25">
                  <c:v>0</c:v>
                </c:pt>
                <c:pt idx="26">
                  <c:v>1</c:v>
                </c:pt>
                <c:pt idx="27">
                  <c:v>1</c:v>
                </c:pt>
                <c:pt idx="28">
                  <c:v>0</c:v>
                </c:pt>
                <c:pt idx="29">
                  <c:v>1</c:v>
                </c:pt>
                <c:pt idx="30">
                  <c:v>1</c:v>
                </c:pt>
                <c:pt idx="31">
                  <c:v>0</c:v>
                </c:pt>
              </c:numCache>
            </c:numRef>
          </c:val>
          <c:smooth val="0"/>
          <c:extLst>
            <c:ext xmlns:c16="http://schemas.microsoft.com/office/drawing/2014/chart" uri="{C3380CC4-5D6E-409C-BE32-E72D297353CC}">
              <c16:uniqueId val="{00000004-8400-4BEE-966B-DD7A2B2119F8}"/>
            </c:ext>
          </c:extLst>
        </c:ser>
        <c:dLbls>
          <c:showLegendKey val="0"/>
          <c:showVal val="0"/>
          <c:showCatName val="0"/>
          <c:showSerName val="0"/>
          <c:showPercent val="0"/>
          <c:showBubbleSize val="0"/>
        </c:dLbls>
        <c:smooth val="0"/>
        <c:axId val="344477104"/>
        <c:axId val="344468904"/>
      </c:lineChart>
      <c:dateAx>
        <c:axId val="344477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68904"/>
        <c:crosses val="autoZero"/>
        <c:auto val="1"/>
        <c:lblOffset val="100"/>
        <c:baseTimeUnit val="days"/>
      </c:dateAx>
      <c:valAx>
        <c:axId val="34446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7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2</c:v>
                </c:pt>
                <c:pt idx="15">
                  <c:v>0</c:v>
                </c:pt>
                <c:pt idx="16">
                  <c:v>2</c:v>
                </c:pt>
                <c:pt idx="17">
                  <c:v>2</c:v>
                </c:pt>
                <c:pt idx="18">
                  <c:v>11</c:v>
                </c:pt>
                <c:pt idx="19">
                  <c:v>5</c:v>
                </c:pt>
                <c:pt idx="20">
                  <c:v>3</c:v>
                </c:pt>
                <c:pt idx="21">
                  <c:v>2</c:v>
                </c:pt>
                <c:pt idx="22">
                  <c:v>0</c:v>
                </c:pt>
                <c:pt idx="23">
                  <c:v>0</c:v>
                </c:pt>
              </c:numCache>
            </c:numRef>
          </c:val>
          <c:smooth val="0"/>
          <c:extLst>
            <c:ext xmlns:c16="http://schemas.microsoft.com/office/drawing/2014/chart" uri="{C3380CC4-5D6E-409C-BE32-E72D297353CC}">
              <c16:uniqueId val="{00000000-9540-4B46-9EBA-CFE5F485AC48}"/>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9540-4B46-9EBA-CFE5F485AC48}"/>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2</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9540-4B46-9EBA-CFE5F485AC48}"/>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3</c:v>
                </c:pt>
                <c:pt idx="13">
                  <c:v>1</c:v>
                </c:pt>
                <c:pt idx="14">
                  <c:v>3</c:v>
                </c:pt>
                <c:pt idx="15">
                  <c:v>2</c:v>
                </c:pt>
                <c:pt idx="16">
                  <c:v>3</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9540-4B46-9EBA-CFE5F485AC48}"/>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0</c:v>
                </c:pt>
                <c:pt idx="12">
                  <c:v>1</c:v>
                </c:pt>
                <c:pt idx="13">
                  <c:v>1</c:v>
                </c:pt>
                <c:pt idx="14">
                  <c:v>2</c:v>
                </c:pt>
                <c:pt idx="15">
                  <c:v>1</c:v>
                </c:pt>
                <c:pt idx="16">
                  <c:v>1</c:v>
                </c:pt>
                <c:pt idx="17">
                  <c:v>4</c:v>
                </c:pt>
                <c:pt idx="18">
                  <c:v>6</c:v>
                </c:pt>
                <c:pt idx="19">
                  <c:v>2</c:v>
                </c:pt>
                <c:pt idx="20">
                  <c:v>4</c:v>
                </c:pt>
                <c:pt idx="21">
                  <c:v>0</c:v>
                </c:pt>
                <c:pt idx="22">
                  <c:v>0</c:v>
                </c:pt>
                <c:pt idx="23">
                  <c:v>0</c:v>
                </c:pt>
              </c:numCache>
            </c:numRef>
          </c:val>
          <c:smooth val="0"/>
          <c:extLst>
            <c:ext xmlns:c16="http://schemas.microsoft.com/office/drawing/2014/chart" uri="{C3380CC4-5D6E-409C-BE32-E72D297353CC}">
              <c16:uniqueId val="{00000004-9540-4B46-9EBA-CFE5F485AC48}"/>
            </c:ext>
          </c:extLst>
        </c:ser>
        <c:dLbls>
          <c:showLegendKey val="0"/>
          <c:showVal val="0"/>
          <c:showCatName val="0"/>
          <c:showSerName val="0"/>
          <c:showPercent val="0"/>
          <c:showBubbleSize val="0"/>
        </c:dLbls>
        <c:smooth val="0"/>
        <c:axId val="344476776"/>
        <c:axId val="344469560"/>
      </c:lineChart>
      <c:catAx>
        <c:axId val="344476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69560"/>
        <c:crosses val="autoZero"/>
        <c:auto val="1"/>
        <c:lblAlgn val="ctr"/>
        <c:lblOffset val="100"/>
        <c:noMultiLvlLbl val="0"/>
      </c:catAx>
      <c:valAx>
        <c:axId val="344469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7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2</c:v>
                </c:pt>
                <c:pt idx="2">
                  <c:v>4</c:v>
                </c:pt>
                <c:pt idx="3">
                  <c:v>5</c:v>
                </c:pt>
                <c:pt idx="4">
                  <c:v>4</c:v>
                </c:pt>
                <c:pt idx="5">
                  <c:v>4</c:v>
                </c:pt>
                <c:pt idx="6">
                  <c:v>4</c:v>
                </c:pt>
              </c:numCache>
            </c:numRef>
          </c:val>
          <c:extLst>
            <c:ext xmlns:c16="http://schemas.microsoft.com/office/drawing/2014/chart" uri="{C3380CC4-5D6E-409C-BE32-E72D297353CC}">
              <c16:uniqueId val="{00000000-7879-4511-87A8-EE4B85457563}"/>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7879-4511-87A8-EE4B85457563}"/>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1</c:v>
                </c:pt>
                <c:pt idx="3">
                  <c:v>1</c:v>
                </c:pt>
                <c:pt idx="4">
                  <c:v>0</c:v>
                </c:pt>
                <c:pt idx="5">
                  <c:v>0</c:v>
                </c:pt>
                <c:pt idx="6">
                  <c:v>0</c:v>
                </c:pt>
              </c:numCache>
            </c:numRef>
          </c:val>
          <c:extLst>
            <c:ext xmlns:c16="http://schemas.microsoft.com/office/drawing/2014/chart" uri="{C3380CC4-5D6E-409C-BE32-E72D297353CC}">
              <c16:uniqueId val="{00000002-7879-4511-87A8-EE4B85457563}"/>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1</c:v>
                </c:pt>
                <c:pt idx="2">
                  <c:v>4</c:v>
                </c:pt>
                <c:pt idx="3">
                  <c:v>1</c:v>
                </c:pt>
                <c:pt idx="4">
                  <c:v>5</c:v>
                </c:pt>
                <c:pt idx="5">
                  <c:v>0</c:v>
                </c:pt>
                <c:pt idx="6">
                  <c:v>0</c:v>
                </c:pt>
              </c:numCache>
            </c:numRef>
          </c:val>
          <c:extLst>
            <c:ext xmlns:c16="http://schemas.microsoft.com/office/drawing/2014/chart" uri="{C3380CC4-5D6E-409C-BE32-E72D297353CC}">
              <c16:uniqueId val="{00000003-7879-4511-87A8-EE4B85457563}"/>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6</c:v>
                </c:pt>
                <c:pt idx="2">
                  <c:v>2</c:v>
                </c:pt>
                <c:pt idx="3">
                  <c:v>3</c:v>
                </c:pt>
                <c:pt idx="4">
                  <c:v>5</c:v>
                </c:pt>
                <c:pt idx="5">
                  <c:v>1</c:v>
                </c:pt>
                <c:pt idx="6">
                  <c:v>4</c:v>
                </c:pt>
              </c:numCache>
            </c:numRef>
          </c:val>
          <c:extLst>
            <c:ext xmlns:c16="http://schemas.microsoft.com/office/drawing/2014/chart" uri="{C3380CC4-5D6E-409C-BE32-E72D297353CC}">
              <c16:uniqueId val="{00000004-7879-4511-87A8-EE4B85457563}"/>
            </c:ext>
          </c:extLst>
        </c:ser>
        <c:dLbls>
          <c:showLegendKey val="0"/>
          <c:showVal val="0"/>
          <c:showCatName val="0"/>
          <c:showSerName val="0"/>
          <c:showPercent val="0"/>
          <c:showBubbleSize val="0"/>
        </c:dLbls>
        <c:gapWidth val="219"/>
        <c:overlap val="-27"/>
        <c:axId val="344483992"/>
        <c:axId val="344482680"/>
      </c:barChart>
      <c:catAx>
        <c:axId val="344483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82680"/>
        <c:crosses val="autoZero"/>
        <c:auto val="1"/>
        <c:lblAlgn val="ctr"/>
        <c:lblOffset val="100"/>
        <c:noMultiLvlLbl val="0"/>
      </c:catAx>
      <c:valAx>
        <c:axId val="344482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83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734</c:v>
                </c:pt>
                <c:pt idx="1">
                  <c:v>0</c:v>
                </c:pt>
                <c:pt idx="2">
                  <c:v>157</c:v>
                </c:pt>
                <c:pt idx="3">
                  <c:v>150</c:v>
                </c:pt>
                <c:pt idx="4">
                  <c:v>1263</c:v>
                </c:pt>
              </c:numCache>
            </c:numRef>
          </c:val>
          <c:extLst>
            <c:ext xmlns:c16="http://schemas.microsoft.com/office/drawing/2014/chart" uri="{C3380CC4-5D6E-409C-BE32-E72D297353CC}">
              <c16:uniqueId val="{00000000-4945-49B4-9966-1D3D284143BB}"/>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91</c:v>
                </c:pt>
                <c:pt idx="1">
                  <c:v>0</c:v>
                </c:pt>
                <c:pt idx="2">
                  <c:v>16</c:v>
                </c:pt>
                <c:pt idx="3">
                  <c:v>12</c:v>
                </c:pt>
                <c:pt idx="4">
                  <c:v>147</c:v>
                </c:pt>
              </c:numCache>
            </c:numRef>
          </c:val>
          <c:extLst>
            <c:ext xmlns:c16="http://schemas.microsoft.com/office/drawing/2014/chart" uri="{C3380CC4-5D6E-409C-BE32-E72D297353CC}">
              <c16:uniqueId val="{00000001-4945-49B4-9966-1D3D284143BB}"/>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4945-49B4-9966-1D3D284143BB}"/>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Sheet1!$E$2:$E$6</c:f>
              <c:numCache>
                <c:formatCode>General</c:formatCode>
                <c:ptCount val="5"/>
                <c:pt idx="0">
                  <c:v>1</c:v>
                </c:pt>
                <c:pt idx="1">
                  <c:v>0</c:v>
                </c:pt>
                <c:pt idx="2">
                  <c:v>0</c:v>
                </c:pt>
                <c:pt idx="3">
                  <c:v>0</c:v>
                </c:pt>
                <c:pt idx="4">
                  <c:v>5</c:v>
                </c:pt>
              </c:numCache>
            </c:numRef>
          </c:val>
          <c:extLst>
            <c:ext xmlns:c16="http://schemas.microsoft.com/office/drawing/2014/chart" uri="{C3380CC4-5D6E-409C-BE32-E72D297353CC}">
              <c16:uniqueId val="{00000003-4945-49B4-9966-1D3D284143BB}"/>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4945-49B4-9966-1D3D284143BB}"/>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4945-49B4-9966-1D3D284143B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Sheet1!$H$2:$H$6</c:f>
              <c:numCache>
                <c:formatCode>General</c:formatCode>
                <c:ptCount val="5"/>
                <c:pt idx="0">
                  <c:v>39</c:v>
                </c:pt>
                <c:pt idx="1">
                  <c:v>0</c:v>
                </c:pt>
                <c:pt idx="2">
                  <c:v>0</c:v>
                </c:pt>
                <c:pt idx="3">
                  <c:v>5</c:v>
                </c:pt>
                <c:pt idx="4">
                  <c:v>85</c:v>
                </c:pt>
              </c:numCache>
            </c:numRef>
          </c:val>
          <c:extLst>
            <c:ext xmlns:c16="http://schemas.microsoft.com/office/drawing/2014/chart" uri="{C3380CC4-5D6E-409C-BE32-E72D297353CC}">
              <c16:uniqueId val="{00000006-4945-49B4-9966-1D3D284143B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Sheet1!$I$2:$I$6</c:f>
              <c:numCache>
                <c:formatCode>General</c:formatCode>
                <c:ptCount val="5"/>
                <c:pt idx="0">
                  <c:v>10</c:v>
                </c:pt>
                <c:pt idx="1">
                  <c:v>0</c:v>
                </c:pt>
                <c:pt idx="2">
                  <c:v>4</c:v>
                </c:pt>
                <c:pt idx="3">
                  <c:v>35</c:v>
                </c:pt>
                <c:pt idx="4">
                  <c:v>67</c:v>
                </c:pt>
              </c:numCache>
            </c:numRef>
          </c:val>
          <c:extLst>
            <c:ext xmlns:c16="http://schemas.microsoft.com/office/drawing/2014/chart" uri="{C3380CC4-5D6E-409C-BE32-E72D297353CC}">
              <c16:uniqueId val="{00000007-4945-49B4-9966-1D3D284143BB}"/>
            </c:ext>
          </c:extLst>
        </c:ser>
        <c:dLbls>
          <c:showLegendKey val="0"/>
          <c:showVal val="0"/>
          <c:showCatName val="0"/>
          <c:showSerName val="0"/>
          <c:showPercent val="0"/>
          <c:showBubbleSize val="0"/>
        </c:dLbls>
        <c:gapWidth val="150"/>
        <c:overlap val="100"/>
        <c:axId val="347247144"/>
        <c:axId val="347240256"/>
      </c:barChart>
      <c:catAx>
        <c:axId val="347247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40256"/>
        <c:crosses val="autoZero"/>
        <c:auto val="1"/>
        <c:lblAlgn val="ctr"/>
        <c:lblOffset val="100"/>
        <c:noMultiLvlLbl val="0"/>
      </c:catAx>
      <c:valAx>
        <c:axId val="347240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4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7</c:v>
                </c:pt>
                <c:pt idx="1">
                  <c:v>0</c:v>
                </c:pt>
                <c:pt idx="2">
                  <c:v>0</c:v>
                </c:pt>
                <c:pt idx="3">
                  <c:v>4</c:v>
                </c:pt>
                <c:pt idx="4">
                  <c:v>4</c:v>
                </c:pt>
              </c:numCache>
            </c:numRef>
          </c:val>
          <c:extLst>
            <c:ext xmlns:c16="http://schemas.microsoft.com/office/drawing/2014/chart" uri="{C3380CC4-5D6E-409C-BE32-E72D297353CC}">
              <c16:uniqueId val="{00000000-BF7E-4560-95DF-052C4D9B887D}"/>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20</c:v>
                </c:pt>
                <c:pt idx="1">
                  <c:v>0</c:v>
                </c:pt>
                <c:pt idx="2">
                  <c:v>3</c:v>
                </c:pt>
                <c:pt idx="3">
                  <c:v>11</c:v>
                </c:pt>
                <c:pt idx="4">
                  <c:v>19</c:v>
                </c:pt>
              </c:numCache>
            </c:numRef>
          </c:val>
          <c:extLst>
            <c:ext xmlns:c16="http://schemas.microsoft.com/office/drawing/2014/chart" uri="{C3380CC4-5D6E-409C-BE32-E72D297353CC}">
              <c16:uniqueId val="{00000001-BF7E-4560-95DF-052C4D9B887D}"/>
            </c:ext>
          </c:extLst>
        </c:ser>
        <c:dLbls>
          <c:showLegendKey val="0"/>
          <c:showVal val="0"/>
          <c:showCatName val="0"/>
          <c:showSerName val="0"/>
          <c:showPercent val="0"/>
          <c:showBubbleSize val="0"/>
        </c:dLbls>
        <c:gapWidth val="150"/>
        <c:overlap val="100"/>
        <c:axId val="347243208"/>
        <c:axId val="347246816"/>
      </c:barChart>
      <c:catAx>
        <c:axId val="347243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46816"/>
        <c:crosses val="autoZero"/>
        <c:auto val="1"/>
        <c:lblAlgn val="ctr"/>
        <c:lblOffset val="100"/>
        <c:noMultiLvlLbl val="0"/>
      </c:catAx>
      <c:valAx>
        <c:axId val="3472468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43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0.10730246758801799</c:v>
                </c:pt>
                <c:pt idx="1">
                  <c:v>4.2773492234398698E-2</c:v>
                </c:pt>
                <c:pt idx="2">
                  <c:v>3.6504963200047202E-2</c:v>
                </c:pt>
                <c:pt idx="3">
                  <c:v>4.4838419445714497E-2</c:v>
                </c:pt>
                <c:pt idx="4">
                  <c:v>3.4292541187923103E-2</c:v>
                </c:pt>
                <c:pt idx="5">
                  <c:v>5.6416761309163899E-2</c:v>
                </c:pt>
                <c:pt idx="6">
                  <c:v>1.0693373058599701E-2</c:v>
                </c:pt>
              </c:numCache>
            </c:numRef>
          </c:val>
          <c:extLst>
            <c:ext xmlns:c16="http://schemas.microsoft.com/office/drawing/2014/chart" uri="{C3380CC4-5D6E-409C-BE32-E72D297353CC}">
              <c16:uniqueId val="{00000000-AD3E-469A-B7CE-242C72C39A94}"/>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AD3E-469A-B7CE-242C72C39A94}"/>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1.08377270064441</c:v>
                </c:pt>
                <c:pt idx="2">
                  <c:v>0.47842218316735002</c:v>
                </c:pt>
                <c:pt idx="3">
                  <c:v>0.165983206404999</c:v>
                </c:pt>
              </c:numCache>
            </c:numRef>
          </c:val>
          <c:extLst>
            <c:ext xmlns:c16="http://schemas.microsoft.com/office/drawing/2014/chart" uri="{C3380CC4-5D6E-409C-BE32-E72D297353CC}">
              <c16:uniqueId val="{00000002-AD3E-469A-B7CE-242C72C39A94}"/>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1.0691593352883701E-3</c:v>
                </c:pt>
                <c:pt idx="1">
                  <c:v>3.0547409579667601E-4</c:v>
                </c:pt>
                <c:pt idx="2">
                  <c:v>5.4730775496904499E-4</c:v>
                </c:pt>
                <c:pt idx="3">
                  <c:v>4.0729879439556902E-4</c:v>
                </c:pt>
                <c:pt idx="4">
                  <c:v>6.2113066145324202E-4</c:v>
                </c:pt>
              </c:numCache>
            </c:numRef>
          </c:val>
          <c:extLst>
            <c:ext xmlns:c16="http://schemas.microsoft.com/office/drawing/2014/chart" uri="{C3380CC4-5D6E-409C-BE32-E72D297353CC}">
              <c16:uniqueId val="{00000003-AD3E-469A-B7CE-242C72C39A94}"/>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0.10823210131817</c:v>
                </c:pt>
                <c:pt idx="1">
                  <c:v>0.18146377186180801</c:v>
                </c:pt>
                <c:pt idx="2">
                  <c:v>0.37962005686223799</c:v>
                </c:pt>
                <c:pt idx="3">
                  <c:v>0.2638494012234</c:v>
                </c:pt>
                <c:pt idx="4">
                  <c:v>0.25652623416903603</c:v>
                </c:pt>
                <c:pt idx="5">
                  <c:v>4.5231325924011398E-2</c:v>
                </c:pt>
                <c:pt idx="6">
                  <c:v>0.21969501163091201</c:v>
                </c:pt>
              </c:numCache>
            </c:numRef>
          </c:val>
          <c:extLst>
            <c:ext xmlns:c16="http://schemas.microsoft.com/office/drawing/2014/chart" uri="{C3380CC4-5D6E-409C-BE32-E72D297353CC}">
              <c16:uniqueId val="{00000004-AD3E-469A-B7CE-242C72C39A94}"/>
            </c:ext>
          </c:extLst>
        </c:ser>
        <c:dLbls>
          <c:showLegendKey val="0"/>
          <c:showVal val="0"/>
          <c:showCatName val="0"/>
          <c:showSerName val="0"/>
          <c:showPercent val="0"/>
          <c:showBubbleSize val="0"/>
        </c:dLbls>
        <c:gapWidth val="219"/>
        <c:overlap val="-27"/>
        <c:axId val="334280272"/>
        <c:axId val="334282240"/>
      </c:barChart>
      <c:catAx>
        <c:axId val="334280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282240"/>
        <c:crosses val="autoZero"/>
        <c:auto val="1"/>
        <c:lblAlgn val="ctr"/>
        <c:lblOffset val="100"/>
        <c:noMultiLvlLbl val="0"/>
      </c:catAx>
      <c:valAx>
        <c:axId val="33428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28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0</c:v>
                </c:pt>
                <c:pt idx="1">
                  <c:v>2.5362535059974899E-2</c:v>
                </c:pt>
                <c:pt idx="2">
                  <c:v>5.5155553567968002E-2</c:v>
                </c:pt>
                <c:pt idx="3">
                  <c:v>3.94809374115404E-2</c:v>
                </c:pt>
                <c:pt idx="4">
                  <c:v>2.53066571394546E-2</c:v>
                </c:pt>
                <c:pt idx="5">
                  <c:v>5.9487515057777196E-3</c:v>
                </c:pt>
                <c:pt idx="6">
                  <c:v>0.34470462379650502</c:v>
                </c:pt>
                <c:pt idx="7">
                  <c:v>0</c:v>
                </c:pt>
                <c:pt idx="8">
                  <c:v>5.9335736430658802E-3</c:v>
                </c:pt>
                <c:pt idx="9">
                  <c:v>4.1497465690488199E-2</c:v>
                </c:pt>
                <c:pt idx="10">
                  <c:v>0</c:v>
                </c:pt>
                <c:pt idx="11">
                  <c:v>7.1047957371225601E-2</c:v>
                </c:pt>
                <c:pt idx="12">
                  <c:v>1.62690606835964E-2</c:v>
                </c:pt>
                <c:pt idx="13">
                  <c:v>1.0344776626716101E-2</c:v>
                </c:pt>
                <c:pt idx="14">
                  <c:v>4.2822758080949798E-2</c:v>
                </c:pt>
                <c:pt idx="15">
                  <c:v>8.11376980497448E-2</c:v>
                </c:pt>
                <c:pt idx="16">
                  <c:v>5.6027364944562397E-2</c:v>
                </c:pt>
                <c:pt idx="17">
                  <c:v>2.8012030429910999E-2</c:v>
                </c:pt>
                <c:pt idx="18">
                  <c:v>6.9292917379253402E-2</c:v>
                </c:pt>
                <c:pt idx="19">
                  <c:v>1.6215578748747E-2</c:v>
                </c:pt>
                <c:pt idx="20">
                  <c:v>1.91477766485499E-2</c:v>
                </c:pt>
                <c:pt idx="21">
                  <c:v>0</c:v>
                </c:pt>
                <c:pt idx="22">
                  <c:v>3.3789243267860598E-2</c:v>
                </c:pt>
                <c:pt idx="23">
                  <c:v>5.1367098639505698E-2</c:v>
                </c:pt>
                <c:pt idx="24">
                  <c:v>3.07908858977743E-2</c:v>
                </c:pt>
                <c:pt idx="25">
                  <c:v>6.0053902038903199E-2</c:v>
                </c:pt>
                <c:pt idx="26">
                  <c:v>4.3903295674061898E-3</c:v>
                </c:pt>
                <c:pt idx="27">
                  <c:v>5.7022545837354201E-2</c:v>
                </c:pt>
                <c:pt idx="28">
                  <c:v>4.2365453164261102E-2</c:v>
                </c:pt>
                <c:pt idx="29">
                  <c:v>0</c:v>
                </c:pt>
                <c:pt idx="30">
                  <c:v>2.0423048869438399E-2</c:v>
                </c:pt>
                <c:pt idx="31">
                  <c:v>0</c:v>
                </c:pt>
              </c:numCache>
            </c:numRef>
          </c:val>
          <c:smooth val="0"/>
          <c:extLst>
            <c:ext xmlns:c16="http://schemas.microsoft.com/office/drawing/2014/chart" uri="{C3380CC4-5D6E-409C-BE32-E72D297353CC}">
              <c16:uniqueId val="{00000000-783A-4F38-8972-EF701918EB33}"/>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1-783A-4F38-8972-EF701918EB33}"/>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0</c:v>
                </c:pt>
                <c:pt idx="1">
                  <c:v>0</c:v>
                </c:pt>
                <c:pt idx="2">
                  <c:v>0.166389351081531</c:v>
                </c:pt>
                <c:pt idx="3">
                  <c:v>0</c:v>
                </c:pt>
                <c:pt idx="4">
                  <c:v>0</c:v>
                </c:pt>
                <c:pt idx="5">
                  <c:v>0</c:v>
                </c:pt>
                <c:pt idx="6">
                  <c:v>0</c:v>
                </c:pt>
                <c:pt idx="7">
                  <c:v>0</c:v>
                </c:pt>
                <c:pt idx="8">
                  <c:v>0</c:v>
                </c:pt>
                <c:pt idx="9">
                  <c:v>0</c:v>
                </c:pt>
                <c:pt idx="10">
                  <c:v>0</c:v>
                </c:pt>
                <c:pt idx="11">
                  <c:v>0</c:v>
                </c:pt>
                <c:pt idx="12">
                  <c:v>0</c:v>
                </c:pt>
                <c:pt idx="13">
                  <c:v>1.0844079718640101</c:v>
                </c:pt>
                <c:pt idx="14">
                  <c:v>0</c:v>
                </c:pt>
                <c:pt idx="15">
                  <c:v>0</c:v>
                </c:pt>
                <c:pt idx="16">
                  <c:v>0</c:v>
                </c:pt>
                <c:pt idx="17">
                  <c:v>0</c:v>
                </c:pt>
                <c:pt idx="18">
                  <c:v>0</c:v>
                </c:pt>
                <c:pt idx="19">
                  <c:v>0</c:v>
                </c:pt>
                <c:pt idx="20">
                  <c:v>0</c:v>
                </c:pt>
                <c:pt idx="21">
                  <c:v>0</c:v>
                </c:pt>
                <c:pt idx="22">
                  <c:v>0.47800214613208503</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2-783A-4F38-8972-EF701918EB33}"/>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3.0608668681057202E-4</c:v>
                </c:pt>
                <c:pt idx="1">
                  <c:v>3.57064703694957E-4</c:v>
                </c:pt>
                <c:pt idx="2">
                  <c:v>0</c:v>
                </c:pt>
                <c:pt idx="3">
                  <c:v>7.1386795584420704E-4</c:v>
                </c:pt>
                <c:pt idx="4">
                  <c:v>0</c:v>
                </c:pt>
                <c:pt idx="5">
                  <c:v>0</c:v>
                </c:pt>
                <c:pt idx="6">
                  <c:v>8.6671724216691502E-4</c:v>
                </c:pt>
                <c:pt idx="7">
                  <c:v>0</c:v>
                </c:pt>
                <c:pt idx="8">
                  <c:v>4.07949508089384E-4</c:v>
                </c:pt>
                <c:pt idx="9">
                  <c:v>0</c:v>
                </c:pt>
                <c:pt idx="10">
                  <c:v>5.6078387389500099E-4</c:v>
                </c:pt>
                <c:pt idx="11">
                  <c:v>0</c:v>
                </c:pt>
                <c:pt idx="12">
                  <c:v>0</c:v>
                </c:pt>
                <c:pt idx="13">
                  <c:v>5.6048670627439402E-4</c:v>
                </c:pt>
                <c:pt idx="14">
                  <c:v>0</c:v>
                </c:pt>
                <c:pt idx="15">
                  <c:v>5.6030085099511998E-4</c:v>
                </c:pt>
                <c:pt idx="16">
                  <c:v>0</c:v>
                </c:pt>
                <c:pt idx="17">
                  <c:v>8.6555356478235698E-4</c:v>
                </c:pt>
                <c:pt idx="18">
                  <c:v>0</c:v>
                </c:pt>
                <c:pt idx="19">
                  <c:v>0</c:v>
                </c:pt>
                <c:pt idx="20">
                  <c:v>7.6331099885350697E-4</c:v>
                </c:pt>
                <c:pt idx="21">
                  <c:v>0</c:v>
                </c:pt>
                <c:pt idx="22">
                  <c:v>8.6491326700635705E-4</c:v>
                </c:pt>
                <c:pt idx="23">
                  <c:v>0</c:v>
                </c:pt>
                <c:pt idx="24">
                  <c:v>8.6467658806756501E-4</c:v>
                </c:pt>
                <c:pt idx="25">
                  <c:v>0</c:v>
                </c:pt>
                <c:pt idx="26">
                  <c:v>0</c:v>
                </c:pt>
                <c:pt idx="27">
                  <c:v>2.0843341950275902E-3</c:v>
                </c:pt>
                <c:pt idx="28">
                  <c:v>0</c:v>
                </c:pt>
                <c:pt idx="29">
                  <c:v>0</c:v>
                </c:pt>
                <c:pt idx="30">
                  <c:v>4.06556950497626E-4</c:v>
                </c:pt>
                <c:pt idx="31">
                  <c:v>1.01628649929444E-4</c:v>
                </c:pt>
              </c:numCache>
            </c:numRef>
          </c:val>
          <c:smooth val="0"/>
          <c:extLst>
            <c:ext xmlns:c16="http://schemas.microsoft.com/office/drawing/2014/chart" uri="{C3380CC4-5D6E-409C-BE32-E72D297353CC}">
              <c16:uniqueId val="{00000003-783A-4F38-8972-EF701918EB33}"/>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Sheet1!$F$2:$F$33</c:f>
              <c:numCache>
                <c:formatCode>General</c:formatCode>
                <c:ptCount val="32"/>
                <c:pt idx="0">
                  <c:v>0.29678073839047697</c:v>
                </c:pt>
                <c:pt idx="1">
                  <c:v>0</c:v>
                </c:pt>
                <c:pt idx="2">
                  <c:v>0</c:v>
                </c:pt>
                <c:pt idx="3">
                  <c:v>0.42375622695219001</c:v>
                </c:pt>
                <c:pt idx="4">
                  <c:v>4.5279601539506401E-2</c:v>
                </c:pt>
                <c:pt idx="5">
                  <c:v>0.28455941794664502</c:v>
                </c:pt>
                <c:pt idx="6">
                  <c:v>0</c:v>
                </c:pt>
                <c:pt idx="7">
                  <c:v>5.8182758509228397E-2</c:v>
                </c:pt>
                <c:pt idx="8">
                  <c:v>0.56237879767291499</c:v>
                </c:pt>
                <c:pt idx="9">
                  <c:v>0</c:v>
                </c:pt>
                <c:pt idx="10">
                  <c:v>0.35052012663953003</c:v>
                </c:pt>
                <c:pt idx="11">
                  <c:v>0</c:v>
                </c:pt>
                <c:pt idx="12">
                  <c:v>0.465056194290143</c:v>
                </c:pt>
                <c:pt idx="13">
                  <c:v>0</c:v>
                </c:pt>
                <c:pt idx="14">
                  <c:v>8.0712855943694706E-2</c:v>
                </c:pt>
                <c:pt idx="15">
                  <c:v>0</c:v>
                </c:pt>
                <c:pt idx="16">
                  <c:v>0.483980253605653</c:v>
                </c:pt>
                <c:pt idx="17">
                  <c:v>0</c:v>
                </c:pt>
                <c:pt idx="18">
                  <c:v>0</c:v>
                </c:pt>
                <c:pt idx="19">
                  <c:v>3.5480437377028003E-2</c:v>
                </c:pt>
                <c:pt idx="20">
                  <c:v>6.4516129032258104E-2</c:v>
                </c:pt>
                <c:pt idx="21">
                  <c:v>6.12903225806452E-2</c:v>
                </c:pt>
                <c:pt idx="22">
                  <c:v>0</c:v>
                </c:pt>
                <c:pt idx="23">
                  <c:v>6.4505724883083398E-2</c:v>
                </c:pt>
                <c:pt idx="24">
                  <c:v>7.9019512981777104E-2</c:v>
                </c:pt>
                <c:pt idx="25">
                  <c:v>0</c:v>
                </c:pt>
                <c:pt idx="26">
                  <c:v>9.3521235770260294E-2</c:v>
                </c:pt>
                <c:pt idx="27">
                  <c:v>0.151559124181742</c:v>
                </c:pt>
                <c:pt idx="28">
                  <c:v>0</c:v>
                </c:pt>
                <c:pt idx="29">
                  <c:v>0.19670439521460101</c:v>
                </c:pt>
                <c:pt idx="30">
                  <c:v>0.24186526492308699</c:v>
                </c:pt>
                <c:pt idx="31">
                  <c:v>0</c:v>
                </c:pt>
              </c:numCache>
            </c:numRef>
          </c:val>
          <c:smooth val="0"/>
          <c:extLst>
            <c:ext xmlns:c16="http://schemas.microsoft.com/office/drawing/2014/chart" uri="{C3380CC4-5D6E-409C-BE32-E72D297353CC}">
              <c16:uniqueId val="{00000004-783A-4F38-8972-EF701918EB33}"/>
            </c:ext>
          </c:extLst>
        </c:ser>
        <c:dLbls>
          <c:showLegendKey val="0"/>
          <c:showVal val="0"/>
          <c:showCatName val="0"/>
          <c:showSerName val="0"/>
          <c:showPercent val="0"/>
          <c:showBubbleSize val="0"/>
        </c:dLbls>
        <c:smooth val="0"/>
        <c:axId val="344055712"/>
        <c:axId val="344058992"/>
      </c:lineChart>
      <c:dateAx>
        <c:axId val="344055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58992"/>
        <c:crosses val="autoZero"/>
        <c:auto val="1"/>
        <c:lblOffset val="100"/>
        <c:baseTimeUnit val="days"/>
      </c:dateAx>
      <c:valAx>
        <c:axId val="34405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5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Sheet1!$A$2:$A$3</c:f>
              <c:strCache>
                <c:ptCount val="2"/>
                <c:pt idx="0">
                  <c:v>Album</c:v>
                </c:pt>
                <c:pt idx="1">
                  <c:v>Photo</c:v>
                </c:pt>
              </c:strCache>
            </c:strRef>
          </c:cat>
          <c:val>
            <c:numRef>
              <c:f>Sheet1!$B$2:$B$3</c:f>
              <c:numCache>
                <c:formatCode>General</c:formatCode>
                <c:ptCount val="2"/>
                <c:pt idx="0">
                  <c:v>0.101181369091335</c:v>
                </c:pt>
                <c:pt idx="1">
                  <c:v>2.9230756435499002E-2</c:v>
                </c:pt>
              </c:numCache>
            </c:numRef>
          </c:val>
          <c:extLst>
            <c:ext xmlns:c16="http://schemas.microsoft.com/office/drawing/2014/chart" uri="{C3380CC4-5D6E-409C-BE32-E72D297353CC}">
              <c16:uniqueId val="{00000000-B7D4-4D7A-9638-2356922A5736}"/>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Sheet1!$A$2:$A$3</c:f>
              <c:strCache>
                <c:ptCount val="2"/>
                <c:pt idx="0">
                  <c:v>Album</c:v>
                </c:pt>
                <c:pt idx="1">
                  <c:v>Photo</c:v>
                </c:pt>
              </c:strCache>
            </c:strRef>
          </c:cat>
          <c:val>
            <c:numRef>
              <c:f>Sheet1!$C$2:$C$3</c:f>
              <c:numCache>
                <c:formatCode>General</c:formatCode>
                <c:ptCount val="2"/>
                <c:pt idx="0">
                  <c:v>0</c:v>
                </c:pt>
                <c:pt idx="1">
                  <c:v>0</c:v>
                </c:pt>
              </c:numCache>
            </c:numRef>
          </c:val>
          <c:extLst>
            <c:ext xmlns:c16="http://schemas.microsoft.com/office/drawing/2014/chart" uri="{C3380CC4-5D6E-409C-BE32-E72D297353CC}">
              <c16:uniqueId val="{00000001-B7D4-4D7A-9638-2356922A5736}"/>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Sheet1!$A$2:$A$3</c:f>
              <c:strCache>
                <c:ptCount val="2"/>
                <c:pt idx="0">
                  <c:v>Album</c:v>
                </c:pt>
                <c:pt idx="1">
                  <c:v>Photo</c:v>
                </c:pt>
              </c:strCache>
            </c:strRef>
          </c:cat>
          <c:val>
            <c:numRef>
              <c:f>Sheet1!$D$2:$D$3</c:f>
              <c:numCache>
                <c:formatCode>General</c:formatCode>
                <c:ptCount val="2"/>
                <c:pt idx="0">
                  <c:v>0</c:v>
                </c:pt>
                <c:pt idx="1">
                  <c:v>0.576250947939839</c:v>
                </c:pt>
              </c:numCache>
            </c:numRef>
          </c:val>
          <c:extLst>
            <c:ext xmlns:c16="http://schemas.microsoft.com/office/drawing/2014/chart" uri="{C3380CC4-5D6E-409C-BE32-E72D297353CC}">
              <c16:uniqueId val="{00000002-B7D4-4D7A-9638-2356922A5736}"/>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Sheet1!$A$2:$A$3</c:f>
              <c:strCache>
                <c:ptCount val="2"/>
                <c:pt idx="0">
                  <c:v>Album</c:v>
                </c:pt>
                <c:pt idx="1">
                  <c:v>Photo</c:v>
                </c:pt>
              </c:strCache>
            </c:strRef>
          </c:cat>
          <c:val>
            <c:numRef>
              <c:f>Sheet1!$E$2:$E$3</c:f>
              <c:numCache>
                <c:formatCode>General</c:formatCode>
                <c:ptCount val="2"/>
                <c:pt idx="0">
                  <c:v>9.4116049450198203E-4</c:v>
                </c:pt>
                <c:pt idx="1">
                  <c:v>5.9263404801909302E-4</c:v>
                </c:pt>
              </c:numCache>
            </c:numRef>
          </c:val>
          <c:extLst>
            <c:ext xmlns:c16="http://schemas.microsoft.com/office/drawing/2014/chart" uri="{C3380CC4-5D6E-409C-BE32-E72D297353CC}">
              <c16:uniqueId val="{00000003-B7D4-4D7A-9638-2356922A5736}"/>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Sheet1!$A$2:$A$3</c:f>
              <c:strCache>
                <c:ptCount val="2"/>
                <c:pt idx="0">
                  <c:v>Album</c:v>
                </c:pt>
                <c:pt idx="1">
                  <c:v>Photo</c:v>
                </c:pt>
              </c:strCache>
            </c:strRef>
          </c:cat>
          <c:val>
            <c:numRef>
              <c:f>Sheet1!$F$2:$F$3</c:f>
              <c:numCache>
                <c:formatCode>General</c:formatCode>
                <c:ptCount val="2"/>
                <c:pt idx="0">
                  <c:v>0.21945181557365301</c:v>
                </c:pt>
                <c:pt idx="1">
                  <c:v>0.22023801593455</c:v>
                </c:pt>
              </c:numCache>
            </c:numRef>
          </c:val>
          <c:extLst>
            <c:ext xmlns:c16="http://schemas.microsoft.com/office/drawing/2014/chart" uri="{C3380CC4-5D6E-409C-BE32-E72D297353CC}">
              <c16:uniqueId val="{00000004-B7D4-4D7A-9638-2356922A5736}"/>
            </c:ext>
          </c:extLst>
        </c:ser>
        <c:dLbls>
          <c:showLegendKey val="0"/>
          <c:showVal val="0"/>
          <c:showCatName val="0"/>
          <c:showSerName val="0"/>
          <c:showPercent val="0"/>
          <c:showBubbleSize val="0"/>
        </c:dLbls>
        <c:gapWidth val="219"/>
        <c:overlap val="-27"/>
        <c:axId val="344058664"/>
        <c:axId val="344055056"/>
      </c:barChart>
      <c:catAx>
        <c:axId val="344058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55056"/>
        <c:crosses val="autoZero"/>
        <c:auto val="1"/>
        <c:lblAlgn val="ctr"/>
        <c:lblOffset val="100"/>
        <c:noMultiLvlLbl val="0"/>
      </c:catAx>
      <c:valAx>
        <c:axId val="34405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58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3.7625047953492502E-2</c:v>
                </c:pt>
                <c:pt idx="15">
                  <c:v>0</c:v>
                </c:pt>
                <c:pt idx="16">
                  <c:v>1.10661905745566E-2</c:v>
                </c:pt>
                <c:pt idx="17">
                  <c:v>1.77059049192906E-2</c:v>
                </c:pt>
                <c:pt idx="18">
                  <c:v>6.92139919572268E-2</c:v>
                </c:pt>
                <c:pt idx="19">
                  <c:v>4.2199073390975901E-2</c:v>
                </c:pt>
                <c:pt idx="20">
                  <c:v>4.6232085067036501E-2</c:v>
                </c:pt>
                <c:pt idx="21">
                  <c:v>2.3607873225720801E-2</c:v>
                </c:pt>
                <c:pt idx="22">
                  <c:v>0</c:v>
                </c:pt>
                <c:pt idx="23">
                  <c:v>0</c:v>
                </c:pt>
              </c:numCache>
            </c:numRef>
          </c:val>
          <c:smooth val="0"/>
          <c:extLst>
            <c:ext xmlns:c16="http://schemas.microsoft.com/office/drawing/2014/chart" uri="{C3380CC4-5D6E-409C-BE32-E72D297353CC}">
              <c16:uniqueId val="{00000000-F4DB-4AE9-8C75-865F473FC06A}"/>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F4DB-4AE9-8C75-865F473FC06A}"/>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1.08377270064441</c:v>
                </c:pt>
                <c:pt idx="11">
                  <c:v>0.32220269478617503</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F4DB-4AE9-8C75-865F473FC06A}"/>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1.01826668608162E-4</c:v>
                </c:pt>
                <c:pt idx="11">
                  <c:v>7.1278668025713304E-4</c:v>
                </c:pt>
                <c:pt idx="12">
                  <c:v>6.1096001164897098E-4</c:v>
                </c:pt>
                <c:pt idx="13">
                  <c:v>4.0730667443264701E-4</c:v>
                </c:pt>
                <c:pt idx="14">
                  <c:v>6.6187334595305201E-4</c:v>
                </c:pt>
                <c:pt idx="15">
                  <c:v>3.30936672976526E-4</c:v>
                </c:pt>
                <c:pt idx="16">
                  <c:v>8.3158446029998803E-4</c:v>
                </c:pt>
                <c:pt idx="17">
                  <c:v>2.0874467064673202E-3</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F4DB-4AE9-8C75-865F473FC06A}"/>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3.5543492309680798E-2</c:v>
                </c:pt>
                <c:pt idx="9">
                  <c:v>0</c:v>
                </c:pt>
                <c:pt idx="10">
                  <c:v>0</c:v>
                </c:pt>
                <c:pt idx="11">
                  <c:v>0</c:v>
                </c:pt>
                <c:pt idx="12">
                  <c:v>9.3705570634612906E-2</c:v>
                </c:pt>
                <c:pt idx="13">
                  <c:v>6.4624531472146807E-2</c:v>
                </c:pt>
                <c:pt idx="14">
                  <c:v>0.363512989530826</c:v>
                </c:pt>
                <c:pt idx="15">
                  <c:v>0.56223342380767705</c:v>
                </c:pt>
                <c:pt idx="16">
                  <c:v>6.1393304898539502E-2</c:v>
                </c:pt>
                <c:pt idx="17">
                  <c:v>0.175294041618198</c:v>
                </c:pt>
                <c:pt idx="18">
                  <c:v>0.28380940071517802</c:v>
                </c:pt>
                <c:pt idx="19">
                  <c:v>0.26172935246219498</c:v>
                </c:pt>
                <c:pt idx="20">
                  <c:v>0.147828615742536</c:v>
                </c:pt>
                <c:pt idx="21">
                  <c:v>0</c:v>
                </c:pt>
                <c:pt idx="22">
                  <c:v>0</c:v>
                </c:pt>
                <c:pt idx="23">
                  <c:v>0</c:v>
                </c:pt>
              </c:numCache>
            </c:numRef>
          </c:val>
          <c:smooth val="0"/>
          <c:extLst>
            <c:ext xmlns:c16="http://schemas.microsoft.com/office/drawing/2014/chart" uri="{C3380CC4-5D6E-409C-BE32-E72D297353CC}">
              <c16:uniqueId val="{00000004-F4DB-4AE9-8C75-865F473FC06A}"/>
            </c:ext>
          </c:extLst>
        </c:ser>
        <c:dLbls>
          <c:showLegendKey val="0"/>
          <c:showVal val="0"/>
          <c:showCatName val="0"/>
          <c:showSerName val="0"/>
          <c:showPercent val="0"/>
          <c:showBubbleSize val="0"/>
        </c:dLbls>
        <c:smooth val="0"/>
        <c:axId val="345253136"/>
        <c:axId val="345256744"/>
      </c:lineChart>
      <c:catAx>
        <c:axId val="345253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256744"/>
        <c:crosses val="autoZero"/>
        <c:auto val="1"/>
        <c:lblAlgn val="ctr"/>
        <c:lblOffset val="100"/>
        <c:noMultiLvlLbl val="0"/>
      </c:catAx>
      <c:valAx>
        <c:axId val="345256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25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Sheet1!$B$2:$B$33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0-9439-48F8-8132-8FF638204125}"/>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Sheet1!$C$2:$C$33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1-9439-48F8-8132-8FF638204125}"/>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Sheet1!$D$2:$D$33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2-9439-48F8-8132-8FF638204125}"/>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Sheet1!$E$2:$E$33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3-9439-48F8-8132-8FF638204125}"/>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Sheet1!$A$2:$A$33</c:f>
              <c:numCache>
                <c:formatCode>m/d/yyyy</c:formatCode>
                <c:ptCount val="32"/>
                <c:pt idx="0">
                  <c:v>44271</c:v>
                </c:pt>
                <c:pt idx="1">
                  <c:v>44272</c:v>
                </c:pt>
                <c:pt idx="2">
                  <c:v>44273</c:v>
                </c:pt>
                <c:pt idx="3">
                  <c:v>44274</c:v>
                </c:pt>
                <c:pt idx="4">
                  <c:v>44275</c:v>
                </c:pt>
                <c:pt idx="5">
                  <c:v>44276</c:v>
                </c:pt>
                <c:pt idx="6">
                  <c:v>44277</c:v>
                </c:pt>
                <c:pt idx="7">
                  <c:v>44278</c:v>
                </c:pt>
                <c:pt idx="8">
                  <c:v>44279</c:v>
                </c:pt>
                <c:pt idx="9">
                  <c:v>44280</c:v>
                </c:pt>
                <c:pt idx="10">
                  <c:v>44281</c:v>
                </c:pt>
                <c:pt idx="11">
                  <c:v>44282</c:v>
                </c:pt>
                <c:pt idx="12">
                  <c:v>44283</c:v>
                </c:pt>
                <c:pt idx="13">
                  <c:v>44284</c:v>
                </c:pt>
                <c:pt idx="14">
                  <c:v>44285</c:v>
                </c:pt>
                <c:pt idx="15">
                  <c:v>44286</c:v>
                </c:pt>
                <c:pt idx="16">
                  <c:v>44287</c:v>
                </c:pt>
                <c:pt idx="17">
                  <c:v>44288</c:v>
                </c:pt>
                <c:pt idx="18">
                  <c:v>44289</c:v>
                </c:pt>
                <c:pt idx="19">
                  <c:v>44290</c:v>
                </c:pt>
                <c:pt idx="20">
                  <c:v>44291</c:v>
                </c:pt>
                <c:pt idx="21">
                  <c:v>44292</c:v>
                </c:pt>
                <c:pt idx="22">
                  <c:v>44293</c:v>
                </c:pt>
                <c:pt idx="23">
                  <c:v>44294</c:v>
                </c:pt>
                <c:pt idx="24">
                  <c:v>44295</c:v>
                </c:pt>
                <c:pt idx="25">
                  <c:v>44296</c:v>
                </c:pt>
                <c:pt idx="26">
                  <c:v>44297</c:v>
                </c:pt>
                <c:pt idx="27">
                  <c:v>44298</c:v>
                </c:pt>
                <c:pt idx="28">
                  <c:v>44299</c:v>
                </c:pt>
                <c:pt idx="29">
                  <c:v>44300</c:v>
                </c:pt>
                <c:pt idx="30">
                  <c:v>44301</c:v>
                </c:pt>
                <c:pt idx="31">
                  <c:v>44302</c:v>
                </c:pt>
              </c:numCache>
            </c:numRef>
          </c:cat>
          <c:val>
            <c:numRef>
              <c:f>Sheet1!$F$2:$F$33</c:f>
              <c:numCache>
                <c:formatCode>General</c:formatCode>
                <c:ptCount val="32"/>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numCache>
            </c:numRef>
          </c:val>
          <c:smooth val="0"/>
          <c:extLst>
            <c:ext xmlns:c16="http://schemas.microsoft.com/office/drawing/2014/chart" uri="{C3380CC4-5D6E-409C-BE32-E72D297353CC}">
              <c16:uniqueId val="{00000004-9439-48F8-8132-8FF638204125}"/>
            </c:ext>
          </c:extLst>
        </c:ser>
        <c:dLbls>
          <c:showLegendKey val="0"/>
          <c:showVal val="0"/>
          <c:showCatName val="0"/>
          <c:showSerName val="0"/>
          <c:showPercent val="0"/>
          <c:showBubbleSize val="0"/>
        </c:dLbls>
        <c:smooth val="0"/>
        <c:axId val="543382696"/>
        <c:axId val="543392208"/>
      </c:lineChart>
      <c:dateAx>
        <c:axId val="543382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392208"/>
        <c:crosses val="autoZero"/>
        <c:auto val="1"/>
        <c:lblOffset val="100"/>
        <c:baseTimeUnit val="days"/>
      </c:dateAx>
      <c:valAx>
        <c:axId val="54339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338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82AF7-D8AB-4504-8239-86EF7E39A1E4}"/>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A1FD903C-FFC3-4746-95B8-B44EDB0FDDF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67771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FAE86-0456-41A7-9D6E-04325A840EF9}"/>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340AA1EB-5875-4F55-B3CC-EAFC8AA6FD11}"/>
              </a:ext>
            </a:extLst>
          </p:cNvPr>
          <p:cNvGraphicFramePr>
            <a:graphicFrameLocks noGrp="1"/>
          </p:cNvGraphicFramePr>
          <p:nvPr>
            <p:ph type="tbl" sz="quarter" idx="13"/>
            <p:extLst>
              <p:ext uri="{D42A27DB-BD31-4B8C-83A1-F6EECF244321}">
                <p14:modId xmlns:p14="http://schemas.microsoft.com/office/powerpoint/2010/main" val="4161790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42311068"/>
                    </a:ext>
                  </a:extLst>
                </a:gridCol>
                <a:gridCol w="740664">
                  <a:extLst>
                    <a:ext uri="{9D8B030D-6E8A-4147-A177-3AD203B41FA5}">
                      <a16:colId xmlns:a16="http://schemas.microsoft.com/office/drawing/2014/main" val="3668468075"/>
                    </a:ext>
                  </a:extLst>
                </a:gridCol>
                <a:gridCol w="740664">
                  <a:extLst>
                    <a:ext uri="{9D8B030D-6E8A-4147-A177-3AD203B41FA5}">
                      <a16:colId xmlns:a16="http://schemas.microsoft.com/office/drawing/2014/main" val="4172203540"/>
                    </a:ext>
                  </a:extLst>
                </a:gridCol>
                <a:gridCol w="740664">
                  <a:extLst>
                    <a:ext uri="{9D8B030D-6E8A-4147-A177-3AD203B41FA5}">
                      <a16:colId xmlns:a16="http://schemas.microsoft.com/office/drawing/2014/main" val="2077985057"/>
                    </a:ext>
                  </a:extLst>
                </a:gridCol>
                <a:gridCol w="740664">
                  <a:extLst>
                    <a:ext uri="{9D8B030D-6E8A-4147-A177-3AD203B41FA5}">
                      <a16:colId xmlns:a16="http://schemas.microsoft.com/office/drawing/2014/main" val="2336322837"/>
                    </a:ext>
                  </a:extLst>
                </a:gridCol>
                <a:gridCol w="740664">
                  <a:extLst>
                    <a:ext uri="{9D8B030D-6E8A-4147-A177-3AD203B41FA5}">
                      <a16:colId xmlns:a16="http://schemas.microsoft.com/office/drawing/2014/main" val="1627903501"/>
                    </a:ext>
                  </a:extLst>
                </a:gridCol>
                <a:gridCol w="740664">
                  <a:extLst>
                    <a:ext uri="{9D8B030D-6E8A-4147-A177-3AD203B41FA5}">
                      <a16:colId xmlns:a16="http://schemas.microsoft.com/office/drawing/2014/main" val="3375420396"/>
                    </a:ext>
                  </a:extLst>
                </a:gridCol>
                <a:gridCol w="740664">
                  <a:extLst>
                    <a:ext uri="{9D8B030D-6E8A-4147-A177-3AD203B41FA5}">
                      <a16:colId xmlns:a16="http://schemas.microsoft.com/office/drawing/2014/main" val="2291511657"/>
                    </a:ext>
                  </a:extLst>
                </a:gridCol>
                <a:gridCol w="740664">
                  <a:extLst>
                    <a:ext uri="{9D8B030D-6E8A-4147-A177-3AD203B41FA5}">
                      <a16:colId xmlns:a16="http://schemas.microsoft.com/office/drawing/2014/main" val="294702911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249319098"/>
                  </a:ext>
                </a:extLst>
              </a:tr>
              <a:tr h="370840">
                <a:tc>
                  <a:txBody>
                    <a:bodyPr/>
                    <a:lstStyle/>
                    <a:p>
                      <a:r>
                        <a:rPr lang="en-US" sz="1000"/>
                        <a:t>Specialized Bicycles</a:t>
                      </a:r>
                    </a:p>
                  </a:txBody>
                  <a:tcPr/>
                </a:tc>
                <a:tc>
                  <a:txBody>
                    <a:bodyPr/>
                    <a:lstStyle/>
                    <a:p>
                      <a:r>
                        <a:rPr lang="en-US" sz="1000"/>
                        <a:t>1968013</a:t>
                      </a:r>
                    </a:p>
                  </a:txBody>
                  <a:tcPr/>
                </a:tc>
                <a:tc>
                  <a:txBody>
                    <a:bodyPr/>
                    <a:lstStyle/>
                    <a:p>
                      <a:r>
                        <a:rPr lang="en-US" sz="1000"/>
                        <a:t>7861</a:t>
                      </a:r>
                    </a:p>
                  </a:txBody>
                  <a:tcPr/>
                </a:tc>
                <a:tc>
                  <a:txBody>
                    <a:bodyPr/>
                    <a:lstStyle/>
                    <a:p>
                      <a:r>
                        <a:rPr lang="en-US" sz="1000"/>
                        <a:t>15</a:t>
                      </a:r>
                    </a:p>
                  </a:txBody>
                  <a:tcPr/>
                </a:tc>
                <a:tc>
                  <a:txBody>
                    <a:bodyPr/>
                    <a:lstStyle/>
                    <a:p>
                      <a:r>
                        <a:rPr lang="en-US" sz="1000"/>
                        <a:t>162</a:t>
                      </a:r>
                    </a:p>
                  </a:txBody>
                  <a:tcPr/>
                </a:tc>
                <a:tc>
                  <a:txBody>
                    <a:bodyPr/>
                    <a:lstStyle/>
                    <a:p>
                      <a:r>
                        <a:rPr lang="en-US" sz="1000"/>
                        <a:t>5</a:t>
                      </a:r>
                    </a:p>
                  </a:txBody>
                  <a:tcPr/>
                </a:tc>
                <a:tc>
                  <a:txBody>
                    <a:bodyPr/>
                    <a:lstStyle/>
                    <a:p>
                      <a:r>
                        <a:rPr lang="en-US" sz="1000"/>
                        <a:t>35</a:t>
                      </a:r>
                    </a:p>
                  </a:txBody>
                  <a:tcPr/>
                </a:tc>
                <a:tc>
                  <a:txBody>
                    <a:bodyPr/>
                    <a:lstStyle/>
                    <a:p>
                      <a:r>
                        <a:rPr lang="en-US" sz="1000"/>
                        <a:t>0</a:t>
                      </a:r>
                    </a:p>
                  </a:txBody>
                  <a:tcPr/>
                </a:tc>
                <a:tc>
                  <a:txBody>
                    <a:bodyPr/>
                    <a:lstStyle/>
                    <a:p>
                      <a:r>
                        <a:rPr lang="en-US" sz="1000"/>
                        <a:t>0.0007 %</a:t>
                      </a:r>
                    </a:p>
                  </a:txBody>
                  <a:tcPr/>
                </a:tc>
                <a:extLst>
                  <a:ext uri="{0D108BD9-81ED-4DB2-BD59-A6C34878D82A}">
                    <a16:rowId xmlns:a16="http://schemas.microsoft.com/office/drawing/2014/main" val="2702395656"/>
                  </a:ext>
                </a:extLst>
              </a:tr>
              <a:tr h="370840">
                <a:tc>
                  <a:txBody>
                    <a:bodyPr/>
                    <a:lstStyle/>
                    <a:p>
                      <a:r>
                        <a:rPr lang="en-US" sz="1000"/>
                        <a:t>Scott Sports Argentina</a:t>
                      </a:r>
                    </a:p>
                  </a:txBody>
                  <a:tcPr/>
                </a:tc>
                <a:tc>
                  <a:txBody>
                    <a:bodyPr/>
                    <a:lstStyle/>
                    <a:p>
                      <a:r>
                        <a:rPr lang="en-US" sz="1000"/>
                        <a:t>68610</a:t>
                      </a:r>
                    </a:p>
                  </a:txBody>
                  <a:tcPr/>
                </a:tc>
                <a:tc>
                  <a:txBody>
                    <a:bodyPr/>
                    <a:lstStyle/>
                    <a:p>
                      <a:r>
                        <a:rPr lang="en-US" sz="1000"/>
                        <a:t>1694</a:t>
                      </a:r>
                    </a:p>
                  </a:txBody>
                  <a:tcPr/>
                </a:tc>
                <a:tc>
                  <a:txBody>
                    <a:bodyPr/>
                    <a:lstStyle/>
                    <a:p>
                      <a:r>
                        <a:rPr lang="en-US" sz="1000"/>
                        <a:t>27</a:t>
                      </a:r>
                    </a:p>
                  </a:txBody>
                  <a:tcPr/>
                </a:tc>
                <a:tc>
                  <a:txBody>
                    <a:bodyPr/>
                    <a:lstStyle/>
                    <a:p>
                      <a:r>
                        <a:rPr lang="en-US" sz="1000"/>
                        <a:t>826</a:t>
                      </a:r>
                    </a:p>
                  </a:txBody>
                  <a:tcPr/>
                </a:tc>
                <a:tc>
                  <a:txBody>
                    <a:bodyPr/>
                    <a:lstStyle/>
                    <a:p>
                      <a:r>
                        <a:rPr lang="en-US" sz="1000"/>
                        <a:t>39</a:t>
                      </a:r>
                    </a:p>
                  </a:txBody>
                  <a:tcPr/>
                </a:tc>
                <a:tc>
                  <a:txBody>
                    <a:bodyPr/>
                    <a:lstStyle/>
                    <a:p>
                      <a:r>
                        <a:rPr lang="en-US" sz="1000"/>
                        <a:t>10</a:t>
                      </a:r>
                    </a:p>
                  </a:txBody>
                  <a:tcPr/>
                </a:tc>
                <a:tc>
                  <a:txBody>
                    <a:bodyPr/>
                    <a:lstStyle/>
                    <a:p>
                      <a:r>
                        <a:rPr lang="en-US" sz="1000"/>
                        <a:t>0</a:t>
                      </a:r>
                    </a:p>
                  </a:txBody>
                  <a:tcPr/>
                </a:tc>
                <a:tc>
                  <a:txBody>
                    <a:bodyPr/>
                    <a:lstStyle/>
                    <a:p>
                      <a:r>
                        <a:rPr lang="en-US" sz="1000"/>
                        <a:t>0.0478 %</a:t>
                      </a:r>
                    </a:p>
                  </a:txBody>
                  <a:tcPr/>
                </a:tc>
                <a:extLst>
                  <a:ext uri="{0D108BD9-81ED-4DB2-BD59-A6C34878D82A}">
                    <a16:rowId xmlns:a16="http://schemas.microsoft.com/office/drawing/2014/main" val="4132789853"/>
                  </a:ext>
                </a:extLst>
              </a:tr>
              <a:tr h="370840">
                <a:tc>
                  <a:txBody>
                    <a:bodyPr/>
                    <a:lstStyle/>
                    <a:p>
                      <a:r>
                        <a:rPr lang="en-US" sz="1000"/>
                        <a:t>Trek Bicycle Argentina</a:t>
                      </a:r>
                    </a:p>
                  </a:txBody>
                  <a:tcPr/>
                </a:tc>
                <a:tc>
                  <a:txBody>
                    <a:bodyPr/>
                    <a:lstStyle/>
                    <a:p>
                      <a:r>
                        <a:rPr lang="en-US" sz="1000"/>
                        <a:t>31008</a:t>
                      </a:r>
                    </a:p>
                  </a:txBody>
                  <a:tcPr/>
                </a:tc>
                <a:tc>
                  <a:txBody>
                    <a:bodyPr/>
                    <a:lstStyle/>
                    <a:p>
                      <a:r>
                        <a:rPr lang="en-US" sz="1000"/>
                        <a:t>129</a:t>
                      </a:r>
                    </a:p>
                  </a:txBody>
                  <a:tcPr/>
                </a:tc>
                <a:tc>
                  <a:txBody>
                    <a:bodyPr/>
                    <a:lstStyle/>
                    <a:p>
                      <a:r>
                        <a:rPr lang="en-US" sz="1000"/>
                        <a:t>23</a:t>
                      </a:r>
                    </a:p>
                  </a:txBody>
                  <a:tcPr/>
                </a:tc>
                <a:tc>
                  <a:txBody>
                    <a:bodyPr/>
                    <a:lstStyle/>
                    <a:p>
                      <a:r>
                        <a:rPr lang="en-US" sz="1000"/>
                        <a:t>1415</a:t>
                      </a:r>
                    </a:p>
                  </a:txBody>
                  <a:tcPr/>
                </a:tc>
                <a:tc>
                  <a:txBody>
                    <a:bodyPr/>
                    <a:lstStyle/>
                    <a:p>
                      <a:r>
                        <a:rPr lang="en-US" sz="1000"/>
                        <a:t>85</a:t>
                      </a:r>
                    </a:p>
                  </a:txBody>
                  <a:tcPr/>
                </a:tc>
                <a:tc>
                  <a:txBody>
                    <a:bodyPr/>
                    <a:lstStyle/>
                    <a:p>
                      <a:r>
                        <a:rPr lang="en-US" sz="1000"/>
                        <a:t>67</a:t>
                      </a:r>
                    </a:p>
                  </a:txBody>
                  <a:tcPr/>
                </a:tc>
                <a:tc>
                  <a:txBody>
                    <a:bodyPr/>
                    <a:lstStyle/>
                    <a:p>
                      <a:r>
                        <a:rPr lang="en-US" sz="1000"/>
                        <a:t>1</a:t>
                      </a:r>
                    </a:p>
                  </a:txBody>
                  <a:tcPr/>
                </a:tc>
                <a:tc>
                  <a:txBody>
                    <a:bodyPr/>
                    <a:lstStyle/>
                    <a:p>
                      <a:r>
                        <a:rPr lang="en-US" sz="1000"/>
                        <a:t>0.2202 %</a:t>
                      </a:r>
                    </a:p>
                  </a:txBody>
                  <a:tcPr/>
                </a:tc>
                <a:extLst>
                  <a:ext uri="{0D108BD9-81ED-4DB2-BD59-A6C34878D82A}">
                    <a16:rowId xmlns:a16="http://schemas.microsoft.com/office/drawing/2014/main" val="104667217"/>
                  </a:ext>
                </a:extLst>
              </a:tr>
              <a:tr h="370840">
                <a:tc>
                  <a:txBody>
                    <a:bodyPr/>
                    <a:lstStyle/>
                    <a:p>
                      <a:r>
                        <a:rPr lang="en-US" sz="1000"/>
                        <a:t>Giant Bicycles Argentina</a:t>
                      </a:r>
                    </a:p>
                  </a:txBody>
                  <a:tcPr/>
                </a:tc>
                <a:tc>
                  <a:txBody>
                    <a:bodyPr/>
                    <a:lstStyle/>
                    <a:p>
                      <a:r>
                        <a:rPr lang="en-US" sz="1000"/>
                        <a:t>19614</a:t>
                      </a:r>
                    </a:p>
                  </a:txBody>
                  <a:tcPr/>
                </a:tc>
                <a:tc>
                  <a:txBody>
                    <a:bodyPr/>
                    <a:lstStyle/>
                    <a:p>
                      <a:r>
                        <a:rPr lang="en-US" sz="1000"/>
                        <a:t>50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021920448"/>
                  </a:ext>
                </a:extLst>
              </a:tr>
              <a:tr h="370840">
                <a:tc>
                  <a:txBody>
                    <a:bodyPr/>
                    <a:lstStyle/>
                    <a:p>
                      <a:r>
                        <a:rPr lang="en-US" sz="1000"/>
                        <a:t>Cannondale Argentina</a:t>
                      </a:r>
                    </a:p>
                  </a:txBody>
                  <a:tcPr/>
                </a:tc>
                <a:tc>
                  <a:txBody>
                    <a:bodyPr/>
                    <a:lstStyle/>
                    <a:p>
                      <a:r>
                        <a:rPr lang="en-US" sz="1000"/>
                        <a:t>10270</a:t>
                      </a:r>
                    </a:p>
                  </a:txBody>
                  <a:tcPr/>
                </a:tc>
                <a:tc>
                  <a:txBody>
                    <a:bodyPr/>
                    <a:lstStyle/>
                    <a:p>
                      <a:r>
                        <a:rPr lang="en-US" sz="1000"/>
                        <a:t>55</a:t>
                      </a:r>
                    </a:p>
                  </a:txBody>
                  <a:tcPr/>
                </a:tc>
                <a:tc>
                  <a:txBody>
                    <a:bodyPr/>
                    <a:lstStyle/>
                    <a:p>
                      <a:r>
                        <a:rPr lang="en-US" sz="1000"/>
                        <a:t>3</a:t>
                      </a:r>
                    </a:p>
                  </a:txBody>
                  <a:tcPr/>
                </a:tc>
                <a:tc>
                  <a:txBody>
                    <a:bodyPr/>
                    <a:lstStyle/>
                    <a:p>
                      <a:r>
                        <a:rPr lang="en-US" sz="1000"/>
                        <a:t>173</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0.5761 %</a:t>
                      </a:r>
                    </a:p>
                  </a:txBody>
                  <a:tcPr/>
                </a:tc>
                <a:extLst>
                  <a:ext uri="{0D108BD9-81ED-4DB2-BD59-A6C34878D82A}">
                    <a16:rowId xmlns:a16="http://schemas.microsoft.com/office/drawing/2014/main" val="313899799"/>
                  </a:ext>
                </a:extLst>
              </a:tr>
            </a:tbl>
          </a:graphicData>
        </a:graphic>
      </p:graphicFrame>
      <p:sp>
        <p:nvSpPr>
          <p:cNvPr id="4" name="Text Placeholder 3">
            <a:extLst>
              <a:ext uri="{FF2B5EF4-FFF2-40B4-BE49-F238E27FC236}">
                <a16:creationId xmlns:a16="http://schemas.microsoft.com/office/drawing/2014/main" id="{8C824888-BE81-445D-B616-ACBB151318E1}"/>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569163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E50E4-9313-4A41-9DA4-3FBEC4EE86B1}"/>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73F6D674-ADDA-4389-AEC6-C5B3AB62FB6E}"/>
              </a:ext>
            </a:extLst>
          </p:cNvPr>
          <p:cNvGraphicFramePr>
            <a:graphicFrameLocks noGrp="1"/>
          </p:cNvGraphicFramePr>
          <p:nvPr>
            <p:ph type="chart" sz="quarter" idx="13"/>
            <p:extLst>
              <p:ext uri="{D42A27DB-BD31-4B8C-83A1-F6EECF244321}">
                <p14:modId xmlns:p14="http://schemas.microsoft.com/office/powerpoint/2010/main" val="607731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00F067-FD69-401C-8DED-19C0F106FB14}"/>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DBA47646-FF06-407A-BF9D-2F56D202D8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8446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7BAE7-5E48-4402-86CA-80CF9B73EC64}"/>
              </a:ext>
            </a:extLst>
          </p:cNvPr>
          <p:cNvSpPr>
            <a:spLocks noGrp="1"/>
          </p:cNvSpPr>
          <p:nvPr>
            <p:ph type="title"/>
          </p:nvPr>
        </p:nvSpPr>
        <p:spPr/>
        <p:txBody>
          <a:bodyPr/>
          <a:lstStyle/>
          <a:p>
            <a:r>
              <a:rPr lang="en-US"/>
              <a:t>Facebook Fan Distribution | Scott</a:t>
            </a:r>
          </a:p>
        </p:txBody>
      </p:sp>
      <p:graphicFrame>
        <p:nvGraphicFramePr>
          <p:cNvPr id="6" name="Chart Placeholder 5">
            <a:extLst>
              <a:ext uri="{FF2B5EF4-FFF2-40B4-BE49-F238E27FC236}">
                <a16:creationId xmlns:a16="http://schemas.microsoft.com/office/drawing/2014/main" id="{AF5015AE-A14E-41C2-BE32-7F36ECD42EB7}"/>
              </a:ext>
            </a:extLst>
          </p:cNvPr>
          <p:cNvGraphicFramePr>
            <a:graphicFrameLocks noGrp="1"/>
          </p:cNvGraphicFramePr>
          <p:nvPr>
            <p:ph type="chart" sz="quarter" idx="13"/>
            <p:extLst>
              <p:ext uri="{D42A27DB-BD31-4B8C-83A1-F6EECF244321}">
                <p14:modId xmlns:p14="http://schemas.microsoft.com/office/powerpoint/2010/main" val="702072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25B2E1-F6B3-4FDC-90B1-F6E4DC685422}"/>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DA527153-1DC2-4E0B-A6A2-C6547DA040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490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9CDCC-9784-4879-93D7-9E335C9B97DE}"/>
              </a:ext>
            </a:extLst>
          </p:cNvPr>
          <p:cNvSpPr>
            <a:spLocks noGrp="1"/>
          </p:cNvSpPr>
          <p:nvPr>
            <p:ph type="title"/>
          </p:nvPr>
        </p:nvSpPr>
        <p:spPr/>
        <p:txBody>
          <a:bodyPr/>
          <a:lstStyle/>
          <a:p>
            <a:r>
              <a:rPr lang="en-US"/>
              <a:t>Facebook +/- Fan Distribution | Scott</a:t>
            </a:r>
          </a:p>
        </p:txBody>
      </p:sp>
      <p:graphicFrame>
        <p:nvGraphicFramePr>
          <p:cNvPr id="6" name="Chart Placeholder 5">
            <a:extLst>
              <a:ext uri="{FF2B5EF4-FFF2-40B4-BE49-F238E27FC236}">
                <a16:creationId xmlns:a16="http://schemas.microsoft.com/office/drawing/2014/main" id="{70A95880-4B5D-4DCD-8093-518054721464}"/>
              </a:ext>
            </a:extLst>
          </p:cNvPr>
          <p:cNvGraphicFramePr>
            <a:graphicFrameLocks noGrp="1"/>
          </p:cNvGraphicFramePr>
          <p:nvPr>
            <p:ph type="chart" sz="quarter" idx="13"/>
            <p:extLst>
              <p:ext uri="{D42A27DB-BD31-4B8C-83A1-F6EECF244321}">
                <p14:modId xmlns:p14="http://schemas.microsoft.com/office/powerpoint/2010/main" val="2646886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C3F18B-76E4-4DEB-B877-1850D9DC21B5}"/>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A0D24C37-77C2-42A8-BED6-28EAA63AB3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4818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D9CFB-0955-4D80-A751-E0DF07412F54}"/>
              </a:ext>
            </a:extLst>
          </p:cNvPr>
          <p:cNvSpPr>
            <a:spLocks noGrp="1"/>
          </p:cNvSpPr>
          <p:nvPr>
            <p:ph type="title"/>
          </p:nvPr>
        </p:nvSpPr>
        <p:spPr/>
        <p:txBody>
          <a:bodyPr/>
          <a:lstStyle/>
          <a:p>
            <a:r>
              <a:rPr lang="en-US"/>
              <a:t>Facebook Posts Distribution | Scott</a:t>
            </a:r>
          </a:p>
        </p:txBody>
      </p:sp>
      <p:graphicFrame>
        <p:nvGraphicFramePr>
          <p:cNvPr id="6" name="Chart Placeholder 5">
            <a:extLst>
              <a:ext uri="{FF2B5EF4-FFF2-40B4-BE49-F238E27FC236}">
                <a16:creationId xmlns:a16="http://schemas.microsoft.com/office/drawing/2014/main" id="{7DC8E446-2C19-46DA-B952-5856B1795BD0}"/>
              </a:ext>
            </a:extLst>
          </p:cNvPr>
          <p:cNvGraphicFramePr>
            <a:graphicFrameLocks noGrp="1"/>
          </p:cNvGraphicFramePr>
          <p:nvPr>
            <p:ph type="chart" sz="quarter" idx="13"/>
            <p:extLst>
              <p:ext uri="{D42A27DB-BD31-4B8C-83A1-F6EECF244321}">
                <p14:modId xmlns:p14="http://schemas.microsoft.com/office/powerpoint/2010/main" val="3364058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42D074-49DD-4F88-9BEC-887EB5212466}"/>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7E82552A-340C-4FF5-990C-ABB1D266F5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77753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58EAF-5E86-458A-8888-C370F7135D7B}"/>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20F491EB-9498-4BE9-A308-FA1657954EE1}"/>
              </a:ext>
            </a:extLst>
          </p:cNvPr>
          <p:cNvGraphicFramePr>
            <a:graphicFrameLocks noGrp="1"/>
          </p:cNvGraphicFramePr>
          <p:nvPr>
            <p:ph type="chart" sz="quarter" idx="13"/>
            <p:extLst>
              <p:ext uri="{D42A27DB-BD31-4B8C-83A1-F6EECF244321}">
                <p14:modId xmlns:p14="http://schemas.microsoft.com/office/powerpoint/2010/main" val="2728450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65BAB2-7DCE-4EB3-9F84-F0AAD17CC182}"/>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E59412ED-AA36-485E-98DC-5474B6B1C4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9591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94C7A-DEED-426E-A9EB-C2765C8D7A6F}"/>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E87166B3-9DDA-4B3F-A5A1-E878CA607353}"/>
              </a:ext>
            </a:extLst>
          </p:cNvPr>
          <p:cNvGraphicFramePr>
            <a:graphicFrameLocks noGrp="1"/>
          </p:cNvGraphicFramePr>
          <p:nvPr>
            <p:ph type="chart" sz="quarter" idx="13"/>
            <p:extLst>
              <p:ext uri="{D42A27DB-BD31-4B8C-83A1-F6EECF244321}">
                <p14:modId xmlns:p14="http://schemas.microsoft.com/office/powerpoint/2010/main" val="7980947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A9A8DF-53B3-46BC-8911-9BCF21E2B092}"/>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522B63BC-0F8B-4F84-81ED-F81C835839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5487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C729E-3FE9-477D-B41E-D9BD54F5B65B}"/>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09E57462-F2C8-4921-8DBD-765343A89D2A}"/>
              </a:ext>
            </a:extLst>
          </p:cNvPr>
          <p:cNvGraphicFramePr>
            <a:graphicFrameLocks noGrp="1"/>
          </p:cNvGraphicFramePr>
          <p:nvPr>
            <p:ph type="chart" sz="quarter" idx="13"/>
            <p:extLst>
              <p:ext uri="{D42A27DB-BD31-4B8C-83A1-F6EECF244321}">
                <p14:modId xmlns:p14="http://schemas.microsoft.com/office/powerpoint/2010/main" val="2472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1EEA12-FE06-486A-A323-6B82F74899DF}"/>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59B81D17-0AC6-4720-9748-ED4D3882E3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8626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9EE85-5F78-41E7-9788-963C151F1100}"/>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EBF2184D-50C3-4884-9975-92FF7CDA67B2}"/>
              </a:ext>
            </a:extLst>
          </p:cNvPr>
          <p:cNvGraphicFramePr>
            <a:graphicFrameLocks noGrp="1"/>
          </p:cNvGraphicFramePr>
          <p:nvPr>
            <p:ph type="chart" sz="quarter" idx="13"/>
            <p:extLst>
              <p:ext uri="{D42A27DB-BD31-4B8C-83A1-F6EECF244321}">
                <p14:modId xmlns:p14="http://schemas.microsoft.com/office/powerpoint/2010/main" val="2693950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C4741D-7D97-49B2-85AE-FE1DACFBD322}"/>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C1AC9107-A86D-4D54-9583-7E00543672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5015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790D3-5AD8-424E-BA8C-43CBC2596F9F}"/>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FD068FF9-79A2-4DD3-88BE-CE89416F440B}"/>
              </a:ext>
            </a:extLst>
          </p:cNvPr>
          <p:cNvGraphicFramePr>
            <a:graphicFrameLocks noGrp="1"/>
          </p:cNvGraphicFramePr>
          <p:nvPr>
            <p:ph type="chart" sz="quarter" idx="13"/>
            <p:extLst>
              <p:ext uri="{D42A27DB-BD31-4B8C-83A1-F6EECF244321}">
                <p14:modId xmlns:p14="http://schemas.microsoft.com/office/powerpoint/2010/main" val="2205141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8EB033-2E2C-4F35-B46A-0CFBDAF93F73}"/>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AF8999C8-EDBB-4CD1-BBBF-1E642EE163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9474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6CAB2-8BC6-48AB-BD34-5BE6193BF492}"/>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F1DD4CBA-06F5-4574-8C99-379665B909B9}"/>
              </a:ext>
            </a:extLst>
          </p:cNvPr>
          <p:cNvGraphicFramePr>
            <a:graphicFrameLocks noGrp="1"/>
          </p:cNvGraphicFramePr>
          <p:nvPr>
            <p:ph type="chart" sz="quarter" idx="13"/>
            <p:extLst>
              <p:ext uri="{D42A27DB-BD31-4B8C-83A1-F6EECF244321}">
                <p14:modId xmlns:p14="http://schemas.microsoft.com/office/powerpoint/2010/main" val="4231187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B881B9-BADF-4CFD-8C10-90CFFDB46E35}"/>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28293BB5-71E5-4D9C-8E73-94F49F3060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6745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5204F-C347-4E8A-914D-1A203EA61B83}"/>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EE2D1A40-F813-4626-886B-6B5AF2BC372D}"/>
              </a:ext>
            </a:extLst>
          </p:cNvPr>
          <p:cNvGraphicFramePr>
            <a:graphicFrameLocks noGrp="1"/>
          </p:cNvGraphicFramePr>
          <p:nvPr>
            <p:ph type="chart" sz="quarter" idx="13"/>
            <p:extLst>
              <p:ext uri="{D42A27DB-BD31-4B8C-83A1-F6EECF244321}">
                <p14:modId xmlns:p14="http://schemas.microsoft.com/office/powerpoint/2010/main" val="2316592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3D456F-D5C5-426E-99A8-06262B18B870}"/>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F8F3E09C-BA72-4BBA-9FEC-97229937F1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93505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A957-6F85-4028-B667-669D7D5C9676}"/>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08AAC9BE-CF5A-4D96-9990-58B966A5BE4D}"/>
              </a:ext>
            </a:extLst>
          </p:cNvPr>
          <p:cNvGraphicFramePr>
            <a:graphicFrameLocks noGrp="1"/>
          </p:cNvGraphicFramePr>
          <p:nvPr>
            <p:ph type="chart" sz="quarter" idx="13"/>
            <p:extLst>
              <p:ext uri="{D42A27DB-BD31-4B8C-83A1-F6EECF244321}">
                <p14:modId xmlns:p14="http://schemas.microsoft.com/office/powerpoint/2010/main" val="7636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C9BAED-4B34-434D-8A7E-55AAA809B7D3}"/>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992EC3C3-71A3-4D46-85EF-23496AA25F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3887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AA213-0CA9-44DE-A742-D7522A00E46F}"/>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F1591385-B945-4DEA-9456-808D9381D989}"/>
              </a:ext>
            </a:extLst>
          </p:cNvPr>
          <p:cNvGraphicFramePr>
            <a:graphicFrameLocks noGrp="1"/>
          </p:cNvGraphicFramePr>
          <p:nvPr>
            <p:ph type="chart" sz="quarter" idx="13"/>
            <p:extLst>
              <p:ext uri="{D42A27DB-BD31-4B8C-83A1-F6EECF244321}">
                <p14:modId xmlns:p14="http://schemas.microsoft.com/office/powerpoint/2010/main" val="1194019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E24DFA-6C73-4A55-AD7D-C3AC495A25FC}"/>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0C066843-FFDE-40DE-B77F-764A928592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40458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B484F-1343-4861-8CAE-11E457087C71}"/>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6796A00E-2404-4ABE-A10C-5AAAE729C307}"/>
              </a:ext>
            </a:extLst>
          </p:cNvPr>
          <p:cNvGraphicFramePr>
            <a:graphicFrameLocks noGrp="1"/>
          </p:cNvGraphicFramePr>
          <p:nvPr>
            <p:ph type="chart" sz="quarter" idx="13"/>
            <p:extLst>
              <p:ext uri="{D42A27DB-BD31-4B8C-83A1-F6EECF244321}">
                <p14:modId xmlns:p14="http://schemas.microsoft.com/office/powerpoint/2010/main" val="42033958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891B90-B7FF-43C1-B764-DC7A069423C1}"/>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D9C1E8D7-A1EA-4EA4-B091-4D1786B4F7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41731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A8134-F93F-4991-A0F2-2ED31B19554C}"/>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5C8FFFC5-EF9B-43EA-9F39-A0124FBC42E4}"/>
              </a:ext>
            </a:extLst>
          </p:cNvPr>
          <p:cNvGraphicFramePr>
            <a:graphicFrameLocks noGrp="1"/>
          </p:cNvGraphicFramePr>
          <p:nvPr>
            <p:ph type="chart" sz="quarter" idx="13"/>
            <p:extLst>
              <p:ext uri="{D42A27DB-BD31-4B8C-83A1-F6EECF244321}">
                <p14:modId xmlns:p14="http://schemas.microsoft.com/office/powerpoint/2010/main" val="13988729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F4071B-D225-4613-ACC9-03CF26E943E9}"/>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93EB5DFF-18F9-4649-BA10-C2BDE2FC24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93645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52AA3-0D88-47D2-BC68-C912CA8ECE83}"/>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D8DE784A-04B4-4BC8-9F6E-32C901CB3249}"/>
              </a:ext>
            </a:extLst>
          </p:cNvPr>
          <p:cNvGraphicFramePr>
            <a:graphicFrameLocks noGrp="1"/>
          </p:cNvGraphicFramePr>
          <p:nvPr>
            <p:ph type="chart" sz="quarter" idx="13"/>
            <p:extLst>
              <p:ext uri="{D42A27DB-BD31-4B8C-83A1-F6EECF244321}">
                <p14:modId xmlns:p14="http://schemas.microsoft.com/office/powerpoint/2010/main" val="3832147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AFC70D-48BF-4E3F-B053-E1187DACA7AF}"/>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A1122495-6EFF-4772-84D7-E37431EB93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82543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9F310-D7BC-4650-A394-D9213596B150}"/>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A2DD6721-6A74-4A42-BA74-EEF728FAB6A1}"/>
              </a:ext>
            </a:extLst>
          </p:cNvPr>
          <p:cNvGraphicFramePr>
            <a:graphicFrameLocks noGrp="1"/>
          </p:cNvGraphicFramePr>
          <p:nvPr>
            <p:ph type="chart" sz="quarter" idx="13"/>
            <p:extLst>
              <p:ext uri="{D42A27DB-BD31-4B8C-83A1-F6EECF244321}">
                <p14:modId xmlns:p14="http://schemas.microsoft.com/office/powerpoint/2010/main" val="22087100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7016FF-5F73-4138-B83D-33E5B2E61CE7}"/>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DC47BE03-8946-4AF1-9F65-EA62994CB2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19713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EF01D-964C-490B-9B97-E56ADE6D4D0B}"/>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153176C3-3D3E-4191-BA2D-9BD394339D59}"/>
              </a:ext>
            </a:extLst>
          </p:cNvPr>
          <p:cNvGraphicFramePr>
            <a:graphicFrameLocks noGrp="1"/>
          </p:cNvGraphicFramePr>
          <p:nvPr>
            <p:ph type="chart" sz="quarter" idx="13"/>
            <p:extLst>
              <p:ext uri="{D42A27DB-BD31-4B8C-83A1-F6EECF244321}">
                <p14:modId xmlns:p14="http://schemas.microsoft.com/office/powerpoint/2010/main" val="37526691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798271-1489-4FE2-884A-385687E48BC8}"/>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6CDA0118-0814-4095-8A83-915F3433DB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19262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1C1BB-3CE7-4B28-8E31-449B2FA4B832}"/>
              </a:ext>
            </a:extLst>
          </p:cNvPr>
          <p:cNvSpPr>
            <a:spLocks noGrp="1"/>
          </p:cNvSpPr>
          <p:nvPr>
            <p:ph type="title"/>
          </p:nvPr>
        </p:nvSpPr>
        <p:spPr/>
        <p:txBody>
          <a:bodyPr/>
          <a:lstStyle/>
          <a:p>
            <a:r>
              <a:rPr lang="en-US"/>
              <a:t>Facebook Hashtag Detection | Scott - 1 of 3</a:t>
            </a:r>
          </a:p>
        </p:txBody>
      </p:sp>
      <p:graphicFrame>
        <p:nvGraphicFramePr>
          <p:cNvPr id="5" name="Table Placeholder 4">
            <a:extLst>
              <a:ext uri="{FF2B5EF4-FFF2-40B4-BE49-F238E27FC236}">
                <a16:creationId xmlns:a16="http://schemas.microsoft.com/office/drawing/2014/main" id="{97BBC762-8CAD-41C9-87BE-26845D895A7C}"/>
              </a:ext>
            </a:extLst>
          </p:cNvPr>
          <p:cNvGraphicFramePr>
            <a:graphicFrameLocks noGrp="1"/>
          </p:cNvGraphicFramePr>
          <p:nvPr>
            <p:ph type="tbl" sz="quarter" idx="13"/>
            <p:extLst>
              <p:ext uri="{D42A27DB-BD31-4B8C-83A1-F6EECF244321}">
                <p14:modId xmlns:p14="http://schemas.microsoft.com/office/powerpoint/2010/main" val="3770461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56211807"/>
                    </a:ext>
                  </a:extLst>
                </a:gridCol>
                <a:gridCol w="1152144">
                  <a:extLst>
                    <a:ext uri="{9D8B030D-6E8A-4147-A177-3AD203B41FA5}">
                      <a16:colId xmlns:a16="http://schemas.microsoft.com/office/drawing/2014/main" val="2806340781"/>
                    </a:ext>
                  </a:extLst>
                </a:gridCol>
                <a:gridCol w="1152144">
                  <a:extLst>
                    <a:ext uri="{9D8B030D-6E8A-4147-A177-3AD203B41FA5}">
                      <a16:colId xmlns:a16="http://schemas.microsoft.com/office/drawing/2014/main" val="4042799328"/>
                    </a:ext>
                  </a:extLst>
                </a:gridCol>
                <a:gridCol w="1152144">
                  <a:extLst>
                    <a:ext uri="{9D8B030D-6E8A-4147-A177-3AD203B41FA5}">
                      <a16:colId xmlns:a16="http://schemas.microsoft.com/office/drawing/2014/main" val="3142633504"/>
                    </a:ext>
                  </a:extLst>
                </a:gridCol>
                <a:gridCol w="1152144">
                  <a:extLst>
                    <a:ext uri="{9D8B030D-6E8A-4147-A177-3AD203B41FA5}">
                      <a16:colId xmlns:a16="http://schemas.microsoft.com/office/drawing/2014/main" val="730530596"/>
                    </a:ext>
                  </a:extLst>
                </a:gridCol>
                <a:gridCol w="1152144">
                  <a:extLst>
                    <a:ext uri="{9D8B030D-6E8A-4147-A177-3AD203B41FA5}">
                      <a16:colId xmlns:a16="http://schemas.microsoft.com/office/drawing/2014/main" val="2494450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058118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4.2564102564103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75.153846153846</a:t>
                      </a:r>
                    </a:p>
                  </a:txBody>
                  <a:tcPr/>
                </a:tc>
                <a:extLst>
                  <a:ext uri="{0D108BD9-81ED-4DB2-BD59-A6C34878D82A}">
                    <a16:rowId xmlns:a16="http://schemas.microsoft.com/office/drawing/2014/main" val="2324788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32.68</a:t>
                      </a:r>
                    </a:p>
                  </a:txBody>
                  <a:tcPr/>
                </a:tc>
                <a:extLst>
                  <a:ext uri="{0D108BD9-81ED-4DB2-BD59-A6C34878D82A}">
                    <a16:rowId xmlns:a16="http://schemas.microsoft.com/office/drawing/2014/main" val="2105807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70.318181818182</a:t>
                      </a:r>
                    </a:p>
                  </a:txBody>
                  <a:tcPr/>
                </a:tc>
                <a:extLst>
                  <a:ext uri="{0D108BD9-81ED-4DB2-BD59-A6C34878D82A}">
                    <a16:rowId xmlns:a16="http://schemas.microsoft.com/office/drawing/2014/main" val="4292831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extLst>
                  <a:ext uri="{0D108BD9-81ED-4DB2-BD59-A6C34878D82A}">
                    <a16:rowId xmlns:a16="http://schemas.microsoft.com/office/drawing/2014/main" val="2785381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65.380952380952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3.952380952381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3.1904761904762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72.52380952381</a:t>
                      </a:r>
                    </a:p>
                  </a:txBody>
                  <a:tcPr/>
                </a:tc>
                <a:extLst>
                  <a:ext uri="{0D108BD9-81ED-4DB2-BD59-A6C34878D82A}">
                    <a16:rowId xmlns:a16="http://schemas.microsoft.com/office/drawing/2014/main" val="4100766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65.380952380952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3.952380952381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3.1904761904762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72.52380952381</a:t>
                      </a:r>
                    </a:p>
                  </a:txBody>
                  <a:tcPr/>
                </a:tc>
                <a:extLst>
                  <a:ext uri="{0D108BD9-81ED-4DB2-BD59-A6C34878D82A}">
                    <a16:rowId xmlns:a16="http://schemas.microsoft.com/office/drawing/2014/main" val="2213065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75.15</a:t>
                      </a:r>
                    </a:p>
                  </a:txBody>
                  <a:tcPr/>
                </a:tc>
                <a:extLst>
                  <a:ext uri="{0D108BD9-81ED-4DB2-BD59-A6C34878D82A}">
                    <a16:rowId xmlns:a16="http://schemas.microsoft.com/office/drawing/2014/main" val="1577181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67.631578947368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4.3684210526316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3.1578947368421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75.157894736842</a:t>
                      </a:r>
                    </a:p>
                  </a:txBody>
                  <a:tcPr/>
                </a:tc>
                <a:extLst>
                  <a:ext uri="{0D108BD9-81ED-4DB2-BD59-A6C34878D82A}">
                    <a16:rowId xmlns:a16="http://schemas.microsoft.com/office/drawing/2014/main" val="103325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0.38461538461538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2.6923076923077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13.923076923077</a:t>
                      </a:r>
                    </a:p>
                  </a:txBody>
                  <a:tcPr/>
                </a:tc>
                <a:extLst>
                  <a:ext uri="{0D108BD9-81ED-4DB2-BD59-A6C34878D82A}">
                    <a16:rowId xmlns:a16="http://schemas.microsoft.com/office/drawing/2014/main" val="4009983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14.083333333333</a:t>
                      </a:r>
                    </a:p>
                  </a:txBody>
                  <a:tcPr/>
                </a:tc>
                <a:extLst>
                  <a:ext uri="{0D108BD9-81ED-4DB2-BD59-A6C34878D82A}">
                    <a16:rowId xmlns:a16="http://schemas.microsoft.com/office/drawing/2014/main" val="2428113588"/>
                  </a:ext>
                </a:extLst>
              </a:tr>
            </a:tbl>
          </a:graphicData>
        </a:graphic>
      </p:graphicFrame>
      <p:sp>
        <p:nvSpPr>
          <p:cNvPr id="4" name="Text Placeholder 3">
            <a:extLst>
              <a:ext uri="{FF2B5EF4-FFF2-40B4-BE49-F238E27FC236}">
                <a16:creationId xmlns:a16="http://schemas.microsoft.com/office/drawing/2014/main" id="{988A12F0-48CC-46D4-8E72-42C167CE39D4}"/>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476333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A4036-E853-436C-A279-716500601376}"/>
              </a:ext>
            </a:extLst>
          </p:cNvPr>
          <p:cNvSpPr>
            <a:spLocks noGrp="1"/>
          </p:cNvSpPr>
          <p:nvPr>
            <p:ph type="title"/>
          </p:nvPr>
        </p:nvSpPr>
        <p:spPr/>
        <p:txBody>
          <a:bodyPr/>
          <a:lstStyle/>
          <a:p>
            <a:r>
              <a:rPr lang="en-US"/>
              <a:t>Facebook Hashtag Detection | Scott - 2 of 3</a:t>
            </a:r>
          </a:p>
        </p:txBody>
      </p:sp>
      <p:graphicFrame>
        <p:nvGraphicFramePr>
          <p:cNvPr id="5" name="Table Placeholder 4">
            <a:extLst>
              <a:ext uri="{FF2B5EF4-FFF2-40B4-BE49-F238E27FC236}">
                <a16:creationId xmlns:a16="http://schemas.microsoft.com/office/drawing/2014/main" id="{18A864E1-9415-4E7E-9E8F-257A2E79BBD3}"/>
              </a:ext>
            </a:extLst>
          </p:cNvPr>
          <p:cNvGraphicFramePr>
            <a:graphicFrameLocks noGrp="1"/>
          </p:cNvGraphicFramePr>
          <p:nvPr>
            <p:ph type="tbl" sz="quarter" idx="13"/>
            <p:extLst>
              <p:ext uri="{D42A27DB-BD31-4B8C-83A1-F6EECF244321}">
                <p14:modId xmlns:p14="http://schemas.microsoft.com/office/powerpoint/2010/main" val="825370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32248387"/>
                    </a:ext>
                  </a:extLst>
                </a:gridCol>
                <a:gridCol w="1152144">
                  <a:extLst>
                    <a:ext uri="{9D8B030D-6E8A-4147-A177-3AD203B41FA5}">
                      <a16:colId xmlns:a16="http://schemas.microsoft.com/office/drawing/2014/main" val="3461061234"/>
                    </a:ext>
                  </a:extLst>
                </a:gridCol>
                <a:gridCol w="1152144">
                  <a:extLst>
                    <a:ext uri="{9D8B030D-6E8A-4147-A177-3AD203B41FA5}">
                      <a16:colId xmlns:a16="http://schemas.microsoft.com/office/drawing/2014/main" val="3219326354"/>
                    </a:ext>
                  </a:extLst>
                </a:gridCol>
                <a:gridCol w="1152144">
                  <a:extLst>
                    <a:ext uri="{9D8B030D-6E8A-4147-A177-3AD203B41FA5}">
                      <a16:colId xmlns:a16="http://schemas.microsoft.com/office/drawing/2014/main" val="3677234870"/>
                    </a:ext>
                  </a:extLst>
                </a:gridCol>
                <a:gridCol w="1152144">
                  <a:extLst>
                    <a:ext uri="{9D8B030D-6E8A-4147-A177-3AD203B41FA5}">
                      <a16:colId xmlns:a16="http://schemas.microsoft.com/office/drawing/2014/main" val="2649868799"/>
                    </a:ext>
                  </a:extLst>
                </a:gridCol>
                <a:gridCol w="1152144">
                  <a:extLst>
                    <a:ext uri="{9D8B030D-6E8A-4147-A177-3AD203B41FA5}">
                      <a16:colId xmlns:a16="http://schemas.microsoft.com/office/drawing/2014/main" val="1541770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470938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56.333333333333</a:t>
                      </a:r>
                    </a:p>
                  </a:txBody>
                  <a:tcPr/>
                </a:tc>
                <a:extLst>
                  <a:ext uri="{0D108BD9-81ED-4DB2-BD59-A6C34878D82A}">
                    <a16:rowId xmlns:a16="http://schemas.microsoft.com/office/drawing/2014/main" val="2604311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59.666666666667</a:t>
                      </a:r>
                    </a:p>
                  </a:txBody>
                  <a:tcPr/>
                </a:tc>
                <a:extLst>
                  <a:ext uri="{0D108BD9-81ED-4DB2-BD59-A6C34878D82A}">
                    <a16:rowId xmlns:a16="http://schemas.microsoft.com/office/drawing/2014/main" val="2039797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944512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3487381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extLst>
                  <a:ext uri="{0D108BD9-81ED-4DB2-BD59-A6C34878D82A}">
                    <a16:rowId xmlns:a16="http://schemas.microsoft.com/office/drawing/2014/main" val="734159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extLst>
                  <a:ext uri="{0D108BD9-81ED-4DB2-BD59-A6C34878D82A}">
                    <a16:rowId xmlns:a16="http://schemas.microsoft.com/office/drawing/2014/main" val="1830993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extLst>
                  <a:ext uri="{0D108BD9-81ED-4DB2-BD59-A6C34878D82A}">
                    <a16:rowId xmlns:a16="http://schemas.microsoft.com/office/drawing/2014/main" val="4117039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#LaBiciDeTusSueños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extLst>
                  <a:ext uri="{0D108BD9-81ED-4DB2-BD59-A6C34878D82A}">
                    <a16:rowId xmlns:a16="http://schemas.microsoft.com/office/drawing/2014/main" val="2322466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extLst>
                  <a:ext uri="{0D108BD9-81ED-4DB2-BD59-A6C34878D82A}">
                    <a16:rowId xmlns:a16="http://schemas.microsoft.com/office/drawing/2014/main" val="2509915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#topfuel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extLst>
                  <a:ext uri="{0D108BD9-81ED-4DB2-BD59-A6C34878D82A}">
                    <a16:rowId xmlns:a16="http://schemas.microsoft.com/office/drawing/2014/main" val="4063117192"/>
                  </a:ext>
                </a:extLst>
              </a:tr>
            </a:tbl>
          </a:graphicData>
        </a:graphic>
      </p:graphicFrame>
      <p:sp>
        <p:nvSpPr>
          <p:cNvPr id="4" name="Text Placeholder 3">
            <a:extLst>
              <a:ext uri="{FF2B5EF4-FFF2-40B4-BE49-F238E27FC236}">
                <a16:creationId xmlns:a16="http://schemas.microsoft.com/office/drawing/2014/main" id="{EE58C9DB-DDF9-40F0-94EA-EB7E93383992}"/>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5156113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639BD-CFD9-4470-B280-317ACAA9FDAD}"/>
              </a:ext>
            </a:extLst>
          </p:cNvPr>
          <p:cNvSpPr>
            <a:spLocks noGrp="1"/>
          </p:cNvSpPr>
          <p:nvPr>
            <p:ph type="title"/>
          </p:nvPr>
        </p:nvSpPr>
        <p:spPr/>
        <p:txBody>
          <a:bodyPr/>
          <a:lstStyle/>
          <a:p>
            <a:r>
              <a:rPr lang="en-US"/>
              <a:t>Facebook Hashtag Detection | Scott - 3 of 3</a:t>
            </a:r>
          </a:p>
        </p:txBody>
      </p:sp>
      <p:graphicFrame>
        <p:nvGraphicFramePr>
          <p:cNvPr id="5" name="Table Placeholder 4">
            <a:extLst>
              <a:ext uri="{FF2B5EF4-FFF2-40B4-BE49-F238E27FC236}">
                <a16:creationId xmlns:a16="http://schemas.microsoft.com/office/drawing/2014/main" id="{A21F7B84-DE3F-4EA0-9706-54AB17CC15E2}"/>
              </a:ext>
            </a:extLst>
          </p:cNvPr>
          <p:cNvGraphicFramePr>
            <a:graphicFrameLocks noGrp="1"/>
          </p:cNvGraphicFramePr>
          <p:nvPr>
            <p:ph type="tbl" sz="quarter" idx="13"/>
            <p:extLst>
              <p:ext uri="{D42A27DB-BD31-4B8C-83A1-F6EECF244321}">
                <p14:modId xmlns:p14="http://schemas.microsoft.com/office/powerpoint/2010/main" val="3353407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95944814"/>
                    </a:ext>
                  </a:extLst>
                </a:gridCol>
                <a:gridCol w="1152144">
                  <a:extLst>
                    <a:ext uri="{9D8B030D-6E8A-4147-A177-3AD203B41FA5}">
                      <a16:colId xmlns:a16="http://schemas.microsoft.com/office/drawing/2014/main" val="3558265782"/>
                    </a:ext>
                  </a:extLst>
                </a:gridCol>
                <a:gridCol w="1152144">
                  <a:extLst>
                    <a:ext uri="{9D8B030D-6E8A-4147-A177-3AD203B41FA5}">
                      <a16:colId xmlns:a16="http://schemas.microsoft.com/office/drawing/2014/main" val="458613628"/>
                    </a:ext>
                  </a:extLst>
                </a:gridCol>
                <a:gridCol w="1152144">
                  <a:extLst>
                    <a:ext uri="{9D8B030D-6E8A-4147-A177-3AD203B41FA5}">
                      <a16:colId xmlns:a16="http://schemas.microsoft.com/office/drawing/2014/main" val="179815968"/>
                    </a:ext>
                  </a:extLst>
                </a:gridCol>
                <a:gridCol w="1152144">
                  <a:extLst>
                    <a:ext uri="{9D8B030D-6E8A-4147-A177-3AD203B41FA5}">
                      <a16:colId xmlns:a16="http://schemas.microsoft.com/office/drawing/2014/main" val="1573701412"/>
                    </a:ext>
                  </a:extLst>
                </a:gridCol>
                <a:gridCol w="1152144">
                  <a:extLst>
                    <a:ext uri="{9D8B030D-6E8A-4147-A177-3AD203B41FA5}">
                      <a16:colId xmlns:a16="http://schemas.microsoft.com/office/drawing/2014/main" val="484790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922345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#ModoTurbo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extLst>
                  <a:ext uri="{0D108BD9-81ED-4DB2-BD59-A6C34878D82A}">
                    <a16:rowId xmlns:a16="http://schemas.microsoft.com/office/drawing/2014/main" val="1807502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#PedaleaSeguro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extLst>
                  <a:ext uri="{0D108BD9-81ED-4DB2-BD59-A6C34878D82A}">
                    <a16:rowId xmlns:a16="http://schemas.microsoft.com/office/drawing/2014/main" val="4215703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#SpecializedEpic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86528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extLst>
                  <a:ext uri="{0D108BD9-81ED-4DB2-BD59-A6C34878D82A}">
                    <a16:rowId xmlns:a16="http://schemas.microsoft.com/office/drawing/2014/main" val="3702076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#Marlin8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91.666666666667</a:t>
                      </a:r>
                    </a:p>
                  </a:txBody>
                  <a:tcPr/>
                </a:tc>
                <a:extLst>
                  <a:ext uri="{0D108BD9-81ED-4DB2-BD59-A6C34878D82A}">
                    <a16:rowId xmlns:a16="http://schemas.microsoft.com/office/drawing/2014/main" val="1589737843"/>
                  </a:ext>
                </a:extLst>
              </a:tr>
            </a:tbl>
          </a:graphicData>
        </a:graphic>
      </p:graphicFrame>
      <p:sp>
        <p:nvSpPr>
          <p:cNvPr id="4" name="Text Placeholder 3">
            <a:extLst>
              <a:ext uri="{FF2B5EF4-FFF2-40B4-BE49-F238E27FC236}">
                <a16:creationId xmlns:a16="http://schemas.microsoft.com/office/drawing/2014/main" id="{AB3887F1-AEE9-41F3-8ACD-CA9C9EBA88CB}"/>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1957714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46832-3BB1-440F-8C56-C277326F0B74}"/>
              </a:ext>
            </a:extLst>
          </p:cNvPr>
          <p:cNvSpPr>
            <a:spLocks noGrp="1"/>
          </p:cNvSpPr>
          <p:nvPr>
            <p:ph type="title"/>
          </p:nvPr>
        </p:nvSpPr>
        <p:spPr/>
        <p:txBody>
          <a:bodyPr/>
          <a:lstStyle/>
          <a:p>
            <a:r>
              <a:rPr lang="en-US"/>
              <a:t>Facebook Post Table + Reactions | Scott - 1 of 24</a:t>
            </a:r>
          </a:p>
        </p:txBody>
      </p:sp>
      <p:graphicFrame>
        <p:nvGraphicFramePr>
          <p:cNvPr id="5" name="Table Placeholder 4">
            <a:extLst>
              <a:ext uri="{FF2B5EF4-FFF2-40B4-BE49-F238E27FC236}">
                <a16:creationId xmlns:a16="http://schemas.microsoft.com/office/drawing/2014/main" id="{724CA2C0-5D9C-449F-BAB4-D7353A3FFFEA}"/>
              </a:ext>
            </a:extLst>
          </p:cNvPr>
          <p:cNvGraphicFramePr>
            <a:graphicFrameLocks noGrp="1"/>
          </p:cNvGraphicFramePr>
          <p:nvPr>
            <p:ph type="tbl" sz="quarter" idx="13"/>
            <p:extLst>
              <p:ext uri="{D42A27DB-BD31-4B8C-83A1-F6EECF244321}">
                <p14:modId xmlns:p14="http://schemas.microsoft.com/office/powerpoint/2010/main" val="3266962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66695480"/>
                    </a:ext>
                  </a:extLst>
                </a:gridCol>
                <a:gridCol w="493776">
                  <a:extLst>
                    <a:ext uri="{9D8B030D-6E8A-4147-A177-3AD203B41FA5}">
                      <a16:colId xmlns:a16="http://schemas.microsoft.com/office/drawing/2014/main" val="189447952"/>
                    </a:ext>
                  </a:extLst>
                </a:gridCol>
                <a:gridCol w="493776">
                  <a:extLst>
                    <a:ext uri="{9D8B030D-6E8A-4147-A177-3AD203B41FA5}">
                      <a16:colId xmlns:a16="http://schemas.microsoft.com/office/drawing/2014/main" val="1450817139"/>
                    </a:ext>
                  </a:extLst>
                </a:gridCol>
                <a:gridCol w="493776">
                  <a:extLst>
                    <a:ext uri="{9D8B030D-6E8A-4147-A177-3AD203B41FA5}">
                      <a16:colId xmlns:a16="http://schemas.microsoft.com/office/drawing/2014/main" val="2314982785"/>
                    </a:ext>
                  </a:extLst>
                </a:gridCol>
                <a:gridCol w="493776">
                  <a:extLst>
                    <a:ext uri="{9D8B030D-6E8A-4147-A177-3AD203B41FA5}">
                      <a16:colId xmlns:a16="http://schemas.microsoft.com/office/drawing/2014/main" val="1872432315"/>
                    </a:ext>
                  </a:extLst>
                </a:gridCol>
                <a:gridCol w="493776">
                  <a:extLst>
                    <a:ext uri="{9D8B030D-6E8A-4147-A177-3AD203B41FA5}">
                      <a16:colId xmlns:a16="http://schemas.microsoft.com/office/drawing/2014/main" val="195217835"/>
                    </a:ext>
                  </a:extLst>
                </a:gridCol>
                <a:gridCol w="493776">
                  <a:extLst>
                    <a:ext uri="{9D8B030D-6E8A-4147-A177-3AD203B41FA5}">
                      <a16:colId xmlns:a16="http://schemas.microsoft.com/office/drawing/2014/main" val="2438485442"/>
                    </a:ext>
                  </a:extLst>
                </a:gridCol>
                <a:gridCol w="493776">
                  <a:extLst>
                    <a:ext uri="{9D8B030D-6E8A-4147-A177-3AD203B41FA5}">
                      <a16:colId xmlns:a16="http://schemas.microsoft.com/office/drawing/2014/main" val="3281447787"/>
                    </a:ext>
                  </a:extLst>
                </a:gridCol>
                <a:gridCol w="493776">
                  <a:extLst>
                    <a:ext uri="{9D8B030D-6E8A-4147-A177-3AD203B41FA5}">
                      <a16:colId xmlns:a16="http://schemas.microsoft.com/office/drawing/2014/main" val="3633721556"/>
                    </a:ext>
                  </a:extLst>
                </a:gridCol>
                <a:gridCol w="493776">
                  <a:extLst>
                    <a:ext uri="{9D8B030D-6E8A-4147-A177-3AD203B41FA5}">
                      <a16:colId xmlns:a16="http://schemas.microsoft.com/office/drawing/2014/main" val="1587871438"/>
                    </a:ext>
                  </a:extLst>
                </a:gridCol>
                <a:gridCol w="493776">
                  <a:extLst>
                    <a:ext uri="{9D8B030D-6E8A-4147-A177-3AD203B41FA5}">
                      <a16:colId xmlns:a16="http://schemas.microsoft.com/office/drawing/2014/main" val="228208585"/>
                    </a:ext>
                  </a:extLst>
                </a:gridCol>
                <a:gridCol w="493776">
                  <a:extLst>
                    <a:ext uri="{9D8B030D-6E8A-4147-A177-3AD203B41FA5}">
                      <a16:colId xmlns:a16="http://schemas.microsoft.com/office/drawing/2014/main" val="4117177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5622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- 2021-03-22 18:56:19</a:t>
                      </a:r>
                      <a:r>
                        <a:rPr kumimoji="0" lang="en-US" sz="1000" b="0" i="0" u="none" strike="noStrike" kern="1200" cap="none" spc="0" normalizeH="0" baseline="0" noProof="0">
                          <a:ln>
                            <a:noFill/>
                          </a:ln>
                          <a:solidFill>
                            <a:prstClr val="black"/>
                          </a:solidFill>
                          <a:effectLst/>
                          <a:uLnTx/>
                          <a:uFillTx/>
                          <a:latin typeface="+mn-lt"/>
                          <a:ea typeface="+mn-ea"/>
                          <a:cs typeface="+mn-cs"/>
                        </a:rPr>
                        <a:t>
 La Spark RC 900 World Cup fue desarrollada para ganar. 
Horquilla RockShox SID Ultimate acompañada de un amortiguador trasero personalizado RockShox NUDE de 3 modos gracias a nuestro sistema de suspensión TwinLoc.
Transmisión sin cables SRAM Eagle AXS de 12 velocidades y frenos a disco SRAM.
Todo unido en una sola bicicleta.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76816928"/>
                  </a:ext>
                </a:extLst>
              </a:tr>
            </a:tbl>
          </a:graphicData>
        </a:graphic>
      </p:graphicFrame>
      <p:sp>
        <p:nvSpPr>
          <p:cNvPr id="4" name="Text Placeholder 3">
            <a:extLst>
              <a:ext uri="{FF2B5EF4-FFF2-40B4-BE49-F238E27FC236}">
                <a16:creationId xmlns:a16="http://schemas.microsoft.com/office/drawing/2014/main" id="{298ABB5E-499A-4597-AD2A-49CB67D640A8}"/>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94353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5228B-B436-4B61-9AAD-0D4CDCBE1664}"/>
              </a:ext>
            </a:extLst>
          </p:cNvPr>
          <p:cNvSpPr>
            <a:spLocks noGrp="1"/>
          </p:cNvSpPr>
          <p:nvPr>
            <p:ph type="title"/>
          </p:nvPr>
        </p:nvSpPr>
        <p:spPr/>
        <p:txBody>
          <a:bodyPr/>
          <a:lstStyle/>
          <a:p>
            <a:r>
              <a:rPr lang="en-US"/>
              <a:t>Facebook Post Table + Reactions | Scott - 2 of 24</a:t>
            </a:r>
          </a:p>
        </p:txBody>
      </p:sp>
      <p:graphicFrame>
        <p:nvGraphicFramePr>
          <p:cNvPr id="5" name="Table Placeholder 4">
            <a:extLst>
              <a:ext uri="{FF2B5EF4-FFF2-40B4-BE49-F238E27FC236}">
                <a16:creationId xmlns:a16="http://schemas.microsoft.com/office/drawing/2014/main" id="{56DED511-EC6A-476C-B06D-B18DE3FDD1E3}"/>
              </a:ext>
            </a:extLst>
          </p:cNvPr>
          <p:cNvGraphicFramePr>
            <a:graphicFrameLocks noGrp="1"/>
          </p:cNvGraphicFramePr>
          <p:nvPr>
            <p:ph type="tbl" sz="quarter" idx="13"/>
            <p:extLst>
              <p:ext uri="{D42A27DB-BD31-4B8C-83A1-F6EECF244321}">
                <p14:modId xmlns:p14="http://schemas.microsoft.com/office/powerpoint/2010/main" val="3737187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90242680"/>
                    </a:ext>
                  </a:extLst>
                </a:gridCol>
                <a:gridCol w="493776">
                  <a:extLst>
                    <a:ext uri="{9D8B030D-6E8A-4147-A177-3AD203B41FA5}">
                      <a16:colId xmlns:a16="http://schemas.microsoft.com/office/drawing/2014/main" val="997457317"/>
                    </a:ext>
                  </a:extLst>
                </a:gridCol>
                <a:gridCol w="493776">
                  <a:extLst>
                    <a:ext uri="{9D8B030D-6E8A-4147-A177-3AD203B41FA5}">
                      <a16:colId xmlns:a16="http://schemas.microsoft.com/office/drawing/2014/main" val="539221220"/>
                    </a:ext>
                  </a:extLst>
                </a:gridCol>
                <a:gridCol w="493776">
                  <a:extLst>
                    <a:ext uri="{9D8B030D-6E8A-4147-A177-3AD203B41FA5}">
                      <a16:colId xmlns:a16="http://schemas.microsoft.com/office/drawing/2014/main" val="1212334203"/>
                    </a:ext>
                  </a:extLst>
                </a:gridCol>
                <a:gridCol w="493776">
                  <a:extLst>
                    <a:ext uri="{9D8B030D-6E8A-4147-A177-3AD203B41FA5}">
                      <a16:colId xmlns:a16="http://schemas.microsoft.com/office/drawing/2014/main" val="1441543987"/>
                    </a:ext>
                  </a:extLst>
                </a:gridCol>
                <a:gridCol w="493776">
                  <a:extLst>
                    <a:ext uri="{9D8B030D-6E8A-4147-A177-3AD203B41FA5}">
                      <a16:colId xmlns:a16="http://schemas.microsoft.com/office/drawing/2014/main" val="2403269183"/>
                    </a:ext>
                  </a:extLst>
                </a:gridCol>
                <a:gridCol w="493776">
                  <a:extLst>
                    <a:ext uri="{9D8B030D-6E8A-4147-A177-3AD203B41FA5}">
                      <a16:colId xmlns:a16="http://schemas.microsoft.com/office/drawing/2014/main" val="1012901920"/>
                    </a:ext>
                  </a:extLst>
                </a:gridCol>
                <a:gridCol w="493776">
                  <a:extLst>
                    <a:ext uri="{9D8B030D-6E8A-4147-A177-3AD203B41FA5}">
                      <a16:colId xmlns:a16="http://schemas.microsoft.com/office/drawing/2014/main" val="3732756716"/>
                    </a:ext>
                  </a:extLst>
                </a:gridCol>
                <a:gridCol w="493776">
                  <a:extLst>
                    <a:ext uri="{9D8B030D-6E8A-4147-A177-3AD203B41FA5}">
                      <a16:colId xmlns:a16="http://schemas.microsoft.com/office/drawing/2014/main" val="313510891"/>
                    </a:ext>
                  </a:extLst>
                </a:gridCol>
                <a:gridCol w="493776">
                  <a:extLst>
                    <a:ext uri="{9D8B030D-6E8A-4147-A177-3AD203B41FA5}">
                      <a16:colId xmlns:a16="http://schemas.microsoft.com/office/drawing/2014/main" val="3040318654"/>
                    </a:ext>
                  </a:extLst>
                </a:gridCol>
                <a:gridCol w="493776">
                  <a:extLst>
                    <a:ext uri="{9D8B030D-6E8A-4147-A177-3AD203B41FA5}">
                      <a16:colId xmlns:a16="http://schemas.microsoft.com/office/drawing/2014/main" val="1831962650"/>
                    </a:ext>
                  </a:extLst>
                </a:gridCol>
                <a:gridCol w="493776">
                  <a:extLst>
                    <a:ext uri="{9D8B030D-6E8A-4147-A177-3AD203B41FA5}">
                      <a16:colId xmlns:a16="http://schemas.microsoft.com/office/drawing/2014/main" val="2375412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5094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- 2021-03-16 18:08:06</a:t>
                      </a:r>
                      <a:r>
                        <a:rPr kumimoji="0" lang="en-US" sz="1000" b="0" i="0" u="none" strike="noStrike" kern="1200" cap="none" spc="0" normalizeH="0" baseline="0" noProof="0">
                          <a:ln>
                            <a:noFill/>
                          </a:ln>
                          <a:solidFill>
                            <a:prstClr val="black"/>
                          </a:solidFill>
                          <a:effectLst/>
                          <a:uLnTx/>
                          <a:uFillTx/>
                          <a:latin typeface="+mn-lt"/>
                          <a:ea typeface="+mn-ea"/>
                          <a:cs typeface="+mn-cs"/>
                        </a:rPr>
                        <a:t>
 ¡Tu próxima bici se llama Marlin 8! 
Equipada con cuadro Alpha Silver Aluminum, cableado interno, freno a disco, transmisión SRAM SX Eagle 12 velocidades, Horquilla RockShox Judy Silver,frenos de disco hidráulico Shimano y componentes Bontrager ofrece la combinación perfecta para ir más rápido y más lejos.
Encontrá las mejores tienda de bici de Argentina en el link de la bio. 
@trekbikes @trekbicycleargentina @bontragerargentina  #trekbikes #trekargentina #bontragerargentina #racedtowin #gooutside #creemosenlasbicis #racedtowin #Marlin8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69856536"/>
                  </a:ext>
                </a:extLst>
              </a:tr>
            </a:tbl>
          </a:graphicData>
        </a:graphic>
      </p:graphicFrame>
      <p:sp>
        <p:nvSpPr>
          <p:cNvPr id="4" name="Text Placeholder 3">
            <a:extLst>
              <a:ext uri="{FF2B5EF4-FFF2-40B4-BE49-F238E27FC236}">
                <a16:creationId xmlns:a16="http://schemas.microsoft.com/office/drawing/2014/main" id="{6CC43B16-0687-4E5B-94A9-C558896FEA41}"/>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4784907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25022-24D4-441F-ABAD-33D4D9096F7A}"/>
              </a:ext>
            </a:extLst>
          </p:cNvPr>
          <p:cNvSpPr>
            <a:spLocks noGrp="1"/>
          </p:cNvSpPr>
          <p:nvPr>
            <p:ph type="title"/>
          </p:nvPr>
        </p:nvSpPr>
        <p:spPr/>
        <p:txBody>
          <a:bodyPr/>
          <a:lstStyle/>
          <a:p>
            <a:r>
              <a:rPr lang="en-US"/>
              <a:t>Facebook Post Table + Reactions | Scott - 3 of 24</a:t>
            </a:r>
          </a:p>
        </p:txBody>
      </p:sp>
      <p:graphicFrame>
        <p:nvGraphicFramePr>
          <p:cNvPr id="5" name="Table Placeholder 4">
            <a:extLst>
              <a:ext uri="{FF2B5EF4-FFF2-40B4-BE49-F238E27FC236}">
                <a16:creationId xmlns:a16="http://schemas.microsoft.com/office/drawing/2014/main" id="{DF0AA252-23DC-4E1D-AB53-04F7CDF8F323}"/>
              </a:ext>
            </a:extLst>
          </p:cNvPr>
          <p:cNvGraphicFramePr>
            <a:graphicFrameLocks noGrp="1"/>
          </p:cNvGraphicFramePr>
          <p:nvPr>
            <p:ph type="tbl" sz="quarter" idx="13"/>
            <p:extLst>
              <p:ext uri="{D42A27DB-BD31-4B8C-83A1-F6EECF244321}">
                <p14:modId xmlns:p14="http://schemas.microsoft.com/office/powerpoint/2010/main" val="774228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88663102"/>
                    </a:ext>
                  </a:extLst>
                </a:gridCol>
                <a:gridCol w="493776">
                  <a:extLst>
                    <a:ext uri="{9D8B030D-6E8A-4147-A177-3AD203B41FA5}">
                      <a16:colId xmlns:a16="http://schemas.microsoft.com/office/drawing/2014/main" val="1188310734"/>
                    </a:ext>
                  </a:extLst>
                </a:gridCol>
                <a:gridCol w="493776">
                  <a:extLst>
                    <a:ext uri="{9D8B030D-6E8A-4147-A177-3AD203B41FA5}">
                      <a16:colId xmlns:a16="http://schemas.microsoft.com/office/drawing/2014/main" val="4129123128"/>
                    </a:ext>
                  </a:extLst>
                </a:gridCol>
                <a:gridCol w="493776">
                  <a:extLst>
                    <a:ext uri="{9D8B030D-6E8A-4147-A177-3AD203B41FA5}">
                      <a16:colId xmlns:a16="http://schemas.microsoft.com/office/drawing/2014/main" val="1371915777"/>
                    </a:ext>
                  </a:extLst>
                </a:gridCol>
                <a:gridCol w="493776">
                  <a:extLst>
                    <a:ext uri="{9D8B030D-6E8A-4147-A177-3AD203B41FA5}">
                      <a16:colId xmlns:a16="http://schemas.microsoft.com/office/drawing/2014/main" val="1300767475"/>
                    </a:ext>
                  </a:extLst>
                </a:gridCol>
                <a:gridCol w="493776">
                  <a:extLst>
                    <a:ext uri="{9D8B030D-6E8A-4147-A177-3AD203B41FA5}">
                      <a16:colId xmlns:a16="http://schemas.microsoft.com/office/drawing/2014/main" val="2743926155"/>
                    </a:ext>
                  </a:extLst>
                </a:gridCol>
                <a:gridCol w="493776">
                  <a:extLst>
                    <a:ext uri="{9D8B030D-6E8A-4147-A177-3AD203B41FA5}">
                      <a16:colId xmlns:a16="http://schemas.microsoft.com/office/drawing/2014/main" val="54233275"/>
                    </a:ext>
                  </a:extLst>
                </a:gridCol>
                <a:gridCol w="493776">
                  <a:extLst>
                    <a:ext uri="{9D8B030D-6E8A-4147-A177-3AD203B41FA5}">
                      <a16:colId xmlns:a16="http://schemas.microsoft.com/office/drawing/2014/main" val="2483078147"/>
                    </a:ext>
                  </a:extLst>
                </a:gridCol>
                <a:gridCol w="493776">
                  <a:extLst>
                    <a:ext uri="{9D8B030D-6E8A-4147-A177-3AD203B41FA5}">
                      <a16:colId xmlns:a16="http://schemas.microsoft.com/office/drawing/2014/main" val="2210423571"/>
                    </a:ext>
                  </a:extLst>
                </a:gridCol>
                <a:gridCol w="493776">
                  <a:extLst>
                    <a:ext uri="{9D8B030D-6E8A-4147-A177-3AD203B41FA5}">
                      <a16:colId xmlns:a16="http://schemas.microsoft.com/office/drawing/2014/main" val="2962387563"/>
                    </a:ext>
                  </a:extLst>
                </a:gridCol>
                <a:gridCol w="493776">
                  <a:extLst>
                    <a:ext uri="{9D8B030D-6E8A-4147-A177-3AD203B41FA5}">
                      <a16:colId xmlns:a16="http://schemas.microsoft.com/office/drawing/2014/main" val="800697029"/>
                    </a:ext>
                  </a:extLst>
                </a:gridCol>
                <a:gridCol w="493776">
                  <a:extLst>
                    <a:ext uri="{9D8B030D-6E8A-4147-A177-3AD203B41FA5}">
                      <a16:colId xmlns:a16="http://schemas.microsoft.com/office/drawing/2014/main" val="3784164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4023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- 2021-03-24 15:07:45</a:t>
                      </a:r>
                      <a:r>
                        <a:rPr kumimoji="0" lang="en-US" sz="1000" b="0" i="0" u="none" strike="noStrike" kern="1200" cap="none" spc="0" normalizeH="0" baseline="0" noProof="0">
                          <a:ln>
                            <a:noFill/>
                          </a:ln>
                          <a:solidFill>
                            <a:prstClr val="black"/>
                          </a:solidFill>
                          <a:effectLst/>
                          <a:uLnTx/>
                          <a:uFillTx/>
                          <a:latin typeface="+mn-lt"/>
                          <a:ea typeface="+mn-ea"/>
                          <a:cs typeface="+mn-cs"/>
                        </a:rPr>
                        <a:t>
 La #Procaliber 9.7 combina la eficiencia de una rígida con la ventaja comprobada de la IsoSpeed para lograr una maquina más rápida. Equipada con cuadro, ruedas y tija de sillín de carbono OCLV Mountain, rotula IsoSpeed , transmisión Sram Eagle de 12 velocidades y una horquilla RockShox Reba RL es la bici definitiva para ir a mayor velocidad con el mayor confort.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90021691"/>
                  </a:ext>
                </a:extLst>
              </a:tr>
            </a:tbl>
          </a:graphicData>
        </a:graphic>
      </p:graphicFrame>
      <p:sp>
        <p:nvSpPr>
          <p:cNvPr id="4" name="Text Placeholder 3">
            <a:extLst>
              <a:ext uri="{FF2B5EF4-FFF2-40B4-BE49-F238E27FC236}">
                <a16:creationId xmlns:a16="http://schemas.microsoft.com/office/drawing/2014/main" id="{0AC846F2-B683-463E-AB71-BDB99F2B6431}"/>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037829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23E37-9C5A-4D5A-8FC1-5C5E228F53CD}"/>
              </a:ext>
            </a:extLst>
          </p:cNvPr>
          <p:cNvSpPr>
            <a:spLocks noGrp="1"/>
          </p:cNvSpPr>
          <p:nvPr>
            <p:ph type="title"/>
          </p:nvPr>
        </p:nvSpPr>
        <p:spPr/>
        <p:txBody>
          <a:bodyPr/>
          <a:lstStyle/>
          <a:p>
            <a:r>
              <a:rPr lang="en-US"/>
              <a:t>Facebook Post Table + Reactions | Scott - 4 of 24</a:t>
            </a:r>
          </a:p>
        </p:txBody>
      </p:sp>
      <p:graphicFrame>
        <p:nvGraphicFramePr>
          <p:cNvPr id="5" name="Table Placeholder 4">
            <a:extLst>
              <a:ext uri="{FF2B5EF4-FFF2-40B4-BE49-F238E27FC236}">
                <a16:creationId xmlns:a16="http://schemas.microsoft.com/office/drawing/2014/main" id="{1ACD0862-DE5B-43B4-9D1F-FBDA11B958E1}"/>
              </a:ext>
            </a:extLst>
          </p:cNvPr>
          <p:cNvGraphicFramePr>
            <a:graphicFrameLocks noGrp="1"/>
          </p:cNvGraphicFramePr>
          <p:nvPr>
            <p:ph type="tbl" sz="quarter" idx="13"/>
            <p:extLst>
              <p:ext uri="{D42A27DB-BD31-4B8C-83A1-F6EECF244321}">
                <p14:modId xmlns:p14="http://schemas.microsoft.com/office/powerpoint/2010/main" val="1295415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41283275"/>
                    </a:ext>
                  </a:extLst>
                </a:gridCol>
                <a:gridCol w="493776">
                  <a:extLst>
                    <a:ext uri="{9D8B030D-6E8A-4147-A177-3AD203B41FA5}">
                      <a16:colId xmlns:a16="http://schemas.microsoft.com/office/drawing/2014/main" val="2495474369"/>
                    </a:ext>
                  </a:extLst>
                </a:gridCol>
                <a:gridCol w="493776">
                  <a:extLst>
                    <a:ext uri="{9D8B030D-6E8A-4147-A177-3AD203B41FA5}">
                      <a16:colId xmlns:a16="http://schemas.microsoft.com/office/drawing/2014/main" val="2809350770"/>
                    </a:ext>
                  </a:extLst>
                </a:gridCol>
                <a:gridCol w="493776">
                  <a:extLst>
                    <a:ext uri="{9D8B030D-6E8A-4147-A177-3AD203B41FA5}">
                      <a16:colId xmlns:a16="http://schemas.microsoft.com/office/drawing/2014/main" val="4268564566"/>
                    </a:ext>
                  </a:extLst>
                </a:gridCol>
                <a:gridCol w="493776">
                  <a:extLst>
                    <a:ext uri="{9D8B030D-6E8A-4147-A177-3AD203B41FA5}">
                      <a16:colId xmlns:a16="http://schemas.microsoft.com/office/drawing/2014/main" val="1179115499"/>
                    </a:ext>
                  </a:extLst>
                </a:gridCol>
                <a:gridCol w="493776">
                  <a:extLst>
                    <a:ext uri="{9D8B030D-6E8A-4147-A177-3AD203B41FA5}">
                      <a16:colId xmlns:a16="http://schemas.microsoft.com/office/drawing/2014/main" val="3718376290"/>
                    </a:ext>
                  </a:extLst>
                </a:gridCol>
                <a:gridCol w="493776">
                  <a:extLst>
                    <a:ext uri="{9D8B030D-6E8A-4147-A177-3AD203B41FA5}">
                      <a16:colId xmlns:a16="http://schemas.microsoft.com/office/drawing/2014/main" val="2923061084"/>
                    </a:ext>
                  </a:extLst>
                </a:gridCol>
                <a:gridCol w="493776">
                  <a:extLst>
                    <a:ext uri="{9D8B030D-6E8A-4147-A177-3AD203B41FA5}">
                      <a16:colId xmlns:a16="http://schemas.microsoft.com/office/drawing/2014/main" val="2831804508"/>
                    </a:ext>
                  </a:extLst>
                </a:gridCol>
                <a:gridCol w="493776">
                  <a:extLst>
                    <a:ext uri="{9D8B030D-6E8A-4147-A177-3AD203B41FA5}">
                      <a16:colId xmlns:a16="http://schemas.microsoft.com/office/drawing/2014/main" val="4227913670"/>
                    </a:ext>
                  </a:extLst>
                </a:gridCol>
                <a:gridCol w="493776">
                  <a:extLst>
                    <a:ext uri="{9D8B030D-6E8A-4147-A177-3AD203B41FA5}">
                      <a16:colId xmlns:a16="http://schemas.microsoft.com/office/drawing/2014/main" val="155300242"/>
                    </a:ext>
                  </a:extLst>
                </a:gridCol>
                <a:gridCol w="493776">
                  <a:extLst>
                    <a:ext uri="{9D8B030D-6E8A-4147-A177-3AD203B41FA5}">
                      <a16:colId xmlns:a16="http://schemas.microsoft.com/office/drawing/2014/main" val="1470403438"/>
                    </a:ext>
                  </a:extLst>
                </a:gridCol>
                <a:gridCol w="493776">
                  <a:extLst>
                    <a:ext uri="{9D8B030D-6E8A-4147-A177-3AD203B41FA5}">
                      <a16:colId xmlns:a16="http://schemas.microsoft.com/office/drawing/2014/main" val="3472334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725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- 2021-03-26 18:32:21</a:t>
                      </a:r>
                      <a:r>
                        <a:rPr kumimoji="0" lang="es-ES" sz="1000" b="0" i="0" u="none" strike="noStrike" kern="1200" cap="none" spc="0" normalizeH="0" baseline="0" noProof="0">
                          <a:ln>
                            <a:noFill/>
                          </a:ln>
                          <a:solidFill>
                            <a:prstClr val="black"/>
                          </a:solidFill>
                          <a:effectLst/>
                          <a:uLnTx/>
                          <a:uFillTx/>
                          <a:latin typeface="+mn-lt"/>
                          <a:ea typeface="+mn-ea"/>
                          <a:cs typeface="+mn-cs"/>
                        </a:rPr>
                        <a:t>
 ¡Procaliber 9.8 la bici rígida definitiva para los ciclistas más extremos! 
Equipada con un cuadro de carbono OCLV con IsoSpeed que absorbe los baches de los senderos sin sacrificar la eficiencia, una horquilla ligera FOX que rinde al máximo en los descensos técnicos, ruedas de carbono con garantía extendida y una transmisión con el mejor rendimiento Shimano XT.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13902271"/>
                  </a:ext>
                </a:extLst>
              </a:tr>
            </a:tbl>
          </a:graphicData>
        </a:graphic>
      </p:graphicFrame>
      <p:sp>
        <p:nvSpPr>
          <p:cNvPr id="4" name="Text Placeholder 3">
            <a:extLst>
              <a:ext uri="{FF2B5EF4-FFF2-40B4-BE49-F238E27FC236}">
                <a16:creationId xmlns:a16="http://schemas.microsoft.com/office/drawing/2014/main" id="{5E005A86-3C03-4A4E-AC6A-9830BC741F7F}"/>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41933503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66B98-18B7-464C-83E1-3B1DBBD8B70D}"/>
              </a:ext>
            </a:extLst>
          </p:cNvPr>
          <p:cNvSpPr>
            <a:spLocks noGrp="1"/>
          </p:cNvSpPr>
          <p:nvPr>
            <p:ph type="title"/>
          </p:nvPr>
        </p:nvSpPr>
        <p:spPr/>
        <p:txBody>
          <a:bodyPr/>
          <a:lstStyle/>
          <a:p>
            <a:r>
              <a:rPr lang="en-US"/>
              <a:t>Facebook Post Table + Reactions | Scott - 5 of 24</a:t>
            </a:r>
          </a:p>
        </p:txBody>
      </p:sp>
      <p:graphicFrame>
        <p:nvGraphicFramePr>
          <p:cNvPr id="5" name="Table Placeholder 4">
            <a:extLst>
              <a:ext uri="{FF2B5EF4-FFF2-40B4-BE49-F238E27FC236}">
                <a16:creationId xmlns:a16="http://schemas.microsoft.com/office/drawing/2014/main" id="{A3B47792-FA06-4A84-8BB2-58838FA61B5E}"/>
              </a:ext>
            </a:extLst>
          </p:cNvPr>
          <p:cNvGraphicFramePr>
            <a:graphicFrameLocks noGrp="1"/>
          </p:cNvGraphicFramePr>
          <p:nvPr>
            <p:ph type="tbl" sz="quarter" idx="13"/>
            <p:extLst>
              <p:ext uri="{D42A27DB-BD31-4B8C-83A1-F6EECF244321}">
                <p14:modId xmlns:p14="http://schemas.microsoft.com/office/powerpoint/2010/main" val="407070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39674124"/>
                    </a:ext>
                  </a:extLst>
                </a:gridCol>
                <a:gridCol w="493776">
                  <a:extLst>
                    <a:ext uri="{9D8B030D-6E8A-4147-A177-3AD203B41FA5}">
                      <a16:colId xmlns:a16="http://schemas.microsoft.com/office/drawing/2014/main" val="1726174577"/>
                    </a:ext>
                  </a:extLst>
                </a:gridCol>
                <a:gridCol w="493776">
                  <a:extLst>
                    <a:ext uri="{9D8B030D-6E8A-4147-A177-3AD203B41FA5}">
                      <a16:colId xmlns:a16="http://schemas.microsoft.com/office/drawing/2014/main" val="2284764393"/>
                    </a:ext>
                  </a:extLst>
                </a:gridCol>
                <a:gridCol w="493776">
                  <a:extLst>
                    <a:ext uri="{9D8B030D-6E8A-4147-A177-3AD203B41FA5}">
                      <a16:colId xmlns:a16="http://schemas.microsoft.com/office/drawing/2014/main" val="516784426"/>
                    </a:ext>
                  </a:extLst>
                </a:gridCol>
                <a:gridCol w="493776">
                  <a:extLst>
                    <a:ext uri="{9D8B030D-6E8A-4147-A177-3AD203B41FA5}">
                      <a16:colId xmlns:a16="http://schemas.microsoft.com/office/drawing/2014/main" val="2061997881"/>
                    </a:ext>
                  </a:extLst>
                </a:gridCol>
                <a:gridCol w="493776">
                  <a:extLst>
                    <a:ext uri="{9D8B030D-6E8A-4147-A177-3AD203B41FA5}">
                      <a16:colId xmlns:a16="http://schemas.microsoft.com/office/drawing/2014/main" val="2710192250"/>
                    </a:ext>
                  </a:extLst>
                </a:gridCol>
                <a:gridCol w="493776">
                  <a:extLst>
                    <a:ext uri="{9D8B030D-6E8A-4147-A177-3AD203B41FA5}">
                      <a16:colId xmlns:a16="http://schemas.microsoft.com/office/drawing/2014/main" val="4255414454"/>
                    </a:ext>
                  </a:extLst>
                </a:gridCol>
                <a:gridCol w="493776">
                  <a:extLst>
                    <a:ext uri="{9D8B030D-6E8A-4147-A177-3AD203B41FA5}">
                      <a16:colId xmlns:a16="http://schemas.microsoft.com/office/drawing/2014/main" val="1164807910"/>
                    </a:ext>
                  </a:extLst>
                </a:gridCol>
                <a:gridCol w="493776">
                  <a:extLst>
                    <a:ext uri="{9D8B030D-6E8A-4147-A177-3AD203B41FA5}">
                      <a16:colId xmlns:a16="http://schemas.microsoft.com/office/drawing/2014/main" val="4264846587"/>
                    </a:ext>
                  </a:extLst>
                </a:gridCol>
                <a:gridCol w="493776">
                  <a:extLst>
                    <a:ext uri="{9D8B030D-6E8A-4147-A177-3AD203B41FA5}">
                      <a16:colId xmlns:a16="http://schemas.microsoft.com/office/drawing/2014/main" val="1399176219"/>
                    </a:ext>
                  </a:extLst>
                </a:gridCol>
                <a:gridCol w="493776">
                  <a:extLst>
                    <a:ext uri="{9D8B030D-6E8A-4147-A177-3AD203B41FA5}">
                      <a16:colId xmlns:a16="http://schemas.microsoft.com/office/drawing/2014/main" val="1582773706"/>
                    </a:ext>
                  </a:extLst>
                </a:gridCol>
                <a:gridCol w="493776">
                  <a:extLst>
                    <a:ext uri="{9D8B030D-6E8A-4147-A177-3AD203B41FA5}">
                      <a16:colId xmlns:a16="http://schemas.microsoft.com/office/drawing/2014/main" val="1866383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6641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- 2021-04-01 14:41:30</a:t>
                      </a:r>
                      <a:r>
                        <a:rPr kumimoji="0" lang="es-ES" sz="1000" b="0" i="0" u="none" strike="noStrike" kern="1200" cap="none" spc="0" normalizeH="0" baseline="0" noProof="0">
                          <a:ln>
                            <a:noFill/>
                          </a:ln>
                          <a:solidFill>
                            <a:prstClr val="black"/>
                          </a:solidFill>
                          <a:effectLst/>
                          <a:uLnTx/>
                          <a:uFillTx/>
                          <a:latin typeface="+mn-lt"/>
                          <a:ea typeface="+mn-ea"/>
                          <a:cs typeface="+mn-cs"/>
                        </a:rPr>
                        <a:t>
 ¡No hay nada igual! Por segundo año consecutivo la bici ganadora de @vueltaaltascumbres #SuperCaliber se convierte en la bici del año por los lectores de @bikerevista.
¡No importa el continente, ni el país; todo el mundo está seguro que es genial! 
@trekbikes  @trekbicycleargentina @bontragerargentina #trekbikes #trekargentina #bontragerargentina #supercaliber #procaliber #wavecell #racedtowin #gooutside #creemosenlasbicis #racedtowin #Gobybike #TeamTrekBontrager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54323929"/>
                  </a:ext>
                </a:extLst>
              </a:tr>
            </a:tbl>
          </a:graphicData>
        </a:graphic>
      </p:graphicFrame>
      <p:sp>
        <p:nvSpPr>
          <p:cNvPr id="4" name="Text Placeholder 3">
            <a:extLst>
              <a:ext uri="{FF2B5EF4-FFF2-40B4-BE49-F238E27FC236}">
                <a16:creationId xmlns:a16="http://schemas.microsoft.com/office/drawing/2014/main" id="{96AEBA66-8059-48C4-BB24-FF443E1D328C}"/>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070829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E5D76-F849-479C-8948-5689EA041E41}"/>
              </a:ext>
            </a:extLst>
          </p:cNvPr>
          <p:cNvSpPr>
            <a:spLocks noGrp="1"/>
          </p:cNvSpPr>
          <p:nvPr>
            <p:ph type="title"/>
          </p:nvPr>
        </p:nvSpPr>
        <p:spPr/>
        <p:txBody>
          <a:bodyPr/>
          <a:lstStyle/>
          <a:p>
            <a:r>
              <a:rPr lang="en-US"/>
              <a:t>Facebook Post Table + Reactions | Scott - 6 of 24</a:t>
            </a:r>
          </a:p>
        </p:txBody>
      </p:sp>
      <p:graphicFrame>
        <p:nvGraphicFramePr>
          <p:cNvPr id="5" name="Table Placeholder 4">
            <a:extLst>
              <a:ext uri="{FF2B5EF4-FFF2-40B4-BE49-F238E27FC236}">
                <a16:creationId xmlns:a16="http://schemas.microsoft.com/office/drawing/2014/main" id="{9CAF0FA1-237F-4B9D-85A5-A1832719F445}"/>
              </a:ext>
            </a:extLst>
          </p:cNvPr>
          <p:cNvGraphicFramePr>
            <a:graphicFrameLocks noGrp="1"/>
          </p:cNvGraphicFramePr>
          <p:nvPr>
            <p:ph type="tbl" sz="quarter" idx="13"/>
            <p:extLst>
              <p:ext uri="{D42A27DB-BD31-4B8C-83A1-F6EECF244321}">
                <p14:modId xmlns:p14="http://schemas.microsoft.com/office/powerpoint/2010/main" val="1639880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86196124"/>
                    </a:ext>
                  </a:extLst>
                </a:gridCol>
                <a:gridCol w="493776">
                  <a:extLst>
                    <a:ext uri="{9D8B030D-6E8A-4147-A177-3AD203B41FA5}">
                      <a16:colId xmlns:a16="http://schemas.microsoft.com/office/drawing/2014/main" val="4161255330"/>
                    </a:ext>
                  </a:extLst>
                </a:gridCol>
                <a:gridCol w="493776">
                  <a:extLst>
                    <a:ext uri="{9D8B030D-6E8A-4147-A177-3AD203B41FA5}">
                      <a16:colId xmlns:a16="http://schemas.microsoft.com/office/drawing/2014/main" val="1588163304"/>
                    </a:ext>
                  </a:extLst>
                </a:gridCol>
                <a:gridCol w="493776">
                  <a:extLst>
                    <a:ext uri="{9D8B030D-6E8A-4147-A177-3AD203B41FA5}">
                      <a16:colId xmlns:a16="http://schemas.microsoft.com/office/drawing/2014/main" val="4194331927"/>
                    </a:ext>
                  </a:extLst>
                </a:gridCol>
                <a:gridCol w="493776">
                  <a:extLst>
                    <a:ext uri="{9D8B030D-6E8A-4147-A177-3AD203B41FA5}">
                      <a16:colId xmlns:a16="http://schemas.microsoft.com/office/drawing/2014/main" val="4160445780"/>
                    </a:ext>
                  </a:extLst>
                </a:gridCol>
                <a:gridCol w="493776">
                  <a:extLst>
                    <a:ext uri="{9D8B030D-6E8A-4147-A177-3AD203B41FA5}">
                      <a16:colId xmlns:a16="http://schemas.microsoft.com/office/drawing/2014/main" val="20194288"/>
                    </a:ext>
                  </a:extLst>
                </a:gridCol>
                <a:gridCol w="493776">
                  <a:extLst>
                    <a:ext uri="{9D8B030D-6E8A-4147-A177-3AD203B41FA5}">
                      <a16:colId xmlns:a16="http://schemas.microsoft.com/office/drawing/2014/main" val="157287873"/>
                    </a:ext>
                  </a:extLst>
                </a:gridCol>
                <a:gridCol w="493776">
                  <a:extLst>
                    <a:ext uri="{9D8B030D-6E8A-4147-A177-3AD203B41FA5}">
                      <a16:colId xmlns:a16="http://schemas.microsoft.com/office/drawing/2014/main" val="1507357023"/>
                    </a:ext>
                  </a:extLst>
                </a:gridCol>
                <a:gridCol w="493776">
                  <a:extLst>
                    <a:ext uri="{9D8B030D-6E8A-4147-A177-3AD203B41FA5}">
                      <a16:colId xmlns:a16="http://schemas.microsoft.com/office/drawing/2014/main" val="1838254351"/>
                    </a:ext>
                  </a:extLst>
                </a:gridCol>
                <a:gridCol w="493776">
                  <a:extLst>
                    <a:ext uri="{9D8B030D-6E8A-4147-A177-3AD203B41FA5}">
                      <a16:colId xmlns:a16="http://schemas.microsoft.com/office/drawing/2014/main" val="4090644660"/>
                    </a:ext>
                  </a:extLst>
                </a:gridCol>
                <a:gridCol w="493776">
                  <a:extLst>
                    <a:ext uri="{9D8B030D-6E8A-4147-A177-3AD203B41FA5}">
                      <a16:colId xmlns:a16="http://schemas.microsoft.com/office/drawing/2014/main" val="866748574"/>
                    </a:ext>
                  </a:extLst>
                </a:gridCol>
                <a:gridCol w="493776">
                  <a:extLst>
                    <a:ext uri="{9D8B030D-6E8A-4147-A177-3AD203B41FA5}">
                      <a16:colId xmlns:a16="http://schemas.microsoft.com/office/drawing/2014/main" val="2758081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3327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- 2021-03-28 19:10:08</a:t>
                      </a:r>
                      <a:r>
                        <a:rPr kumimoji="0" lang="en-US" sz="1000" b="0" i="0" u="none" strike="noStrike" kern="1200" cap="none" spc="0" normalizeH="0" baseline="0" noProof="0">
                          <a:ln>
                            <a:noFill/>
                          </a:ln>
                          <a:solidFill>
                            <a:prstClr val="black"/>
                          </a:solidFill>
                          <a:effectLst/>
                          <a:uLnTx/>
                          <a:uFillTx/>
                          <a:latin typeface="+mn-lt"/>
                          <a:ea typeface="+mn-ea"/>
                          <a:cs typeface="+mn-cs"/>
                        </a:rPr>
                        <a:t>
 #newbike ¡La felicidad de @ezecuevas7 con su nueva Procaliber 9.8!  
Sin importar el clima ya sumaron sus primeros kilómetros. 🎉 Felicitaciones Eze 🎉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31358057"/>
                  </a:ext>
                </a:extLst>
              </a:tr>
            </a:tbl>
          </a:graphicData>
        </a:graphic>
      </p:graphicFrame>
      <p:sp>
        <p:nvSpPr>
          <p:cNvPr id="4" name="Text Placeholder 3">
            <a:extLst>
              <a:ext uri="{FF2B5EF4-FFF2-40B4-BE49-F238E27FC236}">
                <a16:creationId xmlns:a16="http://schemas.microsoft.com/office/drawing/2014/main" id="{1E6911F2-6D88-4C04-8340-158E21E07517}"/>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5859021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82E1D-55AB-42A6-8482-50CE65CCB064}"/>
              </a:ext>
            </a:extLst>
          </p:cNvPr>
          <p:cNvSpPr>
            <a:spLocks noGrp="1"/>
          </p:cNvSpPr>
          <p:nvPr>
            <p:ph type="title"/>
          </p:nvPr>
        </p:nvSpPr>
        <p:spPr/>
        <p:txBody>
          <a:bodyPr/>
          <a:lstStyle/>
          <a:p>
            <a:r>
              <a:rPr lang="en-US"/>
              <a:t>Facebook Post Table + Reactions | Scott - 7 of 24</a:t>
            </a:r>
          </a:p>
        </p:txBody>
      </p:sp>
      <p:graphicFrame>
        <p:nvGraphicFramePr>
          <p:cNvPr id="5" name="Table Placeholder 4">
            <a:extLst>
              <a:ext uri="{FF2B5EF4-FFF2-40B4-BE49-F238E27FC236}">
                <a16:creationId xmlns:a16="http://schemas.microsoft.com/office/drawing/2014/main" id="{298A9241-5911-4A26-A763-50D1CB200410}"/>
              </a:ext>
            </a:extLst>
          </p:cNvPr>
          <p:cNvGraphicFramePr>
            <a:graphicFrameLocks noGrp="1"/>
          </p:cNvGraphicFramePr>
          <p:nvPr>
            <p:ph type="tbl" sz="quarter" idx="13"/>
            <p:extLst>
              <p:ext uri="{D42A27DB-BD31-4B8C-83A1-F6EECF244321}">
                <p14:modId xmlns:p14="http://schemas.microsoft.com/office/powerpoint/2010/main" val="2515664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86864934"/>
                    </a:ext>
                  </a:extLst>
                </a:gridCol>
                <a:gridCol w="493776">
                  <a:extLst>
                    <a:ext uri="{9D8B030D-6E8A-4147-A177-3AD203B41FA5}">
                      <a16:colId xmlns:a16="http://schemas.microsoft.com/office/drawing/2014/main" val="3612119100"/>
                    </a:ext>
                  </a:extLst>
                </a:gridCol>
                <a:gridCol w="493776">
                  <a:extLst>
                    <a:ext uri="{9D8B030D-6E8A-4147-A177-3AD203B41FA5}">
                      <a16:colId xmlns:a16="http://schemas.microsoft.com/office/drawing/2014/main" val="608873792"/>
                    </a:ext>
                  </a:extLst>
                </a:gridCol>
                <a:gridCol w="493776">
                  <a:extLst>
                    <a:ext uri="{9D8B030D-6E8A-4147-A177-3AD203B41FA5}">
                      <a16:colId xmlns:a16="http://schemas.microsoft.com/office/drawing/2014/main" val="3741785107"/>
                    </a:ext>
                  </a:extLst>
                </a:gridCol>
                <a:gridCol w="493776">
                  <a:extLst>
                    <a:ext uri="{9D8B030D-6E8A-4147-A177-3AD203B41FA5}">
                      <a16:colId xmlns:a16="http://schemas.microsoft.com/office/drawing/2014/main" val="2155350333"/>
                    </a:ext>
                  </a:extLst>
                </a:gridCol>
                <a:gridCol w="493776">
                  <a:extLst>
                    <a:ext uri="{9D8B030D-6E8A-4147-A177-3AD203B41FA5}">
                      <a16:colId xmlns:a16="http://schemas.microsoft.com/office/drawing/2014/main" val="1109386608"/>
                    </a:ext>
                  </a:extLst>
                </a:gridCol>
                <a:gridCol w="493776">
                  <a:extLst>
                    <a:ext uri="{9D8B030D-6E8A-4147-A177-3AD203B41FA5}">
                      <a16:colId xmlns:a16="http://schemas.microsoft.com/office/drawing/2014/main" val="4154265138"/>
                    </a:ext>
                  </a:extLst>
                </a:gridCol>
                <a:gridCol w="493776">
                  <a:extLst>
                    <a:ext uri="{9D8B030D-6E8A-4147-A177-3AD203B41FA5}">
                      <a16:colId xmlns:a16="http://schemas.microsoft.com/office/drawing/2014/main" val="3926864805"/>
                    </a:ext>
                  </a:extLst>
                </a:gridCol>
                <a:gridCol w="493776">
                  <a:extLst>
                    <a:ext uri="{9D8B030D-6E8A-4147-A177-3AD203B41FA5}">
                      <a16:colId xmlns:a16="http://schemas.microsoft.com/office/drawing/2014/main" val="2215718198"/>
                    </a:ext>
                  </a:extLst>
                </a:gridCol>
                <a:gridCol w="493776">
                  <a:extLst>
                    <a:ext uri="{9D8B030D-6E8A-4147-A177-3AD203B41FA5}">
                      <a16:colId xmlns:a16="http://schemas.microsoft.com/office/drawing/2014/main" val="4064472705"/>
                    </a:ext>
                  </a:extLst>
                </a:gridCol>
                <a:gridCol w="493776">
                  <a:extLst>
                    <a:ext uri="{9D8B030D-6E8A-4147-A177-3AD203B41FA5}">
                      <a16:colId xmlns:a16="http://schemas.microsoft.com/office/drawing/2014/main" val="2848949038"/>
                    </a:ext>
                  </a:extLst>
                </a:gridCol>
                <a:gridCol w="493776">
                  <a:extLst>
                    <a:ext uri="{9D8B030D-6E8A-4147-A177-3AD203B41FA5}">
                      <a16:colId xmlns:a16="http://schemas.microsoft.com/office/drawing/2014/main" val="3685755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6776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- 2021-03-19 17:36:50</a:t>
                      </a:r>
                      <a:r>
                        <a:rPr kumimoji="0" lang="en-US" sz="1000" b="0" i="0" u="none" strike="noStrike" kern="1200" cap="none" spc="0" normalizeH="0" baseline="0" noProof="0">
                          <a:ln>
                            <a:noFill/>
                          </a:ln>
                          <a:solidFill>
                            <a:prstClr val="black"/>
                          </a:solidFill>
                          <a:effectLst/>
                          <a:uLnTx/>
                          <a:uFillTx/>
                          <a:latin typeface="+mn-lt"/>
                          <a:ea typeface="+mn-ea"/>
                          <a:cs typeface="+mn-cs"/>
                        </a:rPr>
                        <a:t>
 ¡La bici perfecta para pasar al siguiente nivel! 
La #Procaliber 9.5 te ofrece la mejor relación precio, capacidad y calidad para enfrentar cualquier desafío. Equipada con un cuadro de carbono OCLV Mountain, transmisión Shimano Deore 1x12, horquilla RockShox Judy y componentes Bontrager.
Descubrí toda la info de precios y disponibilidad en las tiendas oficiales Trek Argentina.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44136340"/>
                  </a:ext>
                </a:extLst>
              </a:tr>
            </a:tbl>
          </a:graphicData>
        </a:graphic>
      </p:graphicFrame>
      <p:sp>
        <p:nvSpPr>
          <p:cNvPr id="4" name="Text Placeholder 3">
            <a:extLst>
              <a:ext uri="{FF2B5EF4-FFF2-40B4-BE49-F238E27FC236}">
                <a16:creationId xmlns:a16="http://schemas.microsoft.com/office/drawing/2014/main" id="{9D0E0A55-1D39-4702-8C6B-36D7E9059311}"/>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7500152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687A3-2203-424D-9A6D-5904EE8690C4}"/>
              </a:ext>
            </a:extLst>
          </p:cNvPr>
          <p:cNvSpPr>
            <a:spLocks noGrp="1"/>
          </p:cNvSpPr>
          <p:nvPr>
            <p:ph type="title"/>
          </p:nvPr>
        </p:nvSpPr>
        <p:spPr/>
        <p:txBody>
          <a:bodyPr/>
          <a:lstStyle/>
          <a:p>
            <a:r>
              <a:rPr lang="en-US"/>
              <a:t>Facebook Post Table + Reactions | Scott - 8 of 24</a:t>
            </a:r>
          </a:p>
        </p:txBody>
      </p:sp>
      <p:graphicFrame>
        <p:nvGraphicFramePr>
          <p:cNvPr id="5" name="Table Placeholder 4">
            <a:extLst>
              <a:ext uri="{FF2B5EF4-FFF2-40B4-BE49-F238E27FC236}">
                <a16:creationId xmlns:a16="http://schemas.microsoft.com/office/drawing/2014/main" id="{B5B7EC58-5CA4-41C7-B922-911ABB2EAF36}"/>
              </a:ext>
            </a:extLst>
          </p:cNvPr>
          <p:cNvGraphicFramePr>
            <a:graphicFrameLocks noGrp="1"/>
          </p:cNvGraphicFramePr>
          <p:nvPr>
            <p:ph type="tbl" sz="quarter" idx="13"/>
            <p:extLst>
              <p:ext uri="{D42A27DB-BD31-4B8C-83A1-F6EECF244321}">
                <p14:modId xmlns:p14="http://schemas.microsoft.com/office/powerpoint/2010/main" val="2998960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80803792"/>
                    </a:ext>
                  </a:extLst>
                </a:gridCol>
                <a:gridCol w="493776">
                  <a:extLst>
                    <a:ext uri="{9D8B030D-6E8A-4147-A177-3AD203B41FA5}">
                      <a16:colId xmlns:a16="http://schemas.microsoft.com/office/drawing/2014/main" val="1707444591"/>
                    </a:ext>
                  </a:extLst>
                </a:gridCol>
                <a:gridCol w="493776">
                  <a:extLst>
                    <a:ext uri="{9D8B030D-6E8A-4147-A177-3AD203B41FA5}">
                      <a16:colId xmlns:a16="http://schemas.microsoft.com/office/drawing/2014/main" val="3390361956"/>
                    </a:ext>
                  </a:extLst>
                </a:gridCol>
                <a:gridCol w="493776">
                  <a:extLst>
                    <a:ext uri="{9D8B030D-6E8A-4147-A177-3AD203B41FA5}">
                      <a16:colId xmlns:a16="http://schemas.microsoft.com/office/drawing/2014/main" val="1050819834"/>
                    </a:ext>
                  </a:extLst>
                </a:gridCol>
                <a:gridCol w="493776">
                  <a:extLst>
                    <a:ext uri="{9D8B030D-6E8A-4147-A177-3AD203B41FA5}">
                      <a16:colId xmlns:a16="http://schemas.microsoft.com/office/drawing/2014/main" val="23050021"/>
                    </a:ext>
                  </a:extLst>
                </a:gridCol>
                <a:gridCol w="493776">
                  <a:extLst>
                    <a:ext uri="{9D8B030D-6E8A-4147-A177-3AD203B41FA5}">
                      <a16:colId xmlns:a16="http://schemas.microsoft.com/office/drawing/2014/main" val="1616240357"/>
                    </a:ext>
                  </a:extLst>
                </a:gridCol>
                <a:gridCol w="493776">
                  <a:extLst>
                    <a:ext uri="{9D8B030D-6E8A-4147-A177-3AD203B41FA5}">
                      <a16:colId xmlns:a16="http://schemas.microsoft.com/office/drawing/2014/main" val="4094443173"/>
                    </a:ext>
                  </a:extLst>
                </a:gridCol>
                <a:gridCol w="493776">
                  <a:extLst>
                    <a:ext uri="{9D8B030D-6E8A-4147-A177-3AD203B41FA5}">
                      <a16:colId xmlns:a16="http://schemas.microsoft.com/office/drawing/2014/main" val="4005294975"/>
                    </a:ext>
                  </a:extLst>
                </a:gridCol>
                <a:gridCol w="493776">
                  <a:extLst>
                    <a:ext uri="{9D8B030D-6E8A-4147-A177-3AD203B41FA5}">
                      <a16:colId xmlns:a16="http://schemas.microsoft.com/office/drawing/2014/main" val="3261103787"/>
                    </a:ext>
                  </a:extLst>
                </a:gridCol>
                <a:gridCol w="493776">
                  <a:extLst>
                    <a:ext uri="{9D8B030D-6E8A-4147-A177-3AD203B41FA5}">
                      <a16:colId xmlns:a16="http://schemas.microsoft.com/office/drawing/2014/main" val="2937958452"/>
                    </a:ext>
                  </a:extLst>
                </a:gridCol>
                <a:gridCol w="493776">
                  <a:extLst>
                    <a:ext uri="{9D8B030D-6E8A-4147-A177-3AD203B41FA5}">
                      <a16:colId xmlns:a16="http://schemas.microsoft.com/office/drawing/2014/main" val="1583514896"/>
                    </a:ext>
                  </a:extLst>
                </a:gridCol>
                <a:gridCol w="493776">
                  <a:extLst>
                    <a:ext uri="{9D8B030D-6E8A-4147-A177-3AD203B41FA5}">
                      <a16:colId xmlns:a16="http://schemas.microsoft.com/office/drawing/2014/main" val="2475264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7318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Cannondale Argentina - 2021-03-29 10:46:54</a:t>
                      </a:r>
                      <a:r>
                        <a:rPr kumimoji="0" lang="it-IT" sz="1000" b="0" i="0" u="none" strike="noStrike" kern="1200" cap="none" spc="0" normalizeH="0" baseline="0" noProof="0">
                          <a:ln>
                            <a:noFill/>
                          </a:ln>
                          <a:solidFill>
                            <a:prstClr val="black"/>
                          </a:solidFill>
                          <a:effectLst/>
                          <a:uLnTx/>
                          <a:uFillTx/>
                          <a:latin typeface="+mn-lt"/>
                          <a:ea typeface="+mn-ea"/>
                          <a:cs typeface="+mn-cs"/>
                        </a:rPr>
                        <a:t>
 Actitud Scalpel 2021. 🙌 #RideCannondale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38442489"/>
                  </a:ext>
                </a:extLst>
              </a:tr>
            </a:tbl>
          </a:graphicData>
        </a:graphic>
      </p:graphicFrame>
      <p:sp>
        <p:nvSpPr>
          <p:cNvPr id="4" name="Text Placeholder 3">
            <a:extLst>
              <a:ext uri="{FF2B5EF4-FFF2-40B4-BE49-F238E27FC236}">
                <a16:creationId xmlns:a16="http://schemas.microsoft.com/office/drawing/2014/main" id="{2EF311C7-FF31-4E49-B39B-D0D981694996}"/>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0772755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7CD81-595E-4525-80B7-D2D0AA750359}"/>
              </a:ext>
            </a:extLst>
          </p:cNvPr>
          <p:cNvSpPr>
            <a:spLocks noGrp="1"/>
          </p:cNvSpPr>
          <p:nvPr>
            <p:ph type="title"/>
          </p:nvPr>
        </p:nvSpPr>
        <p:spPr/>
        <p:txBody>
          <a:bodyPr/>
          <a:lstStyle/>
          <a:p>
            <a:r>
              <a:rPr lang="en-US"/>
              <a:t>Facebook Post Table + Reactions | Scott - 9 of 24</a:t>
            </a:r>
          </a:p>
        </p:txBody>
      </p:sp>
      <p:graphicFrame>
        <p:nvGraphicFramePr>
          <p:cNvPr id="5" name="Table Placeholder 4">
            <a:extLst>
              <a:ext uri="{FF2B5EF4-FFF2-40B4-BE49-F238E27FC236}">
                <a16:creationId xmlns:a16="http://schemas.microsoft.com/office/drawing/2014/main" id="{E60D9F9D-43A3-448D-A6A1-6C551CD25BBF}"/>
              </a:ext>
            </a:extLst>
          </p:cNvPr>
          <p:cNvGraphicFramePr>
            <a:graphicFrameLocks noGrp="1"/>
          </p:cNvGraphicFramePr>
          <p:nvPr>
            <p:ph type="tbl" sz="quarter" idx="13"/>
            <p:extLst>
              <p:ext uri="{D42A27DB-BD31-4B8C-83A1-F6EECF244321}">
                <p14:modId xmlns:p14="http://schemas.microsoft.com/office/powerpoint/2010/main" val="3189012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44717431"/>
                    </a:ext>
                  </a:extLst>
                </a:gridCol>
                <a:gridCol w="493776">
                  <a:extLst>
                    <a:ext uri="{9D8B030D-6E8A-4147-A177-3AD203B41FA5}">
                      <a16:colId xmlns:a16="http://schemas.microsoft.com/office/drawing/2014/main" val="3850555092"/>
                    </a:ext>
                  </a:extLst>
                </a:gridCol>
                <a:gridCol w="493776">
                  <a:extLst>
                    <a:ext uri="{9D8B030D-6E8A-4147-A177-3AD203B41FA5}">
                      <a16:colId xmlns:a16="http://schemas.microsoft.com/office/drawing/2014/main" val="554059023"/>
                    </a:ext>
                  </a:extLst>
                </a:gridCol>
                <a:gridCol w="493776">
                  <a:extLst>
                    <a:ext uri="{9D8B030D-6E8A-4147-A177-3AD203B41FA5}">
                      <a16:colId xmlns:a16="http://schemas.microsoft.com/office/drawing/2014/main" val="943496371"/>
                    </a:ext>
                  </a:extLst>
                </a:gridCol>
                <a:gridCol w="493776">
                  <a:extLst>
                    <a:ext uri="{9D8B030D-6E8A-4147-A177-3AD203B41FA5}">
                      <a16:colId xmlns:a16="http://schemas.microsoft.com/office/drawing/2014/main" val="3952976653"/>
                    </a:ext>
                  </a:extLst>
                </a:gridCol>
                <a:gridCol w="493776">
                  <a:extLst>
                    <a:ext uri="{9D8B030D-6E8A-4147-A177-3AD203B41FA5}">
                      <a16:colId xmlns:a16="http://schemas.microsoft.com/office/drawing/2014/main" val="1793030651"/>
                    </a:ext>
                  </a:extLst>
                </a:gridCol>
                <a:gridCol w="493776">
                  <a:extLst>
                    <a:ext uri="{9D8B030D-6E8A-4147-A177-3AD203B41FA5}">
                      <a16:colId xmlns:a16="http://schemas.microsoft.com/office/drawing/2014/main" val="2997458507"/>
                    </a:ext>
                  </a:extLst>
                </a:gridCol>
                <a:gridCol w="493776">
                  <a:extLst>
                    <a:ext uri="{9D8B030D-6E8A-4147-A177-3AD203B41FA5}">
                      <a16:colId xmlns:a16="http://schemas.microsoft.com/office/drawing/2014/main" val="1511003733"/>
                    </a:ext>
                  </a:extLst>
                </a:gridCol>
                <a:gridCol w="493776">
                  <a:extLst>
                    <a:ext uri="{9D8B030D-6E8A-4147-A177-3AD203B41FA5}">
                      <a16:colId xmlns:a16="http://schemas.microsoft.com/office/drawing/2014/main" val="3333302533"/>
                    </a:ext>
                  </a:extLst>
                </a:gridCol>
                <a:gridCol w="493776">
                  <a:extLst>
                    <a:ext uri="{9D8B030D-6E8A-4147-A177-3AD203B41FA5}">
                      <a16:colId xmlns:a16="http://schemas.microsoft.com/office/drawing/2014/main" val="3168408710"/>
                    </a:ext>
                  </a:extLst>
                </a:gridCol>
                <a:gridCol w="493776">
                  <a:extLst>
                    <a:ext uri="{9D8B030D-6E8A-4147-A177-3AD203B41FA5}">
                      <a16:colId xmlns:a16="http://schemas.microsoft.com/office/drawing/2014/main" val="992214822"/>
                    </a:ext>
                  </a:extLst>
                </a:gridCol>
                <a:gridCol w="493776">
                  <a:extLst>
                    <a:ext uri="{9D8B030D-6E8A-4147-A177-3AD203B41FA5}">
                      <a16:colId xmlns:a16="http://schemas.microsoft.com/office/drawing/2014/main" val="2898078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3230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- 2021-03-21 20:36:26</a:t>
                      </a:r>
                      <a:r>
                        <a:rPr kumimoji="0" lang="en-US" sz="1000" b="0" i="0" u="none" strike="noStrike" kern="1200" cap="none" spc="0" normalizeH="0" baseline="0" noProof="0">
                          <a:ln>
                            <a:noFill/>
                          </a:ln>
                          <a:solidFill>
                            <a:prstClr val="black"/>
                          </a:solidFill>
                          <a:effectLst/>
                          <a:uLnTx/>
                          <a:uFillTx/>
                          <a:latin typeface="+mn-lt"/>
                          <a:ea typeface="+mn-ea"/>
                          <a:cs typeface="+mn-cs"/>
                        </a:rPr>
                        <a:t>
 La #Procaliber 9.6 es una bici de carbono ligera para XC y Marathon preparada para enfrentar cualquier desafío. Equipada con un cuadro de carbono OCLV Mountain, una transmisión Shimano XT/SLX de 12 velocidades con un amplio rango de desarrollos y una horquilla RockShox Recon Gold.
Disponibilidad, precios e info en tu tienda Trek más cercana. Link en bio.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07982724"/>
                  </a:ext>
                </a:extLst>
              </a:tr>
            </a:tbl>
          </a:graphicData>
        </a:graphic>
      </p:graphicFrame>
      <p:sp>
        <p:nvSpPr>
          <p:cNvPr id="4" name="Text Placeholder 3">
            <a:extLst>
              <a:ext uri="{FF2B5EF4-FFF2-40B4-BE49-F238E27FC236}">
                <a16:creationId xmlns:a16="http://schemas.microsoft.com/office/drawing/2014/main" id="{4150B906-9331-4E33-841A-FA726938C514}"/>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8759199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D3B3E-5127-4FA8-94EB-674D85BFC0C1}"/>
              </a:ext>
            </a:extLst>
          </p:cNvPr>
          <p:cNvSpPr>
            <a:spLocks noGrp="1"/>
          </p:cNvSpPr>
          <p:nvPr>
            <p:ph type="title"/>
          </p:nvPr>
        </p:nvSpPr>
        <p:spPr/>
        <p:txBody>
          <a:bodyPr/>
          <a:lstStyle/>
          <a:p>
            <a:r>
              <a:rPr lang="en-US"/>
              <a:t>Facebook Post Table + Reactions | Scott - 10 of 24</a:t>
            </a:r>
          </a:p>
        </p:txBody>
      </p:sp>
      <p:graphicFrame>
        <p:nvGraphicFramePr>
          <p:cNvPr id="5" name="Table Placeholder 4">
            <a:extLst>
              <a:ext uri="{FF2B5EF4-FFF2-40B4-BE49-F238E27FC236}">
                <a16:creationId xmlns:a16="http://schemas.microsoft.com/office/drawing/2014/main" id="{6EAAB8A4-B9C2-4A61-BCDE-CF7FBA28A457}"/>
              </a:ext>
            </a:extLst>
          </p:cNvPr>
          <p:cNvGraphicFramePr>
            <a:graphicFrameLocks noGrp="1"/>
          </p:cNvGraphicFramePr>
          <p:nvPr>
            <p:ph type="tbl" sz="quarter" idx="13"/>
            <p:extLst>
              <p:ext uri="{D42A27DB-BD31-4B8C-83A1-F6EECF244321}">
                <p14:modId xmlns:p14="http://schemas.microsoft.com/office/powerpoint/2010/main" val="45592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85519988"/>
                    </a:ext>
                  </a:extLst>
                </a:gridCol>
                <a:gridCol w="493776">
                  <a:extLst>
                    <a:ext uri="{9D8B030D-6E8A-4147-A177-3AD203B41FA5}">
                      <a16:colId xmlns:a16="http://schemas.microsoft.com/office/drawing/2014/main" val="939721432"/>
                    </a:ext>
                  </a:extLst>
                </a:gridCol>
                <a:gridCol w="493776">
                  <a:extLst>
                    <a:ext uri="{9D8B030D-6E8A-4147-A177-3AD203B41FA5}">
                      <a16:colId xmlns:a16="http://schemas.microsoft.com/office/drawing/2014/main" val="323201884"/>
                    </a:ext>
                  </a:extLst>
                </a:gridCol>
                <a:gridCol w="493776">
                  <a:extLst>
                    <a:ext uri="{9D8B030D-6E8A-4147-A177-3AD203B41FA5}">
                      <a16:colId xmlns:a16="http://schemas.microsoft.com/office/drawing/2014/main" val="2519397140"/>
                    </a:ext>
                  </a:extLst>
                </a:gridCol>
                <a:gridCol w="493776">
                  <a:extLst>
                    <a:ext uri="{9D8B030D-6E8A-4147-A177-3AD203B41FA5}">
                      <a16:colId xmlns:a16="http://schemas.microsoft.com/office/drawing/2014/main" val="337913841"/>
                    </a:ext>
                  </a:extLst>
                </a:gridCol>
                <a:gridCol w="493776">
                  <a:extLst>
                    <a:ext uri="{9D8B030D-6E8A-4147-A177-3AD203B41FA5}">
                      <a16:colId xmlns:a16="http://schemas.microsoft.com/office/drawing/2014/main" val="2139848916"/>
                    </a:ext>
                  </a:extLst>
                </a:gridCol>
                <a:gridCol w="493776">
                  <a:extLst>
                    <a:ext uri="{9D8B030D-6E8A-4147-A177-3AD203B41FA5}">
                      <a16:colId xmlns:a16="http://schemas.microsoft.com/office/drawing/2014/main" val="359145103"/>
                    </a:ext>
                  </a:extLst>
                </a:gridCol>
                <a:gridCol w="493776">
                  <a:extLst>
                    <a:ext uri="{9D8B030D-6E8A-4147-A177-3AD203B41FA5}">
                      <a16:colId xmlns:a16="http://schemas.microsoft.com/office/drawing/2014/main" val="2766886078"/>
                    </a:ext>
                  </a:extLst>
                </a:gridCol>
                <a:gridCol w="493776">
                  <a:extLst>
                    <a:ext uri="{9D8B030D-6E8A-4147-A177-3AD203B41FA5}">
                      <a16:colId xmlns:a16="http://schemas.microsoft.com/office/drawing/2014/main" val="2630457424"/>
                    </a:ext>
                  </a:extLst>
                </a:gridCol>
                <a:gridCol w="493776">
                  <a:extLst>
                    <a:ext uri="{9D8B030D-6E8A-4147-A177-3AD203B41FA5}">
                      <a16:colId xmlns:a16="http://schemas.microsoft.com/office/drawing/2014/main" val="2041187221"/>
                    </a:ext>
                  </a:extLst>
                </a:gridCol>
                <a:gridCol w="493776">
                  <a:extLst>
                    <a:ext uri="{9D8B030D-6E8A-4147-A177-3AD203B41FA5}">
                      <a16:colId xmlns:a16="http://schemas.microsoft.com/office/drawing/2014/main" val="3481471472"/>
                    </a:ext>
                  </a:extLst>
                </a:gridCol>
                <a:gridCol w="493776">
                  <a:extLst>
                    <a:ext uri="{9D8B030D-6E8A-4147-A177-3AD203B41FA5}">
                      <a16:colId xmlns:a16="http://schemas.microsoft.com/office/drawing/2014/main" val="970145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9132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- 2021-03-16 18:07:31</a:t>
                      </a:r>
                      <a:r>
                        <a:rPr kumimoji="0" lang="en-US" sz="1000" b="0" i="0" u="none" strike="noStrike" kern="1200" cap="none" spc="0" normalizeH="0" baseline="0" noProof="0">
                          <a:ln>
                            <a:noFill/>
                          </a:ln>
                          <a:solidFill>
                            <a:prstClr val="black"/>
                          </a:solidFill>
                          <a:effectLst/>
                          <a:uLnTx/>
                          <a:uFillTx/>
                          <a:latin typeface="+mn-lt"/>
                          <a:ea typeface="+mn-ea"/>
                          <a:cs typeface="+mn-cs"/>
                        </a:rPr>
                        <a:t>
 ¡Marlin 8! 
Equipada con cuadro Alpha Silver Aluminum, cableado interno, freno a disco, transmisión SRAM SX Eagle 12 velocidades, Horquilla RockShox Judy Silver,frenos de disco hidráulico Shimano y componentes Bontrager ofrece la combinación perfecta para ir más rápido y más lejos. 
¡Tu próxima bici se llama Marlin! 
@trekbikes @trekbicycleargentina @bontragerargentina  #trekbikes #trekargentina #bontragerargentina #racedtowin #gooutside #creemosenlasbicis #racedtowin #Marlin8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18547772"/>
                  </a:ext>
                </a:extLst>
              </a:tr>
            </a:tbl>
          </a:graphicData>
        </a:graphic>
      </p:graphicFrame>
      <p:sp>
        <p:nvSpPr>
          <p:cNvPr id="4" name="Text Placeholder 3">
            <a:extLst>
              <a:ext uri="{FF2B5EF4-FFF2-40B4-BE49-F238E27FC236}">
                <a16:creationId xmlns:a16="http://schemas.microsoft.com/office/drawing/2014/main" id="{B23F5F1D-2DF1-4241-8BE4-0EF70E04C730}"/>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0751003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06EE2-5183-4851-A6A4-2094A1A0ACD6}"/>
              </a:ext>
            </a:extLst>
          </p:cNvPr>
          <p:cNvSpPr>
            <a:spLocks noGrp="1"/>
          </p:cNvSpPr>
          <p:nvPr>
            <p:ph type="title"/>
          </p:nvPr>
        </p:nvSpPr>
        <p:spPr/>
        <p:txBody>
          <a:bodyPr/>
          <a:lstStyle/>
          <a:p>
            <a:r>
              <a:rPr lang="en-US"/>
              <a:t>Facebook Post Table + Reactions | Scott - 11 of 24</a:t>
            </a:r>
          </a:p>
        </p:txBody>
      </p:sp>
      <p:graphicFrame>
        <p:nvGraphicFramePr>
          <p:cNvPr id="5" name="Table Placeholder 4">
            <a:extLst>
              <a:ext uri="{FF2B5EF4-FFF2-40B4-BE49-F238E27FC236}">
                <a16:creationId xmlns:a16="http://schemas.microsoft.com/office/drawing/2014/main" id="{E7CB9B6C-BC51-4767-952C-62561B0F67F0}"/>
              </a:ext>
            </a:extLst>
          </p:cNvPr>
          <p:cNvGraphicFramePr>
            <a:graphicFrameLocks noGrp="1"/>
          </p:cNvGraphicFramePr>
          <p:nvPr>
            <p:ph type="tbl" sz="quarter" idx="13"/>
            <p:extLst>
              <p:ext uri="{D42A27DB-BD31-4B8C-83A1-F6EECF244321}">
                <p14:modId xmlns:p14="http://schemas.microsoft.com/office/powerpoint/2010/main" val="1552569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50692743"/>
                    </a:ext>
                  </a:extLst>
                </a:gridCol>
                <a:gridCol w="493776">
                  <a:extLst>
                    <a:ext uri="{9D8B030D-6E8A-4147-A177-3AD203B41FA5}">
                      <a16:colId xmlns:a16="http://schemas.microsoft.com/office/drawing/2014/main" val="378789958"/>
                    </a:ext>
                  </a:extLst>
                </a:gridCol>
                <a:gridCol w="493776">
                  <a:extLst>
                    <a:ext uri="{9D8B030D-6E8A-4147-A177-3AD203B41FA5}">
                      <a16:colId xmlns:a16="http://schemas.microsoft.com/office/drawing/2014/main" val="3231378146"/>
                    </a:ext>
                  </a:extLst>
                </a:gridCol>
                <a:gridCol w="493776">
                  <a:extLst>
                    <a:ext uri="{9D8B030D-6E8A-4147-A177-3AD203B41FA5}">
                      <a16:colId xmlns:a16="http://schemas.microsoft.com/office/drawing/2014/main" val="3330281598"/>
                    </a:ext>
                  </a:extLst>
                </a:gridCol>
                <a:gridCol w="493776">
                  <a:extLst>
                    <a:ext uri="{9D8B030D-6E8A-4147-A177-3AD203B41FA5}">
                      <a16:colId xmlns:a16="http://schemas.microsoft.com/office/drawing/2014/main" val="4187985719"/>
                    </a:ext>
                  </a:extLst>
                </a:gridCol>
                <a:gridCol w="493776">
                  <a:extLst>
                    <a:ext uri="{9D8B030D-6E8A-4147-A177-3AD203B41FA5}">
                      <a16:colId xmlns:a16="http://schemas.microsoft.com/office/drawing/2014/main" val="2784926352"/>
                    </a:ext>
                  </a:extLst>
                </a:gridCol>
                <a:gridCol w="493776">
                  <a:extLst>
                    <a:ext uri="{9D8B030D-6E8A-4147-A177-3AD203B41FA5}">
                      <a16:colId xmlns:a16="http://schemas.microsoft.com/office/drawing/2014/main" val="360715313"/>
                    </a:ext>
                  </a:extLst>
                </a:gridCol>
                <a:gridCol w="493776">
                  <a:extLst>
                    <a:ext uri="{9D8B030D-6E8A-4147-A177-3AD203B41FA5}">
                      <a16:colId xmlns:a16="http://schemas.microsoft.com/office/drawing/2014/main" val="3548031702"/>
                    </a:ext>
                  </a:extLst>
                </a:gridCol>
                <a:gridCol w="493776">
                  <a:extLst>
                    <a:ext uri="{9D8B030D-6E8A-4147-A177-3AD203B41FA5}">
                      <a16:colId xmlns:a16="http://schemas.microsoft.com/office/drawing/2014/main" val="1596692726"/>
                    </a:ext>
                  </a:extLst>
                </a:gridCol>
                <a:gridCol w="493776">
                  <a:extLst>
                    <a:ext uri="{9D8B030D-6E8A-4147-A177-3AD203B41FA5}">
                      <a16:colId xmlns:a16="http://schemas.microsoft.com/office/drawing/2014/main" val="24333733"/>
                    </a:ext>
                  </a:extLst>
                </a:gridCol>
                <a:gridCol w="493776">
                  <a:extLst>
                    <a:ext uri="{9D8B030D-6E8A-4147-A177-3AD203B41FA5}">
                      <a16:colId xmlns:a16="http://schemas.microsoft.com/office/drawing/2014/main" val="648482060"/>
                    </a:ext>
                  </a:extLst>
                </a:gridCol>
                <a:gridCol w="493776">
                  <a:extLst>
                    <a:ext uri="{9D8B030D-6E8A-4147-A177-3AD203B41FA5}">
                      <a16:colId xmlns:a16="http://schemas.microsoft.com/office/drawing/2014/main" val="2980258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7107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- 2021-04-15 14:22:39</a:t>
                      </a:r>
                      <a:r>
                        <a:rPr kumimoji="0" lang="en-US" sz="1000" b="0" i="0" u="none" strike="noStrike" kern="1200" cap="none" spc="0" normalizeH="0" baseline="0" noProof="0">
                          <a:ln>
                            <a:noFill/>
                          </a:ln>
                          <a:solidFill>
                            <a:prstClr val="black"/>
                          </a:solidFill>
                          <a:effectLst/>
                          <a:uLnTx/>
                          <a:uFillTx/>
                          <a:latin typeface="+mn-lt"/>
                          <a:ea typeface="+mn-ea"/>
                          <a:cs typeface="+mn-cs"/>
                        </a:rPr>
                        <a:t>
 ¡Feliz día Internacional del Ciclista! 
@trekbikes @trekbicycleargentina @bontragerargentina @opticacentralstore @pave_sportswear #trekbikes #trekargentina  #procaliber #topfuel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87762016"/>
                  </a:ext>
                </a:extLst>
              </a:tr>
            </a:tbl>
          </a:graphicData>
        </a:graphic>
      </p:graphicFrame>
      <p:sp>
        <p:nvSpPr>
          <p:cNvPr id="4" name="Text Placeholder 3">
            <a:extLst>
              <a:ext uri="{FF2B5EF4-FFF2-40B4-BE49-F238E27FC236}">
                <a16:creationId xmlns:a16="http://schemas.microsoft.com/office/drawing/2014/main" id="{86A170F6-D3DE-4062-A77F-1310B056FF75}"/>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1396607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2588C-E33F-4A2F-AE28-EC373515A8A1}"/>
              </a:ext>
            </a:extLst>
          </p:cNvPr>
          <p:cNvSpPr>
            <a:spLocks noGrp="1"/>
          </p:cNvSpPr>
          <p:nvPr>
            <p:ph type="title"/>
          </p:nvPr>
        </p:nvSpPr>
        <p:spPr/>
        <p:txBody>
          <a:bodyPr/>
          <a:lstStyle/>
          <a:p>
            <a:r>
              <a:rPr lang="en-US"/>
              <a:t>Facebook Post Table + Reactions | Scott - 12 of 24</a:t>
            </a:r>
          </a:p>
        </p:txBody>
      </p:sp>
      <p:graphicFrame>
        <p:nvGraphicFramePr>
          <p:cNvPr id="5" name="Table Placeholder 4">
            <a:extLst>
              <a:ext uri="{FF2B5EF4-FFF2-40B4-BE49-F238E27FC236}">
                <a16:creationId xmlns:a16="http://schemas.microsoft.com/office/drawing/2014/main" id="{60C63D75-EF7C-4E9B-A27B-15DA6ACE72AF}"/>
              </a:ext>
            </a:extLst>
          </p:cNvPr>
          <p:cNvGraphicFramePr>
            <a:graphicFrameLocks noGrp="1"/>
          </p:cNvGraphicFramePr>
          <p:nvPr>
            <p:ph type="tbl" sz="quarter" idx="13"/>
            <p:extLst>
              <p:ext uri="{D42A27DB-BD31-4B8C-83A1-F6EECF244321}">
                <p14:modId xmlns:p14="http://schemas.microsoft.com/office/powerpoint/2010/main" val="3295248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48954625"/>
                    </a:ext>
                  </a:extLst>
                </a:gridCol>
                <a:gridCol w="493776">
                  <a:extLst>
                    <a:ext uri="{9D8B030D-6E8A-4147-A177-3AD203B41FA5}">
                      <a16:colId xmlns:a16="http://schemas.microsoft.com/office/drawing/2014/main" val="2734084665"/>
                    </a:ext>
                  </a:extLst>
                </a:gridCol>
                <a:gridCol w="493776">
                  <a:extLst>
                    <a:ext uri="{9D8B030D-6E8A-4147-A177-3AD203B41FA5}">
                      <a16:colId xmlns:a16="http://schemas.microsoft.com/office/drawing/2014/main" val="907405527"/>
                    </a:ext>
                  </a:extLst>
                </a:gridCol>
                <a:gridCol w="493776">
                  <a:extLst>
                    <a:ext uri="{9D8B030D-6E8A-4147-A177-3AD203B41FA5}">
                      <a16:colId xmlns:a16="http://schemas.microsoft.com/office/drawing/2014/main" val="3357408059"/>
                    </a:ext>
                  </a:extLst>
                </a:gridCol>
                <a:gridCol w="493776">
                  <a:extLst>
                    <a:ext uri="{9D8B030D-6E8A-4147-A177-3AD203B41FA5}">
                      <a16:colId xmlns:a16="http://schemas.microsoft.com/office/drawing/2014/main" val="612850456"/>
                    </a:ext>
                  </a:extLst>
                </a:gridCol>
                <a:gridCol w="493776">
                  <a:extLst>
                    <a:ext uri="{9D8B030D-6E8A-4147-A177-3AD203B41FA5}">
                      <a16:colId xmlns:a16="http://schemas.microsoft.com/office/drawing/2014/main" val="4214926916"/>
                    </a:ext>
                  </a:extLst>
                </a:gridCol>
                <a:gridCol w="493776">
                  <a:extLst>
                    <a:ext uri="{9D8B030D-6E8A-4147-A177-3AD203B41FA5}">
                      <a16:colId xmlns:a16="http://schemas.microsoft.com/office/drawing/2014/main" val="4270417466"/>
                    </a:ext>
                  </a:extLst>
                </a:gridCol>
                <a:gridCol w="493776">
                  <a:extLst>
                    <a:ext uri="{9D8B030D-6E8A-4147-A177-3AD203B41FA5}">
                      <a16:colId xmlns:a16="http://schemas.microsoft.com/office/drawing/2014/main" val="465790527"/>
                    </a:ext>
                  </a:extLst>
                </a:gridCol>
                <a:gridCol w="493776">
                  <a:extLst>
                    <a:ext uri="{9D8B030D-6E8A-4147-A177-3AD203B41FA5}">
                      <a16:colId xmlns:a16="http://schemas.microsoft.com/office/drawing/2014/main" val="934698033"/>
                    </a:ext>
                  </a:extLst>
                </a:gridCol>
                <a:gridCol w="493776">
                  <a:extLst>
                    <a:ext uri="{9D8B030D-6E8A-4147-A177-3AD203B41FA5}">
                      <a16:colId xmlns:a16="http://schemas.microsoft.com/office/drawing/2014/main" val="2386468079"/>
                    </a:ext>
                  </a:extLst>
                </a:gridCol>
                <a:gridCol w="493776">
                  <a:extLst>
                    <a:ext uri="{9D8B030D-6E8A-4147-A177-3AD203B41FA5}">
                      <a16:colId xmlns:a16="http://schemas.microsoft.com/office/drawing/2014/main" val="3149772467"/>
                    </a:ext>
                  </a:extLst>
                </a:gridCol>
                <a:gridCol w="493776">
                  <a:extLst>
                    <a:ext uri="{9D8B030D-6E8A-4147-A177-3AD203B41FA5}">
                      <a16:colId xmlns:a16="http://schemas.microsoft.com/office/drawing/2014/main" val="2083856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6014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- 2021-04-14 18:42:06</a:t>
                      </a:r>
                      <a:r>
                        <a:rPr kumimoji="0" lang="es-ES" sz="1000" b="0" i="0" u="none" strike="noStrike" kern="1200" cap="none" spc="0" normalizeH="0" baseline="0" noProof="0">
                          <a:ln>
                            <a:noFill/>
                          </a:ln>
                          <a:solidFill>
                            <a:prstClr val="black"/>
                          </a:solidFill>
                          <a:effectLst/>
                          <a:uLnTx/>
                          <a:uFillTx/>
                          <a:latin typeface="+mn-lt"/>
                          <a:ea typeface="+mn-ea"/>
                          <a:cs typeface="+mn-cs"/>
                        </a:rPr>
                        <a:t>
 La X-Caliber es una rígida diseñada para proporcionar velocidad, eficacia de pedaleo y un manejo rápido en senderos, singletrack o en las calles de la ciudad. Es perfecta para los ciclistas novatos, para corredores de cross country y para todo aquel que quiera rodar más kilómetros en menos tiempo.
Toda la información y disponibilidad  @trekbicycleargentina en los distribuidores autorizados de todo el país. 
@trekbikes @trekbicycleargentina @bontragerargentina  #trekbikes #trekargentina #bontragerargentina #racedtowin #gooutside #creemosenlasbicis #racedtowin #xcaliber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6238778"/>
                  </a:ext>
                </a:extLst>
              </a:tr>
            </a:tbl>
          </a:graphicData>
        </a:graphic>
      </p:graphicFrame>
      <p:sp>
        <p:nvSpPr>
          <p:cNvPr id="4" name="Text Placeholder 3">
            <a:extLst>
              <a:ext uri="{FF2B5EF4-FFF2-40B4-BE49-F238E27FC236}">
                <a16:creationId xmlns:a16="http://schemas.microsoft.com/office/drawing/2014/main" id="{DCFB124E-940B-4939-9B7C-164459967E18}"/>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3381417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A392E-EF6E-4DD3-B86B-F8FE95BB3F9B}"/>
              </a:ext>
            </a:extLst>
          </p:cNvPr>
          <p:cNvSpPr>
            <a:spLocks noGrp="1"/>
          </p:cNvSpPr>
          <p:nvPr>
            <p:ph type="title"/>
          </p:nvPr>
        </p:nvSpPr>
        <p:spPr/>
        <p:txBody>
          <a:bodyPr/>
          <a:lstStyle/>
          <a:p>
            <a:r>
              <a:rPr lang="en-US"/>
              <a:t>Facebook Post Table + Reactions | Scott - 13 of 24</a:t>
            </a:r>
          </a:p>
        </p:txBody>
      </p:sp>
      <p:graphicFrame>
        <p:nvGraphicFramePr>
          <p:cNvPr id="5" name="Table Placeholder 4">
            <a:extLst>
              <a:ext uri="{FF2B5EF4-FFF2-40B4-BE49-F238E27FC236}">
                <a16:creationId xmlns:a16="http://schemas.microsoft.com/office/drawing/2014/main" id="{A9A26A64-08B6-4F3B-AB6E-2BC268604741}"/>
              </a:ext>
            </a:extLst>
          </p:cNvPr>
          <p:cNvGraphicFramePr>
            <a:graphicFrameLocks noGrp="1"/>
          </p:cNvGraphicFramePr>
          <p:nvPr>
            <p:ph type="tbl" sz="quarter" idx="13"/>
            <p:extLst>
              <p:ext uri="{D42A27DB-BD31-4B8C-83A1-F6EECF244321}">
                <p14:modId xmlns:p14="http://schemas.microsoft.com/office/powerpoint/2010/main" val="341046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08862022"/>
                    </a:ext>
                  </a:extLst>
                </a:gridCol>
                <a:gridCol w="493776">
                  <a:extLst>
                    <a:ext uri="{9D8B030D-6E8A-4147-A177-3AD203B41FA5}">
                      <a16:colId xmlns:a16="http://schemas.microsoft.com/office/drawing/2014/main" val="1957554886"/>
                    </a:ext>
                  </a:extLst>
                </a:gridCol>
                <a:gridCol w="493776">
                  <a:extLst>
                    <a:ext uri="{9D8B030D-6E8A-4147-A177-3AD203B41FA5}">
                      <a16:colId xmlns:a16="http://schemas.microsoft.com/office/drawing/2014/main" val="1056167478"/>
                    </a:ext>
                  </a:extLst>
                </a:gridCol>
                <a:gridCol w="493776">
                  <a:extLst>
                    <a:ext uri="{9D8B030D-6E8A-4147-A177-3AD203B41FA5}">
                      <a16:colId xmlns:a16="http://schemas.microsoft.com/office/drawing/2014/main" val="225761604"/>
                    </a:ext>
                  </a:extLst>
                </a:gridCol>
                <a:gridCol w="493776">
                  <a:extLst>
                    <a:ext uri="{9D8B030D-6E8A-4147-A177-3AD203B41FA5}">
                      <a16:colId xmlns:a16="http://schemas.microsoft.com/office/drawing/2014/main" val="1132027802"/>
                    </a:ext>
                  </a:extLst>
                </a:gridCol>
                <a:gridCol w="493776">
                  <a:extLst>
                    <a:ext uri="{9D8B030D-6E8A-4147-A177-3AD203B41FA5}">
                      <a16:colId xmlns:a16="http://schemas.microsoft.com/office/drawing/2014/main" val="352004638"/>
                    </a:ext>
                  </a:extLst>
                </a:gridCol>
                <a:gridCol w="493776">
                  <a:extLst>
                    <a:ext uri="{9D8B030D-6E8A-4147-A177-3AD203B41FA5}">
                      <a16:colId xmlns:a16="http://schemas.microsoft.com/office/drawing/2014/main" val="3972757242"/>
                    </a:ext>
                  </a:extLst>
                </a:gridCol>
                <a:gridCol w="493776">
                  <a:extLst>
                    <a:ext uri="{9D8B030D-6E8A-4147-A177-3AD203B41FA5}">
                      <a16:colId xmlns:a16="http://schemas.microsoft.com/office/drawing/2014/main" val="1219900619"/>
                    </a:ext>
                  </a:extLst>
                </a:gridCol>
                <a:gridCol w="493776">
                  <a:extLst>
                    <a:ext uri="{9D8B030D-6E8A-4147-A177-3AD203B41FA5}">
                      <a16:colId xmlns:a16="http://schemas.microsoft.com/office/drawing/2014/main" val="962939274"/>
                    </a:ext>
                  </a:extLst>
                </a:gridCol>
                <a:gridCol w="493776">
                  <a:extLst>
                    <a:ext uri="{9D8B030D-6E8A-4147-A177-3AD203B41FA5}">
                      <a16:colId xmlns:a16="http://schemas.microsoft.com/office/drawing/2014/main" val="2262255267"/>
                    </a:ext>
                  </a:extLst>
                </a:gridCol>
                <a:gridCol w="493776">
                  <a:extLst>
                    <a:ext uri="{9D8B030D-6E8A-4147-A177-3AD203B41FA5}">
                      <a16:colId xmlns:a16="http://schemas.microsoft.com/office/drawing/2014/main" val="668249218"/>
                    </a:ext>
                  </a:extLst>
                </a:gridCol>
                <a:gridCol w="493776">
                  <a:extLst>
                    <a:ext uri="{9D8B030D-6E8A-4147-A177-3AD203B41FA5}">
                      <a16:colId xmlns:a16="http://schemas.microsoft.com/office/drawing/2014/main" val="4059544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4653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- 2021-03-31 18:37:14</a:t>
                      </a:r>
                      <a:r>
                        <a:rPr kumimoji="0" lang="en-US" sz="1000" b="0" i="0" u="none" strike="noStrike" kern="1200" cap="none" spc="0" normalizeH="0" baseline="0" noProof="0">
                          <a:ln>
                            <a:noFill/>
                          </a:ln>
                          <a:solidFill>
                            <a:prstClr val="black"/>
                          </a:solidFill>
                          <a:effectLst/>
                          <a:uLnTx/>
                          <a:uFillTx/>
                          <a:latin typeface="+mn-lt"/>
                          <a:ea typeface="+mn-ea"/>
                          <a:cs typeface="+mn-cs"/>
                        </a:rPr>
                        <a:t>
 #ProduccionNacional  
La SCOTT Aspect 950 es la bicicleta de montaña rígida sin suspensión trasera, diseñada para ser ligera y eficaz.
✅ Cuadro de aleación Aspect 700/900
✅ Suntour XCT30-HLO 100 mm
✅ Shimano Altus, 18 velocidades
✅ Tektro hidráulicos Frenos de disco hidráulicos
✅ Kenda Booster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5405631"/>
                  </a:ext>
                </a:extLst>
              </a:tr>
            </a:tbl>
          </a:graphicData>
        </a:graphic>
      </p:graphicFrame>
      <p:sp>
        <p:nvSpPr>
          <p:cNvPr id="4" name="Text Placeholder 3">
            <a:extLst>
              <a:ext uri="{FF2B5EF4-FFF2-40B4-BE49-F238E27FC236}">
                <a16:creationId xmlns:a16="http://schemas.microsoft.com/office/drawing/2014/main" id="{6187E33F-EA55-4EAA-B1AA-651EC318B751}"/>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6449578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6AE06-4724-4C2B-AD0F-23319C2CCBF2}"/>
              </a:ext>
            </a:extLst>
          </p:cNvPr>
          <p:cNvSpPr>
            <a:spLocks noGrp="1"/>
          </p:cNvSpPr>
          <p:nvPr>
            <p:ph type="title"/>
          </p:nvPr>
        </p:nvSpPr>
        <p:spPr/>
        <p:txBody>
          <a:bodyPr/>
          <a:lstStyle/>
          <a:p>
            <a:r>
              <a:rPr lang="en-US"/>
              <a:t>Facebook Post Table + Reactions | Scott - 14 of 24</a:t>
            </a:r>
          </a:p>
        </p:txBody>
      </p:sp>
      <p:graphicFrame>
        <p:nvGraphicFramePr>
          <p:cNvPr id="5" name="Table Placeholder 4">
            <a:extLst>
              <a:ext uri="{FF2B5EF4-FFF2-40B4-BE49-F238E27FC236}">
                <a16:creationId xmlns:a16="http://schemas.microsoft.com/office/drawing/2014/main" id="{BD94D482-8A09-4348-A648-629D7BF4152A}"/>
              </a:ext>
            </a:extLst>
          </p:cNvPr>
          <p:cNvGraphicFramePr>
            <a:graphicFrameLocks noGrp="1"/>
          </p:cNvGraphicFramePr>
          <p:nvPr>
            <p:ph type="tbl" sz="quarter" idx="13"/>
            <p:extLst>
              <p:ext uri="{D42A27DB-BD31-4B8C-83A1-F6EECF244321}">
                <p14:modId xmlns:p14="http://schemas.microsoft.com/office/powerpoint/2010/main" val="3522401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20693149"/>
                    </a:ext>
                  </a:extLst>
                </a:gridCol>
                <a:gridCol w="493776">
                  <a:extLst>
                    <a:ext uri="{9D8B030D-6E8A-4147-A177-3AD203B41FA5}">
                      <a16:colId xmlns:a16="http://schemas.microsoft.com/office/drawing/2014/main" val="3513234407"/>
                    </a:ext>
                  </a:extLst>
                </a:gridCol>
                <a:gridCol w="493776">
                  <a:extLst>
                    <a:ext uri="{9D8B030D-6E8A-4147-A177-3AD203B41FA5}">
                      <a16:colId xmlns:a16="http://schemas.microsoft.com/office/drawing/2014/main" val="2853609160"/>
                    </a:ext>
                  </a:extLst>
                </a:gridCol>
                <a:gridCol w="493776">
                  <a:extLst>
                    <a:ext uri="{9D8B030D-6E8A-4147-A177-3AD203B41FA5}">
                      <a16:colId xmlns:a16="http://schemas.microsoft.com/office/drawing/2014/main" val="877036916"/>
                    </a:ext>
                  </a:extLst>
                </a:gridCol>
                <a:gridCol w="493776">
                  <a:extLst>
                    <a:ext uri="{9D8B030D-6E8A-4147-A177-3AD203B41FA5}">
                      <a16:colId xmlns:a16="http://schemas.microsoft.com/office/drawing/2014/main" val="1322096628"/>
                    </a:ext>
                  </a:extLst>
                </a:gridCol>
                <a:gridCol w="493776">
                  <a:extLst>
                    <a:ext uri="{9D8B030D-6E8A-4147-A177-3AD203B41FA5}">
                      <a16:colId xmlns:a16="http://schemas.microsoft.com/office/drawing/2014/main" val="491825912"/>
                    </a:ext>
                  </a:extLst>
                </a:gridCol>
                <a:gridCol w="493776">
                  <a:extLst>
                    <a:ext uri="{9D8B030D-6E8A-4147-A177-3AD203B41FA5}">
                      <a16:colId xmlns:a16="http://schemas.microsoft.com/office/drawing/2014/main" val="2970704031"/>
                    </a:ext>
                  </a:extLst>
                </a:gridCol>
                <a:gridCol w="493776">
                  <a:extLst>
                    <a:ext uri="{9D8B030D-6E8A-4147-A177-3AD203B41FA5}">
                      <a16:colId xmlns:a16="http://schemas.microsoft.com/office/drawing/2014/main" val="457199975"/>
                    </a:ext>
                  </a:extLst>
                </a:gridCol>
                <a:gridCol w="493776">
                  <a:extLst>
                    <a:ext uri="{9D8B030D-6E8A-4147-A177-3AD203B41FA5}">
                      <a16:colId xmlns:a16="http://schemas.microsoft.com/office/drawing/2014/main" val="3494919362"/>
                    </a:ext>
                  </a:extLst>
                </a:gridCol>
                <a:gridCol w="493776">
                  <a:extLst>
                    <a:ext uri="{9D8B030D-6E8A-4147-A177-3AD203B41FA5}">
                      <a16:colId xmlns:a16="http://schemas.microsoft.com/office/drawing/2014/main" val="2876718277"/>
                    </a:ext>
                  </a:extLst>
                </a:gridCol>
                <a:gridCol w="493776">
                  <a:extLst>
                    <a:ext uri="{9D8B030D-6E8A-4147-A177-3AD203B41FA5}">
                      <a16:colId xmlns:a16="http://schemas.microsoft.com/office/drawing/2014/main" val="2200824554"/>
                    </a:ext>
                  </a:extLst>
                </a:gridCol>
                <a:gridCol w="493776">
                  <a:extLst>
                    <a:ext uri="{9D8B030D-6E8A-4147-A177-3AD203B41FA5}">
                      <a16:colId xmlns:a16="http://schemas.microsoft.com/office/drawing/2014/main" val="2881524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0604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- 2021-03-26 17:22:11</a:t>
                      </a:r>
                      <a:r>
                        <a:rPr kumimoji="0" lang="es-ES" sz="1000" b="0" i="0" u="none" strike="noStrike" kern="1200" cap="none" spc="0" normalizeH="0" baseline="0" noProof="0">
                          <a:ln>
                            <a:noFill/>
                          </a:ln>
                          <a:solidFill>
                            <a:prstClr val="black"/>
                          </a:solidFill>
                          <a:effectLst/>
                          <a:uLnTx/>
                          <a:uFillTx/>
                          <a:latin typeface="+mn-lt"/>
                          <a:ea typeface="+mn-ea"/>
                          <a:cs typeface="+mn-cs"/>
                        </a:rPr>
                        <a:t>
 El desacoplamiento de cuadro IsoSpeed reduce la fatiga derivada de los impactos del terreno más complicado, los senderos o caminos de rural bike conservando la mayor eficiencia de pedaleo por más tiempo. 
Descubrí la tecnología IsoSpeed en todos los modelos #Procaliber.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0997210"/>
                  </a:ext>
                </a:extLst>
              </a:tr>
            </a:tbl>
          </a:graphicData>
        </a:graphic>
      </p:graphicFrame>
      <p:sp>
        <p:nvSpPr>
          <p:cNvPr id="4" name="Text Placeholder 3">
            <a:extLst>
              <a:ext uri="{FF2B5EF4-FFF2-40B4-BE49-F238E27FC236}">
                <a16:creationId xmlns:a16="http://schemas.microsoft.com/office/drawing/2014/main" id="{7DBB646A-8801-44B5-A4DA-6FE070F5BBF1}"/>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42131440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ABF8E-DCD6-499E-8771-DCC0B5A4DADC}"/>
              </a:ext>
            </a:extLst>
          </p:cNvPr>
          <p:cNvSpPr>
            <a:spLocks noGrp="1"/>
          </p:cNvSpPr>
          <p:nvPr>
            <p:ph type="title"/>
          </p:nvPr>
        </p:nvSpPr>
        <p:spPr/>
        <p:txBody>
          <a:bodyPr/>
          <a:lstStyle/>
          <a:p>
            <a:r>
              <a:rPr lang="en-US"/>
              <a:t>Facebook Post Table + Reactions | Scott - 15 of 24</a:t>
            </a:r>
          </a:p>
        </p:txBody>
      </p:sp>
      <p:graphicFrame>
        <p:nvGraphicFramePr>
          <p:cNvPr id="5" name="Table Placeholder 4">
            <a:extLst>
              <a:ext uri="{FF2B5EF4-FFF2-40B4-BE49-F238E27FC236}">
                <a16:creationId xmlns:a16="http://schemas.microsoft.com/office/drawing/2014/main" id="{01E32164-6785-470B-9619-694A77F1780F}"/>
              </a:ext>
            </a:extLst>
          </p:cNvPr>
          <p:cNvGraphicFramePr>
            <a:graphicFrameLocks noGrp="1"/>
          </p:cNvGraphicFramePr>
          <p:nvPr>
            <p:ph type="tbl" sz="quarter" idx="13"/>
            <p:extLst>
              <p:ext uri="{D42A27DB-BD31-4B8C-83A1-F6EECF244321}">
                <p14:modId xmlns:p14="http://schemas.microsoft.com/office/powerpoint/2010/main" val="181594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85108977"/>
                    </a:ext>
                  </a:extLst>
                </a:gridCol>
                <a:gridCol w="493776">
                  <a:extLst>
                    <a:ext uri="{9D8B030D-6E8A-4147-A177-3AD203B41FA5}">
                      <a16:colId xmlns:a16="http://schemas.microsoft.com/office/drawing/2014/main" val="2035967199"/>
                    </a:ext>
                  </a:extLst>
                </a:gridCol>
                <a:gridCol w="493776">
                  <a:extLst>
                    <a:ext uri="{9D8B030D-6E8A-4147-A177-3AD203B41FA5}">
                      <a16:colId xmlns:a16="http://schemas.microsoft.com/office/drawing/2014/main" val="136858671"/>
                    </a:ext>
                  </a:extLst>
                </a:gridCol>
                <a:gridCol w="493776">
                  <a:extLst>
                    <a:ext uri="{9D8B030D-6E8A-4147-A177-3AD203B41FA5}">
                      <a16:colId xmlns:a16="http://schemas.microsoft.com/office/drawing/2014/main" val="4005592498"/>
                    </a:ext>
                  </a:extLst>
                </a:gridCol>
                <a:gridCol w="493776">
                  <a:extLst>
                    <a:ext uri="{9D8B030D-6E8A-4147-A177-3AD203B41FA5}">
                      <a16:colId xmlns:a16="http://schemas.microsoft.com/office/drawing/2014/main" val="668789161"/>
                    </a:ext>
                  </a:extLst>
                </a:gridCol>
                <a:gridCol w="493776">
                  <a:extLst>
                    <a:ext uri="{9D8B030D-6E8A-4147-A177-3AD203B41FA5}">
                      <a16:colId xmlns:a16="http://schemas.microsoft.com/office/drawing/2014/main" val="3308966478"/>
                    </a:ext>
                  </a:extLst>
                </a:gridCol>
                <a:gridCol w="493776">
                  <a:extLst>
                    <a:ext uri="{9D8B030D-6E8A-4147-A177-3AD203B41FA5}">
                      <a16:colId xmlns:a16="http://schemas.microsoft.com/office/drawing/2014/main" val="2637416078"/>
                    </a:ext>
                  </a:extLst>
                </a:gridCol>
                <a:gridCol w="493776">
                  <a:extLst>
                    <a:ext uri="{9D8B030D-6E8A-4147-A177-3AD203B41FA5}">
                      <a16:colId xmlns:a16="http://schemas.microsoft.com/office/drawing/2014/main" val="4180039965"/>
                    </a:ext>
                  </a:extLst>
                </a:gridCol>
                <a:gridCol w="493776">
                  <a:extLst>
                    <a:ext uri="{9D8B030D-6E8A-4147-A177-3AD203B41FA5}">
                      <a16:colId xmlns:a16="http://schemas.microsoft.com/office/drawing/2014/main" val="3334619452"/>
                    </a:ext>
                  </a:extLst>
                </a:gridCol>
                <a:gridCol w="493776">
                  <a:extLst>
                    <a:ext uri="{9D8B030D-6E8A-4147-A177-3AD203B41FA5}">
                      <a16:colId xmlns:a16="http://schemas.microsoft.com/office/drawing/2014/main" val="1891041547"/>
                    </a:ext>
                  </a:extLst>
                </a:gridCol>
                <a:gridCol w="493776">
                  <a:extLst>
                    <a:ext uri="{9D8B030D-6E8A-4147-A177-3AD203B41FA5}">
                      <a16:colId xmlns:a16="http://schemas.microsoft.com/office/drawing/2014/main" val="1295656626"/>
                    </a:ext>
                  </a:extLst>
                </a:gridCol>
                <a:gridCol w="493776">
                  <a:extLst>
                    <a:ext uri="{9D8B030D-6E8A-4147-A177-3AD203B41FA5}">
                      <a16:colId xmlns:a16="http://schemas.microsoft.com/office/drawing/2014/main" val="2536828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8758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 Argentina - 2021-04-07 11:58:39</a:t>
                      </a:r>
                      <a:r>
                        <a:rPr kumimoji="0" lang="es-ES" sz="1000" b="0" i="0" u="none" strike="noStrike" kern="1200" cap="none" spc="0" normalizeH="0" baseline="0" noProof="0">
                          <a:ln>
                            <a:noFill/>
                          </a:ln>
                          <a:solidFill>
                            <a:prstClr val="black"/>
                          </a:solidFill>
                          <a:effectLst/>
                          <a:uLnTx/>
                          <a:uFillTx/>
                          <a:latin typeface="+mn-lt"/>
                          <a:ea typeface="+mn-ea"/>
                          <a:cs typeface="+mn-cs"/>
                        </a:rPr>
                        <a:t>
 🚵‍♂️ Los mejores accesorios by Cannondale encontralos en nuestras tiendas autorizadas. Hacé click en https://bit.ly/DealersOficialesCannondale y buscá la tienda más cercana. 🙌 #RideCannondale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38389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- 2021-03-27 18:24:11</a:t>
                      </a:r>
                      <a:r>
                        <a:rPr kumimoji="0" lang="es-ES" sz="1000" b="0" i="0" u="none" strike="noStrike" kern="1200" cap="none" spc="0" normalizeH="0" baseline="0" noProof="0">
                          <a:ln>
                            <a:noFill/>
                          </a:ln>
                          <a:solidFill>
                            <a:prstClr val="black"/>
                          </a:solidFill>
                          <a:effectLst/>
                          <a:uLnTx/>
                          <a:uFillTx/>
                          <a:latin typeface="+mn-lt"/>
                          <a:ea typeface="+mn-ea"/>
                          <a:cs typeface="+mn-cs"/>
                        </a:rPr>
                        <a:t>
 Sigue la acción en las rutas europeas. 
No te pierdas nada. Acompañemos a nuestro @teamdsm_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65963919"/>
                  </a:ext>
                </a:extLst>
              </a:tr>
            </a:tbl>
          </a:graphicData>
        </a:graphic>
      </p:graphicFrame>
      <p:sp>
        <p:nvSpPr>
          <p:cNvPr id="4" name="Text Placeholder 3">
            <a:extLst>
              <a:ext uri="{FF2B5EF4-FFF2-40B4-BE49-F238E27FC236}">
                <a16:creationId xmlns:a16="http://schemas.microsoft.com/office/drawing/2014/main" id="{7CAA15D8-C9D5-48F4-8F6B-46260F120E11}"/>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6258936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434C8-D906-4399-A702-12B611FBE32E}"/>
              </a:ext>
            </a:extLst>
          </p:cNvPr>
          <p:cNvSpPr>
            <a:spLocks noGrp="1"/>
          </p:cNvSpPr>
          <p:nvPr>
            <p:ph type="title"/>
          </p:nvPr>
        </p:nvSpPr>
        <p:spPr/>
        <p:txBody>
          <a:bodyPr/>
          <a:lstStyle/>
          <a:p>
            <a:r>
              <a:rPr lang="en-US"/>
              <a:t>Facebook Post Table + Reactions | Scott - 16 of 24</a:t>
            </a:r>
          </a:p>
        </p:txBody>
      </p:sp>
      <p:graphicFrame>
        <p:nvGraphicFramePr>
          <p:cNvPr id="5" name="Table Placeholder 4">
            <a:extLst>
              <a:ext uri="{FF2B5EF4-FFF2-40B4-BE49-F238E27FC236}">
                <a16:creationId xmlns:a16="http://schemas.microsoft.com/office/drawing/2014/main" id="{4E1E8A8B-5461-431D-93D6-0FD6C035E2D7}"/>
              </a:ext>
            </a:extLst>
          </p:cNvPr>
          <p:cNvGraphicFramePr>
            <a:graphicFrameLocks noGrp="1"/>
          </p:cNvGraphicFramePr>
          <p:nvPr>
            <p:ph type="tbl" sz="quarter" idx="13"/>
            <p:extLst>
              <p:ext uri="{D42A27DB-BD31-4B8C-83A1-F6EECF244321}">
                <p14:modId xmlns:p14="http://schemas.microsoft.com/office/powerpoint/2010/main" val="1501686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571255"/>
                    </a:ext>
                  </a:extLst>
                </a:gridCol>
                <a:gridCol w="493776">
                  <a:extLst>
                    <a:ext uri="{9D8B030D-6E8A-4147-A177-3AD203B41FA5}">
                      <a16:colId xmlns:a16="http://schemas.microsoft.com/office/drawing/2014/main" val="2722020445"/>
                    </a:ext>
                  </a:extLst>
                </a:gridCol>
                <a:gridCol w="493776">
                  <a:extLst>
                    <a:ext uri="{9D8B030D-6E8A-4147-A177-3AD203B41FA5}">
                      <a16:colId xmlns:a16="http://schemas.microsoft.com/office/drawing/2014/main" val="2928980089"/>
                    </a:ext>
                  </a:extLst>
                </a:gridCol>
                <a:gridCol w="493776">
                  <a:extLst>
                    <a:ext uri="{9D8B030D-6E8A-4147-A177-3AD203B41FA5}">
                      <a16:colId xmlns:a16="http://schemas.microsoft.com/office/drawing/2014/main" val="2315701846"/>
                    </a:ext>
                  </a:extLst>
                </a:gridCol>
                <a:gridCol w="493776">
                  <a:extLst>
                    <a:ext uri="{9D8B030D-6E8A-4147-A177-3AD203B41FA5}">
                      <a16:colId xmlns:a16="http://schemas.microsoft.com/office/drawing/2014/main" val="2940968273"/>
                    </a:ext>
                  </a:extLst>
                </a:gridCol>
                <a:gridCol w="493776">
                  <a:extLst>
                    <a:ext uri="{9D8B030D-6E8A-4147-A177-3AD203B41FA5}">
                      <a16:colId xmlns:a16="http://schemas.microsoft.com/office/drawing/2014/main" val="2854345224"/>
                    </a:ext>
                  </a:extLst>
                </a:gridCol>
                <a:gridCol w="493776">
                  <a:extLst>
                    <a:ext uri="{9D8B030D-6E8A-4147-A177-3AD203B41FA5}">
                      <a16:colId xmlns:a16="http://schemas.microsoft.com/office/drawing/2014/main" val="2282151333"/>
                    </a:ext>
                  </a:extLst>
                </a:gridCol>
                <a:gridCol w="493776">
                  <a:extLst>
                    <a:ext uri="{9D8B030D-6E8A-4147-A177-3AD203B41FA5}">
                      <a16:colId xmlns:a16="http://schemas.microsoft.com/office/drawing/2014/main" val="851611474"/>
                    </a:ext>
                  </a:extLst>
                </a:gridCol>
                <a:gridCol w="493776">
                  <a:extLst>
                    <a:ext uri="{9D8B030D-6E8A-4147-A177-3AD203B41FA5}">
                      <a16:colId xmlns:a16="http://schemas.microsoft.com/office/drawing/2014/main" val="1023672977"/>
                    </a:ext>
                  </a:extLst>
                </a:gridCol>
                <a:gridCol w="493776">
                  <a:extLst>
                    <a:ext uri="{9D8B030D-6E8A-4147-A177-3AD203B41FA5}">
                      <a16:colId xmlns:a16="http://schemas.microsoft.com/office/drawing/2014/main" val="313159738"/>
                    </a:ext>
                  </a:extLst>
                </a:gridCol>
                <a:gridCol w="493776">
                  <a:extLst>
                    <a:ext uri="{9D8B030D-6E8A-4147-A177-3AD203B41FA5}">
                      <a16:colId xmlns:a16="http://schemas.microsoft.com/office/drawing/2014/main" val="2564564569"/>
                    </a:ext>
                  </a:extLst>
                </a:gridCol>
                <a:gridCol w="493776">
                  <a:extLst>
                    <a:ext uri="{9D8B030D-6E8A-4147-A177-3AD203B41FA5}">
                      <a16:colId xmlns:a16="http://schemas.microsoft.com/office/drawing/2014/main" val="1960024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8001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- 2021-04-12 20:37:56</a:t>
                      </a:r>
                      <a:r>
                        <a:rPr kumimoji="0" lang="en-US" sz="1000" b="0" i="0" u="none" strike="noStrike" kern="1200" cap="none" spc="0" normalizeH="0" baseline="0" noProof="0">
                          <a:ln>
                            <a:noFill/>
                          </a:ln>
                          <a:solidFill>
                            <a:prstClr val="black"/>
                          </a:solidFill>
                          <a:effectLst/>
                          <a:uLnTx/>
                          <a:uFillTx/>
                          <a:latin typeface="+mn-lt"/>
                          <a:ea typeface="+mn-ea"/>
                          <a:cs typeface="+mn-cs"/>
                        </a:rPr>
                        <a:t>
 ¡Impresionante fin de semana para el #TeamTrekBontrager!
@facundoperezc en Córdoba se coronó con la general de Candonga Race en la Supercaliber.
En la primera fecha de XCO Tucumano el juvenil  @facu_cayata logró el tercer lugar en la general. 
@trekbikes  @trekbicycleargentina @bontragerargentina  @opticacentralstore  @guargentina  @pave_sportswear #trekbikes #trekargentina #bontragerargentina #supercaliber #procaliber #wavecell #racedtowin #gooutside #creemosenlasbicis #racedtowin #Gobybike #TeamTrekBontrager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63927473"/>
                  </a:ext>
                </a:extLst>
              </a:tr>
            </a:tbl>
          </a:graphicData>
        </a:graphic>
      </p:graphicFrame>
      <p:sp>
        <p:nvSpPr>
          <p:cNvPr id="4" name="Text Placeholder 3">
            <a:extLst>
              <a:ext uri="{FF2B5EF4-FFF2-40B4-BE49-F238E27FC236}">
                <a16:creationId xmlns:a16="http://schemas.microsoft.com/office/drawing/2014/main" id="{A2D75F7B-5AC5-4CD1-92D9-BE808DE8593D}"/>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7700214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9AB21-AFF2-4A95-A04C-C6ADBB7B7710}"/>
              </a:ext>
            </a:extLst>
          </p:cNvPr>
          <p:cNvSpPr>
            <a:spLocks noGrp="1"/>
          </p:cNvSpPr>
          <p:nvPr>
            <p:ph type="title"/>
          </p:nvPr>
        </p:nvSpPr>
        <p:spPr/>
        <p:txBody>
          <a:bodyPr/>
          <a:lstStyle/>
          <a:p>
            <a:r>
              <a:rPr lang="en-US"/>
              <a:t>Facebook Post Table + Reactions | Scott - 17 of 24</a:t>
            </a:r>
          </a:p>
        </p:txBody>
      </p:sp>
      <p:graphicFrame>
        <p:nvGraphicFramePr>
          <p:cNvPr id="5" name="Table Placeholder 4">
            <a:extLst>
              <a:ext uri="{FF2B5EF4-FFF2-40B4-BE49-F238E27FC236}">
                <a16:creationId xmlns:a16="http://schemas.microsoft.com/office/drawing/2014/main" id="{05615EEC-DC39-4DBD-885F-9D277DC39096}"/>
              </a:ext>
            </a:extLst>
          </p:cNvPr>
          <p:cNvGraphicFramePr>
            <a:graphicFrameLocks noGrp="1"/>
          </p:cNvGraphicFramePr>
          <p:nvPr>
            <p:ph type="tbl" sz="quarter" idx="13"/>
            <p:extLst>
              <p:ext uri="{D42A27DB-BD31-4B8C-83A1-F6EECF244321}">
                <p14:modId xmlns:p14="http://schemas.microsoft.com/office/powerpoint/2010/main" val="1152451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2085816"/>
                    </a:ext>
                  </a:extLst>
                </a:gridCol>
                <a:gridCol w="493776">
                  <a:extLst>
                    <a:ext uri="{9D8B030D-6E8A-4147-A177-3AD203B41FA5}">
                      <a16:colId xmlns:a16="http://schemas.microsoft.com/office/drawing/2014/main" val="663992379"/>
                    </a:ext>
                  </a:extLst>
                </a:gridCol>
                <a:gridCol w="493776">
                  <a:extLst>
                    <a:ext uri="{9D8B030D-6E8A-4147-A177-3AD203B41FA5}">
                      <a16:colId xmlns:a16="http://schemas.microsoft.com/office/drawing/2014/main" val="428928823"/>
                    </a:ext>
                  </a:extLst>
                </a:gridCol>
                <a:gridCol w="493776">
                  <a:extLst>
                    <a:ext uri="{9D8B030D-6E8A-4147-A177-3AD203B41FA5}">
                      <a16:colId xmlns:a16="http://schemas.microsoft.com/office/drawing/2014/main" val="3404802225"/>
                    </a:ext>
                  </a:extLst>
                </a:gridCol>
                <a:gridCol w="493776">
                  <a:extLst>
                    <a:ext uri="{9D8B030D-6E8A-4147-A177-3AD203B41FA5}">
                      <a16:colId xmlns:a16="http://schemas.microsoft.com/office/drawing/2014/main" val="2704550317"/>
                    </a:ext>
                  </a:extLst>
                </a:gridCol>
                <a:gridCol w="493776">
                  <a:extLst>
                    <a:ext uri="{9D8B030D-6E8A-4147-A177-3AD203B41FA5}">
                      <a16:colId xmlns:a16="http://schemas.microsoft.com/office/drawing/2014/main" val="2990550917"/>
                    </a:ext>
                  </a:extLst>
                </a:gridCol>
                <a:gridCol w="493776">
                  <a:extLst>
                    <a:ext uri="{9D8B030D-6E8A-4147-A177-3AD203B41FA5}">
                      <a16:colId xmlns:a16="http://schemas.microsoft.com/office/drawing/2014/main" val="2674873314"/>
                    </a:ext>
                  </a:extLst>
                </a:gridCol>
                <a:gridCol w="493776">
                  <a:extLst>
                    <a:ext uri="{9D8B030D-6E8A-4147-A177-3AD203B41FA5}">
                      <a16:colId xmlns:a16="http://schemas.microsoft.com/office/drawing/2014/main" val="953882162"/>
                    </a:ext>
                  </a:extLst>
                </a:gridCol>
                <a:gridCol w="493776">
                  <a:extLst>
                    <a:ext uri="{9D8B030D-6E8A-4147-A177-3AD203B41FA5}">
                      <a16:colId xmlns:a16="http://schemas.microsoft.com/office/drawing/2014/main" val="472167842"/>
                    </a:ext>
                  </a:extLst>
                </a:gridCol>
                <a:gridCol w="493776">
                  <a:extLst>
                    <a:ext uri="{9D8B030D-6E8A-4147-A177-3AD203B41FA5}">
                      <a16:colId xmlns:a16="http://schemas.microsoft.com/office/drawing/2014/main" val="2017215978"/>
                    </a:ext>
                  </a:extLst>
                </a:gridCol>
                <a:gridCol w="493776">
                  <a:extLst>
                    <a:ext uri="{9D8B030D-6E8A-4147-A177-3AD203B41FA5}">
                      <a16:colId xmlns:a16="http://schemas.microsoft.com/office/drawing/2014/main" val="520862103"/>
                    </a:ext>
                  </a:extLst>
                </a:gridCol>
                <a:gridCol w="493776">
                  <a:extLst>
                    <a:ext uri="{9D8B030D-6E8A-4147-A177-3AD203B41FA5}">
                      <a16:colId xmlns:a16="http://schemas.microsoft.com/office/drawing/2014/main" val="3555411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5450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- 2021-04-03 14:11:36</a:t>
                      </a:r>
                      <a:r>
                        <a:rPr kumimoji="0" lang="es-ES" sz="1000" b="0" i="0" u="none" strike="noStrike" kern="1200" cap="none" spc="0" normalizeH="0" baseline="0" noProof="0">
                          <a:ln>
                            <a:noFill/>
                          </a:ln>
                          <a:solidFill>
                            <a:prstClr val="black"/>
                          </a:solidFill>
                          <a:effectLst/>
                          <a:uLnTx/>
                          <a:uFillTx/>
                          <a:latin typeface="+mn-lt"/>
                          <a:ea typeface="+mn-ea"/>
                          <a:cs typeface="+mn-cs"/>
                        </a:rPr>
                        <a:t>
 Los equipos masculinos y femeninos del @teamdsm_ siguen en acción.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81730228"/>
                  </a:ext>
                </a:extLst>
              </a:tr>
            </a:tbl>
          </a:graphicData>
        </a:graphic>
      </p:graphicFrame>
      <p:sp>
        <p:nvSpPr>
          <p:cNvPr id="4" name="Text Placeholder 3">
            <a:extLst>
              <a:ext uri="{FF2B5EF4-FFF2-40B4-BE49-F238E27FC236}">
                <a16:creationId xmlns:a16="http://schemas.microsoft.com/office/drawing/2014/main" id="{009DD942-9EB2-45C9-AE5E-289480AEFFAE}"/>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3834401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F5BF3-D6F2-4569-B34C-B66ACF769B6F}"/>
              </a:ext>
            </a:extLst>
          </p:cNvPr>
          <p:cNvSpPr>
            <a:spLocks noGrp="1"/>
          </p:cNvSpPr>
          <p:nvPr>
            <p:ph type="title"/>
          </p:nvPr>
        </p:nvSpPr>
        <p:spPr/>
        <p:txBody>
          <a:bodyPr/>
          <a:lstStyle/>
          <a:p>
            <a:r>
              <a:rPr lang="en-US"/>
              <a:t>Facebook Post Table + Reactions | Scott - 18 of 24</a:t>
            </a:r>
          </a:p>
        </p:txBody>
      </p:sp>
      <p:graphicFrame>
        <p:nvGraphicFramePr>
          <p:cNvPr id="5" name="Table Placeholder 4">
            <a:extLst>
              <a:ext uri="{FF2B5EF4-FFF2-40B4-BE49-F238E27FC236}">
                <a16:creationId xmlns:a16="http://schemas.microsoft.com/office/drawing/2014/main" id="{EB5939EA-D7FB-4D11-A448-D95EF0CE162A}"/>
              </a:ext>
            </a:extLst>
          </p:cNvPr>
          <p:cNvGraphicFramePr>
            <a:graphicFrameLocks noGrp="1"/>
          </p:cNvGraphicFramePr>
          <p:nvPr>
            <p:ph type="tbl" sz="quarter" idx="13"/>
            <p:extLst>
              <p:ext uri="{D42A27DB-BD31-4B8C-83A1-F6EECF244321}">
                <p14:modId xmlns:p14="http://schemas.microsoft.com/office/powerpoint/2010/main" val="1844210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74279864"/>
                    </a:ext>
                  </a:extLst>
                </a:gridCol>
                <a:gridCol w="493776">
                  <a:extLst>
                    <a:ext uri="{9D8B030D-6E8A-4147-A177-3AD203B41FA5}">
                      <a16:colId xmlns:a16="http://schemas.microsoft.com/office/drawing/2014/main" val="1836364876"/>
                    </a:ext>
                  </a:extLst>
                </a:gridCol>
                <a:gridCol w="493776">
                  <a:extLst>
                    <a:ext uri="{9D8B030D-6E8A-4147-A177-3AD203B41FA5}">
                      <a16:colId xmlns:a16="http://schemas.microsoft.com/office/drawing/2014/main" val="1965870468"/>
                    </a:ext>
                  </a:extLst>
                </a:gridCol>
                <a:gridCol w="493776">
                  <a:extLst>
                    <a:ext uri="{9D8B030D-6E8A-4147-A177-3AD203B41FA5}">
                      <a16:colId xmlns:a16="http://schemas.microsoft.com/office/drawing/2014/main" val="3292990688"/>
                    </a:ext>
                  </a:extLst>
                </a:gridCol>
                <a:gridCol w="493776">
                  <a:extLst>
                    <a:ext uri="{9D8B030D-6E8A-4147-A177-3AD203B41FA5}">
                      <a16:colId xmlns:a16="http://schemas.microsoft.com/office/drawing/2014/main" val="2627599715"/>
                    </a:ext>
                  </a:extLst>
                </a:gridCol>
                <a:gridCol w="493776">
                  <a:extLst>
                    <a:ext uri="{9D8B030D-6E8A-4147-A177-3AD203B41FA5}">
                      <a16:colId xmlns:a16="http://schemas.microsoft.com/office/drawing/2014/main" val="2161624757"/>
                    </a:ext>
                  </a:extLst>
                </a:gridCol>
                <a:gridCol w="493776">
                  <a:extLst>
                    <a:ext uri="{9D8B030D-6E8A-4147-A177-3AD203B41FA5}">
                      <a16:colId xmlns:a16="http://schemas.microsoft.com/office/drawing/2014/main" val="2201973731"/>
                    </a:ext>
                  </a:extLst>
                </a:gridCol>
                <a:gridCol w="493776">
                  <a:extLst>
                    <a:ext uri="{9D8B030D-6E8A-4147-A177-3AD203B41FA5}">
                      <a16:colId xmlns:a16="http://schemas.microsoft.com/office/drawing/2014/main" val="101418443"/>
                    </a:ext>
                  </a:extLst>
                </a:gridCol>
                <a:gridCol w="493776">
                  <a:extLst>
                    <a:ext uri="{9D8B030D-6E8A-4147-A177-3AD203B41FA5}">
                      <a16:colId xmlns:a16="http://schemas.microsoft.com/office/drawing/2014/main" val="3698395758"/>
                    </a:ext>
                  </a:extLst>
                </a:gridCol>
                <a:gridCol w="493776">
                  <a:extLst>
                    <a:ext uri="{9D8B030D-6E8A-4147-A177-3AD203B41FA5}">
                      <a16:colId xmlns:a16="http://schemas.microsoft.com/office/drawing/2014/main" val="4168322798"/>
                    </a:ext>
                  </a:extLst>
                </a:gridCol>
                <a:gridCol w="493776">
                  <a:extLst>
                    <a:ext uri="{9D8B030D-6E8A-4147-A177-3AD203B41FA5}">
                      <a16:colId xmlns:a16="http://schemas.microsoft.com/office/drawing/2014/main" val="1938350239"/>
                    </a:ext>
                  </a:extLst>
                </a:gridCol>
                <a:gridCol w="493776">
                  <a:extLst>
                    <a:ext uri="{9D8B030D-6E8A-4147-A177-3AD203B41FA5}">
                      <a16:colId xmlns:a16="http://schemas.microsoft.com/office/drawing/2014/main" val="1952074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2855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- 2021-04-12 17:45:12</a:t>
                      </a:r>
                      <a:r>
                        <a:rPr kumimoji="0" lang="es-ES" sz="1000" b="0" i="0" u="none" strike="noStrike" kern="1200" cap="none" spc="0" normalizeH="0" baseline="0" noProof="0">
                          <a:ln>
                            <a:noFill/>
                          </a:ln>
                          <a:solidFill>
                            <a:prstClr val="black"/>
                          </a:solidFill>
                          <a:effectLst/>
                          <a:uLnTx/>
                          <a:uFillTx/>
                          <a:latin typeface="+mn-lt"/>
                          <a:ea typeface="+mn-ea"/>
                          <a:cs typeface="+mn-cs"/>
                        </a:rPr>
                        <a:t>
 Ya no tenés que elegir entre aerodinámica y bajo peso o entre confort y velocidad.
La nueva Tarmac te lo da T O D O🙌
Es la bicicleta de ruta más liviana que permite la UCI para que puedas enfrentar los ascensos más picantes y la más rápida para que puedas volar en los descensos.
#AeroIsEverything 
🔺 Encontrá la línea #Tarmac en nuestras tiendas autorizadas🔺
#SpecializedTarmac #TarmacSL7 #IamSpecialized #SpecializedArgentina
📸  @billy_lebelge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454916"/>
                  </a:ext>
                </a:extLst>
              </a:tr>
            </a:tbl>
          </a:graphicData>
        </a:graphic>
      </p:graphicFrame>
      <p:sp>
        <p:nvSpPr>
          <p:cNvPr id="4" name="Text Placeholder 3">
            <a:extLst>
              <a:ext uri="{FF2B5EF4-FFF2-40B4-BE49-F238E27FC236}">
                <a16:creationId xmlns:a16="http://schemas.microsoft.com/office/drawing/2014/main" id="{DFFA07CF-D681-49B6-9B23-0A34D3A0F317}"/>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22735003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9D685-C9FE-4F2D-8A67-1FFCBEC445EE}"/>
              </a:ext>
            </a:extLst>
          </p:cNvPr>
          <p:cNvSpPr>
            <a:spLocks noGrp="1"/>
          </p:cNvSpPr>
          <p:nvPr>
            <p:ph type="title"/>
          </p:nvPr>
        </p:nvSpPr>
        <p:spPr/>
        <p:txBody>
          <a:bodyPr/>
          <a:lstStyle/>
          <a:p>
            <a:r>
              <a:rPr lang="en-US"/>
              <a:t>Facebook Post Table + Reactions | Scott - 19 of 24</a:t>
            </a:r>
          </a:p>
        </p:txBody>
      </p:sp>
      <p:graphicFrame>
        <p:nvGraphicFramePr>
          <p:cNvPr id="5" name="Table Placeholder 4">
            <a:extLst>
              <a:ext uri="{FF2B5EF4-FFF2-40B4-BE49-F238E27FC236}">
                <a16:creationId xmlns:a16="http://schemas.microsoft.com/office/drawing/2014/main" id="{86DBF39D-84F3-4AFD-9F65-133F4B8C72BF}"/>
              </a:ext>
            </a:extLst>
          </p:cNvPr>
          <p:cNvGraphicFramePr>
            <a:graphicFrameLocks noGrp="1"/>
          </p:cNvGraphicFramePr>
          <p:nvPr>
            <p:ph type="tbl" sz="quarter" idx="13"/>
            <p:extLst>
              <p:ext uri="{D42A27DB-BD31-4B8C-83A1-F6EECF244321}">
                <p14:modId xmlns:p14="http://schemas.microsoft.com/office/powerpoint/2010/main" val="1364528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63291734"/>
                    </a:ext>
                  </a:extLst>
                </a:gridCol>
                <a:gridCol w="493776">
                  <a:extLst>
                    <a:ext uri="{9D8B030D-6E8A-4147-A177-3AD203B41FA5}">
                      <a16:colId xmlns:a16="http://schemas.microsoft.com/office/drawing/2014/main" val="2404352499"/>
                    </a:ext>
                  </a:extLst>
                </a:gridCol>
                <a:gridCol w="493776">
                  <a:extLst>
                    <a:ext uri="{9D8B030D-6E8A-4147-A177-3AD203B41FA5}">
                      <a16:colId xmlns:a16="http://schemas.microsoft.com/office/drawing/2014/main" val="566144964"/>
                    </a:ext>
                  </a:extLst>
                </a:gridCol>
                <a:gridCol w="493776">
                  <a:extLst>
                    <a:ext uri="{9D8B030D-6E8A-4147-A177-3AD203B41FA5}">
                      <a16:colId xmlns:a16="http://schemas.microsoft.com/office/drawing/2014/main" val="2608855368"/>
                    </a:ext>
                  </a:extLst>
                </a:gridCol>
                <a:gridCol w="493776">
                  <a:extLst>
                    <a:ext uri="{9D8B030D-6E8A-4147-A177-3AD203B41FA5}">
                      <a16:colId xmlns:a16="http://schemas.microsoft.com/office/drawing/2014/main" val="1578853687"/>
                    </a:ext>
                  </a:extLst>
                </a:gridCol>
                <a:gridCol w="493776">
                  <a:extLst>
                    <a:ext uri="{9D8B030D-6E8A-4147-A177-3AD203B41FA5}">
                      <a16:colId xmlns:a16="http://schemas.microsoft.com/office/drawing/2014/main" val="2778609307"/>
                    </a:ext>
                  </a:extLst>
                </a:gridCol>
                <a:gridCol w="493776">
                  <a:extLst>
                    <a:ext uri="{9D8B030D-6E8A-4147-A177-3AD203B41FA5}">
                      <a16:colId xmlns:a16="http://schemas.microsoft.com/office/drawing/2014/main" val="82958832"/>
                    </a:ext>
                  </a:extLst>
                </a:gridCol>
                <a:gridCol w="493776">
                  <a:extLst>
                    <a:ext uri="{9D8B030D-6E8A-4147-A177-3AD203B41FA5}">
                      <a16:colId xmlns:a16="http://schemas.microsoft.com/office/drawing/2014/main" val="1833525242"/>
                    </a:ext>
                  </a:extLst>
                </a:gridCol>
                <a:gridCol w="493776">
                  <a:extLst>
                    <a:ext uri="{9D8B030D-6E8A-4147-A177-3AD203B41FA5}">
                      <a16:colId xmlns:a16="http://schemas.microsoft.com/office/drawing/2014/main" val="171396210"/>
                    </a:ext>
                  </a:extLst>
                </a:gridCol>
                <a:gridCol w="493776">
                  <a:extLst>
                    <a:ext uri="{9D8B030D-6E8A-4147-A177-3AD203B41FA5}">
                      <a16:colId xmlns:a16="http://schemas.microsoft.com/office/drawing/2014/main" val="91396029"/>
                    </a:ext>
                  </a:extLst>
                </a:gridCol>
                <a:gridCol w="493776">
                  <a:extLst>
                    <a:ext uri="{9D8B030D-6E8A-4147-A177-3AD203B41FA5}">
                      <a16:colId xmlns:a16="http://schemas.microsoft.com/office/drawing/2014/main" val="140279391"/>
                    </a:ext>
                  </a:extLst>
                </a:gridCol>
                <a:gridCol w="493776">
                  <a:extLst>
                    <a:ext uri="{9D8B030D-6E8A-4147-A177-3AD203B41FA5}">
                      <a16:colId xmlns:a16="http://schemas.microsoft.com/office/drawing/2014/main" val="3653388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4804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- 2021-04-10 20:02:23</a:t>
                      </a:r>
                      <a:r>
                        <a:rPr kumimoji="0" lang="es-ES" sz="1000" b="0" i="0" u="none" strike="noStrike" kern="1200" cap="none" spc="0" normalizeH="0" baseline="0" noProof="0">
                          <a:ln>
                            <a:noFill/>
                          </a:ln>
                          <a:solidFill>
                            <a:prstClr val="black"/>
                          </a:solidFill>
                          <a:effectLst/>
                          <a:uLnTx/>
                          <a:uFillTx/>
                          <a:latin typeface="+mn-lt"/>
                          <a:ea typeface="+mn-ea"/>
                          <a:cs typeface="+mn-cs"/>
                        </a:rPr>
                        <a:t>
 Otro segundo puesto para @nschurter en el @internazionaliditaliaseries con el @scottmtbracing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2050276"/>
                  </a:ext>
                </a:extLst>
              </a:tr>
            </a:tbl>
          </a:graphicData>
        </a:graphic>
      </p:graphicFrame>
      <p:sp>
        <p:nvSpPr>
          <p:cNvPr id="4" name="Text Placeholder 3">
            <a:extLst>
              <a:ext uri="{FF2B5EF4-FFF2-40B4-BE49-F238E27FC236}">
                <a16:creationId xmlns:a16="http://schemas.microsoft.com/office/drawing/2014/main" id="{F6A01CEA-23E5-49D9-B8DC-5CD5BD13BAFF}"/>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7301254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35CDA-8381-4A0C-B314-98A280D26522}"/>
              </a:ext>
            </a:extLst>
          </p:cNvPr>
          <p:cNvSpPr>
            <a:spLocks noGrp="1"/>
          </p:cNvSpPr>
          <p:nvPr>
            <p:ph type="title"/>
          </p:nvPr>
        </p:nvSpPr>
        <p:spPr/>
        <p:txBody>
          <a:bodyPr/>
          <a:lstStyle/>
          <a:p>
            <a:r>
              <a:rPr lang="en-US"/>
              <a:t>Facebook Post Table + Reactions | Scott - 20 of 24</a:t>
            </a:r>
          </a:p>
        </p:txBody>
      </p:sp>
      <p:graphicFrame>
        <p:nvGraphicFramePr>
          <p:cNvPr id="5" name="Table Placeholder 4">
            <a:extLst>
              <a:ext uri="{FF2B5EF4-FFF2-40B4-BE49-F238E27FC236}">
                <a16:creationId xmlns:a16="http://schemas.microsoft.com/office/drawing/2014/main" id="{748AC7F1-6BB5-478E-8E33-5EE027047B8C}"/>
              </a:ext>
            </a:extLst>
          </p:cNvPr>
          <p:cNvGraphicFramePr>
            <a:graphicFrameLocks noGrp="1"/>
          </p:cNvGraphicFramePr>
          <p:nvPr>
            <p:ph type="tbl" sz="quarter" idx="13"/>
            <p:extLst>
              <p:ext uri="{D42A27DB-BD31-4B8C-83A1-F6EECF244321}">
                <p14:modId xmlns:p14="http://schemas.microsoft.com/office/powerpoint/2010/main" val="2777681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79271120"/>
                    </a:ext>
                  </a:extLst>
                </a:gridCol>
                <a:gridCol w="493776">
                  <a:extLst>
                    <a:ext uri="{9D8B030D-6E8A-4147-A177-3AD203B41FA5}">
                      <a16:colId xmlns:a16="http://schemas.microsoft.com/office/drawing/2014/main" val="4031359448"/>
                    </a:ext>
                  </a:extLst>
                </a:gridCol>
                <a:gridCol w="493776">
                  <a:extLst>
                    <a:ext uri="{9D8B030D-6E8A-4147-A177-3AD203B41FA5}">
                      <a16:colId xmlns:a16="http://schemas.microsoft.com/office/drawing/2014/main" val="3317282700"/>
                    </a:ext>
                  </a:extLst>
                </a:gridCol>
                <a:gridCol w="493776">
                  <a:extLst>
                    <a:ext uri="{9D8B030D-6E8A-4147-A177-3AD203B41FA5}">
                      <a16:colId xmlns:a16="http://schemas.microsoft.com/office/drawing/2014/main" val="4164780775"/>
                    </a:ext>
                  </a:extLst>
                </a:gridCol>
                <a:gridCol w="493776">
                  <a:extLst>
                    <a:ext uri="{9D8B030D-6E8A-4147-A177-3AD203B41FA5}">
                      <a16:colId xmlns:a16="http://schemas.microsoft.com/office/drawing/2014/main" val="1574758012"/>
                    </a:ext>
                  </a:extLst>
                </a:gridCol>
                <a:gridCol w="493776">
                  <a:extLst>
                    <a:ext uri="{9D8B030D-6E8A-4147-A177-3AD203B41FA5}">
                      <a16:colId xmlns:a16="http://schemas.microsoft.com/office/drawing/2014/main" val="3148993657"/>
                    </a:ext>
                  </a:extLst>
                </a:gridCol>
                <a:gridCol w="493776">
                  <a:extLst>
                    <a:ext uri="{9D8B030D-6E8A-4147-A177-3AD203B41FA5}">
                      <a16:colId xmlns:a16="http://schemas.microsoft.com/office/drawing/2014/main" val="682394420"/>
                    </a:ext>
                  </a:extLst>
                </a:gridCol>
                <a:gridCol w="493776">
                  <a:extLst>
                    <a:ext uri="{9D8B030D-6E8A-4147-A177-3AD203B41FA5}">
                      <a16:colId xmlns:a16="http://schemas.microsoft.com/office/drawing/2014/main" val="4190562810"/>
                    </a:ext>
                  </a:extLst>
                </a:gridCol>
                <a:gridCol w="493776">
                  <a:extLst>
                    <a:ext uri="{9D8B030D-6E8A-4147-A177-3AD203B41FA5}">
                      <a16:colId xmlns:a16="http://schemas.microsoft.com/office/drawing/2014/main" val="1335436106"/>
                    </a:ext>
                  </a:extLst>
                </a:gridCol>
                <a:gridCol w="493776">
                  <a:extLst>
                    <a:ext uri="{9D8B030D-6E8A-4147-A177-3AD203B41FA5}">
                      <a16:colId xmlns:a16="http://schemas.microsoft.com/office/drawing/2014/main" val="4140973945"/>
                    </a:ext>
                  </a:extLst>
                </a:gridCol>
                <a:gridCol w="493776">
                  <a:extLst>
                    <a:ext uri="{9D8B030D-6E8A-4147-A177-3AD203B41FA5}">
                      <a16:colId xmlns:a16="http://schemas.microsoft.com/office/drawing/2014/main" val="955015961"/>
                    </a:ext>
                  </a:extLst>
                </a:gridCol>
                <a:gridCol w="493776">
                  <a:extLst>
                    <a:ext uri="{9D8B030D-6E8A-4147-A177-3AD203B41FA5}">
                      <a16:colId xmlns:a16="http://schemas.microsoft.com/office/drawing/2014/main" val="677636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5581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- 2021-04-12 20:24:10</a:t>
                      </a:r>
                      <a:r>
                        <a:rPr kumimoji="0" lang="en-US" sz="1000" b="0" i="0" u="none" strike="noStrike" kern="1200" cap="none" spc="0" normalizeH="0" baseline="0" noProof="0">
                          <a:ln>
                            <a:noFill/>
                          </a:ln>
                          <a:solidFill>
                            <a:prstClr val="black"/>
                          </a:solidFill>
                          <a:effectLst/>
                          <a:uLnTx/>
                          <a:uFillTx/>
                          <a:latin typeface="+mn-lt"/>
                          <a:ea typeface="+mn-ea"/>
                          <a:cs typeface="+mn-cs"/>
                        </a:rPr>
                        <a:t>
 SCOTT Spark RC 900 Team ISSUE AXS PRZ. El cuadro más rápido del mercado para que tu performance cambie para siempre.
✅ Cuadro Spark RC de carbono HMF
✅ RockShox SID Select RL3 110 mm
✅ FOX Nude EVOL, TwinLoc, 100 mm
✅ SRAM X01 AXS Eagle, 12 velocidades
✅ Frenos de disco Shimano XT
✅ Ruedas Syncros Silverton 2.0 TR
✅ Cubiertas Maxxis Rekon Race Folding
✅ Componentes de carbono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67968882"/>
                  </a:ext>
                </a:extLst>
              </a:tr>
            </a:tbl>
          </a:graphicData>
        </a:graphic>
      </p:graphicFrame>
      <p:sp>
        <p:nvSpPr>
          <p:cNvPr id="4" name="Text Placeholder 3">
            <a:extLst>
              <a:ext uri="{FF2B5EF4-FFF2-40B4-BE49-F238E27FC236}">
                <a16:creationId xmlns:a16="http://schemas.microsoft.com/office/drawing/2014/main" id="{4F182448-D3A9-40B1-8C78-18D80E34EDE1}"/>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2287485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43490-AE19-4A26-8E55-BF3B2C175A37}"/>
              </a:ext>
            </a:extLst>
          </p:cNvPr>
          <p:cNvSpPr>
            <a:spLocks noGrp="1"/>
          </p:cNvSpPr>
          <p:nvPr>
            <p:ph type="title"/>
          </p:nvPr>
        </p:nvSpPr>
        <p:spPr/>
        <p:txBody>
          <a:bodyPr/>
          <a:lstStyle/>
          <a:p>
            <a:r>
              <a:rPr lang="en-US"/>
              <a:t>Facebook Post Table + Reactions | Scott - 21 of 24</a:t>
            </a:r>
          </a:p>
        </p:txBody>
      </p:sp>
      <p:graphicFrame>
        <p:nvGraphicFramePr>
          <p:cNvPr id="5" name="Table Placeholder 4">
            <a:extLst>
              <a:ext uri="{FF2B5EF4-FFF2-40B4-BE49-F238E27FC236}">
                <a16:creationId xmlns:a16="http://schemas.microsoft.com/office/drawing/2014/main" id="{A56A7B38-45C8-4910-ACA6-161DCE5BF319}"/>
              </a:ext>
            </a:extLst>
          </p:cNvPr>
          <p:cNvGraphicFramePr>
            <a:graphicFrameLocks noGrp="1"/>
          </p:cNvGraphicFramePr>
          <p:nvPr>
            <p:ph type="tbl" sz="quarter" idx="13"/>
            <p:extLst>
              <p:ext uri="{D42A27DB-BD31-4B8C-83A1-F6EECF244321}">
                <p14:modId xmlns:p14="http://schemas.microsoft.com/office/powerpoint/2010/main" val="1415256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8952971"/>
                    </a:ext>
                  </a:extLst>
                </a:gridCol>
                <a:gridCol w="493776">
                  <a:extLst>
                    <a:ext uri="{9D8B030D-6E8A-4147-A177-3AD203B41FA5}">
                      <a16:colId xmlns:a16="http://schemas.microsoft.com/office/drawing/2014/main" val="3195764168"/>
                    </a:ext>
                  </a:extLst>
                </a:gridCol>
                <a:gridCol w="493776">
                  <a:extLst>
                    <a:ext uri="{9D8B030D-6E8A-4147-A177-3AD203B41FA5}">
                      <a16:colId xmlns:a16="http://schemas.microsoft.com/office/drawing/2014/main" val="2603011269"/>
                    </a:ext>
                  </a:extLst>
                </a:gridCol>
                <a:gridCol w="493776">
                  <a:extLst>
                    <a:ext uri="{9D8B030D-6E8A-4147-A177-3AD203B41FA5}">
                      <a16:colId xmlns:a16="http://schemas.microsoft.com/office/drawing/2014/main" val="1072247872"/>
                    </a:ext>
                  </a:extLst>
                </a:gridCol>
                <a:gridCol w="493776">
                  <a:extLst>
                    <a:ext uri="{9D8B030D-6E8A-4147-A177-3AD203B41FA5}">
                      <a16:colId xmlns:a16="http://schemas.microsoft.com/office/drawing/2014/main" val="3011028380"/>
                    </a:ext>
                  </a:extLst>
                </a:gridCol>
                <a:gridCol w="493776">
                  <a:extLst>
                    <a:ext uri="{9D8B030D-6E8A-4147-A177-3AD203B41FA5}">
                      <a16:colId xmlns:a16="http://schemas.microsoft.com/office/drawing/2014/main" val="3757368325"/>
                    </a:ext>
                  </a:extLst>
                </a:gridCol>
                <a:gridCol w="493776">
                  <a:extLst>
                    <a:ext uri="{9D8B030D-6E8A-4147-A177-3AD203B41FA5}">
                      <a16:colId xmlns:a16="http://schemas.microsoft.com/office/drawing/2014/main" val="3271097023"/>
                    </a:ext>
                  </a:extLst>
                </a:gridCol>
                <a:gridCol w="493776">
                  <a:extLst>
                    <a:ext uri="{9D8B030D-6E8A-4147-A177-3AD203B41FA5}">
                      <a16:colId xmlns:a16="http://schemas.microsoft.com/office/drawing/2014/main" val="1408316411"/>
                    </a:ext>
                  </a:extLst>
                </a:gridCol>
                <a:gridCol w="493776">
                  <a:extLst>
                    <a:ext uri="{9D8B030D-6E8A-4147-A177-3AD203B41FA5}">
                      <a16:colId xmlns:a16="http://schemas.microsoft.com/office/drawing/2014/main" val="125172328"/>
                    </a:ext>
                  </a:extLst>
                </a:gridCol>
                <a:gridCol w="493776">
                  <a:extLst>
                    <a:ext uri="{9D8B030D-6E8A-4147-A177-3AD203B41FA5}">
                      <a16:colId xmlns:a16="http://schemas.microsoft.com/office/drawing/2014/main" val="1776372965"/>
                    </a:ext>
                  </a:extLst>
                </a:gridCol>
                <a:gridCol w="493776">
                  <a:extLst>
                    <a:ext uri="{9D8B030D-6E8A-4147-A177-3AD203B41FA5}">
                      <a16:colId xmlns:a16="http://schemas.microsoft.com/office/drawing/2014/main" val="1810461177"/>
                    </a:ext>
                  </a:extLst>
                </a:gridCol>
                <a:gridCol w="493776">
                  <a:extLst>
                    <a:ext uri="{9D8B030D-6E8A-4147-A177-3AD203B41FA5}">
                      <a16:colId xmlns:a16="http://schemas.microsoft.com/office/drawing/2014/main" val="2476131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0227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- 2021-04-01 19:53:12</a:t>
                      </a:r>
                      <a:r>
                        <a:rPr kumimoji="0" lang="es-ES" sz="1000" b="0" i="0" u="none" strike="noStrike" kern="1200" cap="none" spc="0" normalizeH="0" baseline="0" noProof="0">
                          <a:ln>
                            <a:noFill/>
                          </a:ln>
                          <a:solidFill>
                            <a:prstClr val="black"/>
                          </a:solidFill>
                          <a:effectLst/>
                          <a:uLnTx/>
                          <a:uFillTx/>
                          <a:latin typeface="+mn-lt"/>
                          <a:ea typeface="+mn-ea"/>
                          <a:cs typeface="+mn-cs"/>
                        </a:rPr>
                        <a:t>
 El SCOTT Fuga Plus incluye el sistema de protección encefálica MIPS®, el ajuste HALO 3D, la mejor ventilación de su categoría y una visera desmontable para alternar entre carretera y MTB.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40076201"/>
                  </a:ext>
                </a:extLst>
              </a:tr>
            </a:tbl>
          </a:graphicData>
        </a:graphic>
      </p:graphicFrame>
      <p:sp>
        <p:nvSpPr>
          <p:cNvPr id="4" name="Text Placeholder 3">
            <a:extLst>
              <a:ext uri="{FF2B5EF4-FFF2-40B4-BE49-F238E27FC236}">
                <a16:creationId xmlns:a16="http://schemas.microsoft.com/office/drawing/2014/main" id="{E437FF5A-CC52-4B05-9059-89D8EC65E25F}"/>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0403945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C928B-77F7-4C6C-803E-840E46E6CF07}"/>
              </a:ext>
            </a:extLst>
          </p:cNvPr>
          <p:cNvSpPr>
            <a:spLocks noGrp="1"/>
          </p:cNvSpPr>
          <p:nvPr>
            <p:ph type="title"/>
          </p:nvPr>
        </p:nvSpPr>
        <p:spPr/>
        <p:txBody>
          <a:bodyPr/>
          <a:lstStyle/>
          <a:p>
            <a:r>
              <a:rPr lang="en-US"/>
              <a:t>Facebook Post Table + Reactions | Scott - 22 of 24</a:t>
            </a:r>
          </a:p>
        </p:txBody>
      </p:sp>
      <p:graphicFrame>
        <p:nvGraphicFramePr>
          <p:cNvPr id="5" name="Table Placeholder 4">
            <a:extLst>
              <a:ext uri="{FF2B5EF4-FFF2-40B4-BE49-F238E27FC236}">
                <a16:creationId xmlns:a16="http://schemas.microsoft.com/office/drawing/2014/main" id="{A29B253F-4F02-441A-B523-72EABFA983D1}"/>
              </a:ext>
            </a:extLst>
          </p:cNvPr>
          <p:cNvGraphicFramePr>
            <a:graphicFrameLocks noGrp="1"/>
          </p:cNvGraphicFramePr>
          <p:nvPr>
            <p:ph type="tbl" sz="quarter" idx="13"/>
            <p:extLst>
              <p:ext uri="{D42A27DB-BD31-4B8C-83A1-F6EECF244321}">
                <p14:modId xmlns:p14="http://schemas.microsoft.com/office/powerpoint/2010/main" val="1040553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99064725"/>
                    </a:ext>
                  </a:extLst>
                </a:gridCol>
                <a:gridCol w="493776">
                  <a:extLst>
                    <a:ext uri="{9D8B030D-6E8A-4147-A177-3AD203B41FA5}">
                      <a16:colId xmlns:a16="http://schemas.microsoft.com/office/drawing/2014/main" val="2653051396"/>
                    </a:ext>
                  </a:extLst>
                </a:gridCol>
                <a:gridCol w="493776">
                  <a:extLst>
                    <a:ext uri="{9D8B030D-6E8A-4147-A177-3AD203B41FA5}">
                      <a16:colId xmlns:a16="http://schemas.microsoft.com/office/drawing/2014/main" val="1822211376"/>
                    </a:ext>
                  </a:extLst>
                </a:gridCol>
                <a:gridCol w="493776">
                  <a:extLst>
                    <a:ext uri="{9D8B030D-6E8A-4147-A177-3AD203B41FA5}">
                      <a16:colId xmlns:a16="http://schemas.microsoft.com/office/drawing/2014/main" val="2989282839"/>
                    </a:ext>
                  </a:extLst>
                </a:gridCol>
                <a:gridCol w="493776">
                  <a:extLst>
                    <a:ext uri="{9D8B030D-6E8A-4147-A177-3AD203B41FA5}">
                      <a16:colId xmlns:a16="http://schemas.microsoft.com/office/drawing/2014/main" val="496944217"/>
                    </a:ext>
                  </a:extLst>
                </a:gridCol>
                <a:gridCol w="493776">
                  <a:extLst>
                    <a:ext uri="{9D8B030D-6E8A-4147-A177-3AD203B41FA5}">
                      <a16:colId xmlns:a16="http://schemas.microsoft.com/office/drawing/2014/main" val="1447646144"/>
                    </a:ext>
                  </a:extLst>
                </a:gridCol>
                <a:gridCol w="493776">
                  <a:extLst>
                    <a:ext uri="{9D8B030D-6E8A-4147-A177-3AD203B41FA5}">
                      <a16:colId xmlns:a16="http://schemas.microsoft.com/office/drawing/2014/main" val="3490435727"/>
                    </a:ext>
                  </a:extLst>
                </a:gridCol>
                <a:gridCol w="493776">
                  <a:extLst>
                    <a:ext uri="{9D8B030D-6E8A-4147-A177-3AD203B41FA5}">
                      <a16:colId xmlns:a16="http://schemas.microsoft.com/office/drawing/2014/main" val="16088344"/>
                    </a:ext>
                  </a:extLst>
                </a:gridCol>
                <a:gridCol w="493776">
                  <a:extLst>
                    <a:ext uri="{9D8B030D-6E8A-4147-A177-3AD203B41FA5}">
                      <a16:colId xmlns:a16="http://schemas.microsoft.com/office/drawing/2014/main" val="1427049848"/>
                    </a:ext>
                  </a:extLst>
                </a:gridCol>
                <a:gridCol w="493776">
                  <a:extLst>
                    <a:ext uri="{9D8B030D-6E8A-4147-A177-3AD203B41FA5}">
                      <a16:colId xmlns:a16="http://schemas.microsoft.com/office/drawing/2014/main" val="940156396"/>
                    </a:ext>
                  </a:extLst>
                </a:gridCol>
                <a:gridCol w="493776">
                  <a:extLst>
                    <a:ext uri="{9D8B030D-6E8A-4147-A177-3AD203B41FA5}">
                      <a16:colId xmlns:a16="http://schemas.microsoft.com/office/drawing/2014/main" val="2145254"/>
                    </a:ext>
                  </a:extLst>
                </a:gridCol>
                <a:gridCol w="493776">
                  <a:extLst>
                    <a:ext uri="{9D8B030D-6E8A-4147-A177-3AD203B41FA5}">
                      <a16:colId xmlns:a16="http://schemas.microsoft.com/office/drawing/2014/main" val="1072779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4178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- 2021-03-18 18:22:05</a:t>
                      </a:r>
                      <a:r>
                        <a:rPr kumimoji="0" lang="es-ES" sz="1000" b="0" i="0" u="none" strike="noStrike" kern="1200" cap="none" spc="0" normalizeH="0" baseline="0" noProof="0">
                          <a:ln>
                            <a:noFill/>
                          </a:ln>
                          <a:solidFill>
                            <a:prstClr val="black"/>
                          </a:solidFill>
                          <a:effectLst/>
                          <a:uLnTx/>
                          <a:uFillTx/>
                          <a:latin typeface="+mn-lt"/>
                          <a:ea typeface="+mn-ea"/>
                          <a:cs typeface="+mn-cs"/>
                        </a:rPr>
                        <a:t>
 #TBT   
SCOTT presenta la Addict SL, el primer cuadro de bicicleta de carretera en línea por debajo de 1 kg de peso. 
El secreto de su bajo peso: la fibra de carbono HMX-SL, la mejor del mercado. 
Utiliza nanotecnología con nanotubo de carbono reforzado con resina epoxy superligera, superrígida y además cómoda.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02584290"/>
                  </a:ext>
                </a:extLst>
              </a:tr>
            </a:tbl>
          </a:graphicData>
        </a:graphic>
      </p:graphicFrame>
      <p:sp>
        <p:nvSpPr>
          <p:cNvPr id="4" name="Text Placeholder 3">
            <a:extLst>
              <a:ext uri="{FF2B5EF4-FFF2-40B4-BE49-F238E27FC236}">
                <a16:creationId xmlns:a16="http://schemas.microsoft.com/office/drawing/2014/main" id="{108DA4F2-110F-4A34-9125-DB48D03411C1}"/>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42787905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98519-1C8F-4852-9C70-EA1FD4876621}"/>
              </a:ext>
            </a:extLst>
          </p:cNvPr>
          <p:cNvSpPr>
            <a:spLocks noGrp="1"/>
          </p:cNvSpPr>
          <p:nvPr>
            <p:ph type="title"/>
          </p:nvPr>
        </p:nvSpPr>
        <p:spPr/>
        <p:txBody>
          <a:bodyPr/>
          <a:lstStyle/>
          <a:p>
            <a:r>
              <a:rPr lang="en-US"/>
              <a:t>Facebook Post Table + Reactions | Scott - 23 of 24</a:t>
            </a:r>
          </a:p>
        </p:txBody>
      </p:sp>
      <p:graphicFrame>
        <p:nvGraphicFramePr>
          <p:cNvPr id="5" name="Table Placeholder 4">
            <a:extLst>
              <a:ext uri="{FF2B5EF4-FFF2-40B4-BE49-F238E27FC236}">
                <a16:creationId xmlns:a16="http://schemas.microsoft.com/office/drawing/2014/main" id="{EFAA6B20-7D6F-4351-8F01-6704CED083F5}"/>
              </a:ext>
            </a:extLst>
          </p:cNvPr>
          <p:cNvGraphicFramePr>
            <a:graphicFrameLocks noGrp="1"/>
          </p:cNvGraphicFramePr>
          <p:nvPr>
            <p:ph type="tbl" sz="quarter" idx="13"/>
            <p:extLst>
              <p:ext uri="{D42A27DB-BD31-4B8C-83A1-F6EECF244321}">
                <p14:modId xmlns:p14="http://schemas.microsoft.com/office/powerpoint/2010/main" val="504713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90622093"/>
                    </a:ext>
                  </a:extLst>
                </a:gridCol>
                <a:gridCol w="493776">
                  <a:extLst>
                    <a:ext uri="{9D8B030D-6E8A-4147-A177-3AD203B41FA5}">
                      <a16:colId xmlns:a16="http://schemas.microsoft.com/office/drawing/2014/main" val="1689544458"/>
                    </a:ext>
                  </a:extLst>
                </a:gridCol>
                <a:gridCol w="493776">
                  <a:extLst>
                    <a:ext uri="{9D8B030D-6E8A-4147-A177-3AD203B41FA5}">
                      <a16:colId xmlns:a16="http://schemas.microsoft.com/office/drawing/2014/main" val="538230369"/>
                    </a:ext>
                  </a:extLst>
                </a:gridCol>
                <a:gridCol w="493776">
                  <a:extLst>
                    <a:ext uri="{9D8B030D-6E8A-4147-A177-3AD203B41FA5}">
                      <a16:colId xmlns:a16="http://schemas.microsoft.com/office/drawing/2014/main" val="2897259012"/>
                    </a:ext>
                  </a:extLst>
                </a:gridCol>
                <a:gridCol w="493776">
                  <a:extLst>
                    <a:ext uri="{9D8B030D-6E8A-4147-A177-3AD203B41FA5}">
                      <a16:colId xmlns:a16="http://schemas.microsoft.com/office/drawing/2014/main" val="2609744126"/>
                    </a:ext>
                  </a:extLst>
                </a:gridCol>
                <a:gridCol w="493776">
                  <a:extLst>
                    <a:ext uri="{9D8B030D-6E8A-4147-A177-3AD203B41FA5}">
                      <a16:colId xmlns:a16="http://schemas.microsoft.com/office/drawing/2014/main" val="1639526247"/>
                    </a:ext>
                  </a:extLst>
                </a:gridCol>
                <a:gridCol w="493776">
                  <a:extLst>
                    <a:ext uri="{9D8B030D-6E8A-4147-A177-3AD203B41FA5}">
                      <a16:colId xmlns:a16="http://schemas.microsoft.com/office/drawing/2014/main" val="957169407"/>
                    </a:ext>
                  </a:extLst>
                </a:gridCol>
                <a:gridCol w="493776">
                  <a:extLst>
                    <a:ext uri="{9D8B030D-6E8A-4147-A177-3AD203B41FA5}">
                      <a16:colId xmlns:a16="http://schemas.microsoft.com/office/drawing/2014/main" val="1393927079"/>
                    </a:ext>
                  </a:extLst>
                </a:gridCol>
                <a:gridCol w="493776">
                  <a:extLst>
                    <a:ext uri="{9D8B030D-6E8A-4147-A177-3AD203B41FA5}">
                      <a16:colId xmlns:a16="http://schemas.microsoft.com/office/drawing/2014/main" val="1635846661"/>
                    </a:ext>
                  </a:extLst>
                </a:gridCol>
                <a:gridCol w="493776">
                  <a:extLst>
                    <a:ext uri="{9D8B030D-6E8A-4147-A177-3AD203B41FA5}">
                      <a16:colId xmlns:a16="http://schemas.microsoft.com/office/drawing/2014/main" val="2016517427"/>
                    </a:ext>
                  </a:extLst>
                </a:gridCol>
                <a:gridCol w="493776">
                  <a:extLst>
                    <a:ext uri="{9D8B030D-6E8A-4147-A177-3AD203B41FA5}">
                      <a16:colId xmlns:a16="http://schemas.microsoft.com/office/drawing/2014/main" val="1236896845"/>
                    </a:ext>
                  </a:extLst>
                </a:gridCol>
                <a:gridCol w="493776">
                  <a:extLst>
                    <a:ext uri="{9D8B030D-6E8A-4147-A177-3AD203B41FA5}">
                      <a16:colId xmlns:a16="http://schemas.microsoft.com/office/drawing/2014/main" val="1808542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433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- 2021-04-08 19:07:24</a:t>
                      </a:r>
                      <a:r>
                        <a:rPr kumimoji="0" lang="es-ES" sz="1000" b="0" i="0" u="none" strike="noStrike" kern="1200" cap="none" spc="0" normalizeH="0" baseline="0" noProof="0">
                          <a:ln>
                            <a:noFill/>
                          </a:ln>
                          <a:solidFill>
                            <a:prstClr val="black"/>
                          </a:solidFill>
                          <a:effectLst/>
                          <a:uLnTx/>
                          <a:uFillTx/>
                          <a:latin typeface="+mn-lt"/>
                          <a:ea typeface="+mn-ea"/>
                          <a:cs typeface="+mn-cs"/>
                        </a:rPr>
                        <a:t>
 #TBT  
En 2012, SCOTT es la primera marca en lanzar una línea de éxito con ruedas de 27,5” con los modelos Scale 700 y Genius 700. 
El campeón mundial Nino Schurter domina todos los circuitos de competición a bordo de su Scale 700 RC, un modelo que revolucionó el mundo del ciclismo.
#SCOTTargentina  
#SCOTTbikes  
@nschurter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23986237"/>
                  </a:ext>
                </a:extLst>
              </a:tr>
            </a:tbl>
          </a:graphicData>
        </a:graphic>
      </p:graphicFrame>
      <p:sp>
        <p:nvSpPr>
          <p:cNvPr id="4" name="Text Placeholder 3">
            <a:extLst>
              <a:ext uri="{FF2B5EF4-FFF2-40B4-BE49-F238E27FC236}">
                <a16:creationId xmlns:a16="http://schemas.microsoft.com/office/drawing/2014/main" id="{D2A97C33-73E9-4703-84BC-C6DE5CF44F04}"/>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10976924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16120-359C-4C7D-B41E-36488E6D959E}"/>
              </a:ext>
            </a:extLst>
          </p:cNvPr>
          <p:cNvSpPr>
            <a:spLocks noGrp="1"/>
          </p:cNvSpPr>
          <p:nvPr>
            <p:ph type="title"/>
          </p:nvPr>
        </p:nvSpPr>
        <p:spPr/>
        <p:txBody>
          <a:bodyPr/>
          <a:lstStyle/>
          <a:p>
            <a:r>
              <a:rPr lang="en-US"/>
              <a:t>Facebook Post Table + Reactions | Scott - 24 of 24</a:t>
            </a:r>
          </a:p>
        </p:txBody>
      </p:sp>
      <p:graphicFrame>
        <p:nvGraphicFramePr>
          <p:cNvPr id="5" name="Table Placeholder 4">
            <a:extLst>
              <a:ext uri="{FF2B5EF4-FFF2-40B4-BE49-F238E27FC236}">
                <a16:creationId xmlns:a16="http://schemas.microsoft.com/office/drawing/2014/main" id="{FD5D3D64-F150-4F8D-8A42-10A83AE713BA}"/>
              </a:ext>
            </a:extLst>
          </p:cNvPr>
          <p:cNvGraphicFramePr>
            <a:graphicFrameLocks noGrp="1"/>
          </p:cNvGraphicFramePr>
          <p:nvPr>
            <p:ph type="tbl" sz="quarter" idx="13"/>
            <p:extLst>
              <p:ext uri="{D42A27DB-BD31-4B8C-83A1-F6EECF244321}">
                <p14:modId xmlns:p14="http://schemas.microsoft.com/office/powerpoint/2010/main" val="268753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0712907"/>
                    </a:ext>
                  </a:extLst>
                </a:gridCol>
                <a:gridCol w="493776">
                  <a:extLst>
                    <a:ext uri="{9D8B030D-6E8A-4147-A177-3AD203B41FA5}">
                      <a16:colId xmlns:a16="http://schemas.microsoft.com/office/drawing/2014/main" val="1332904712"/>
                    </a:ext>
                  </a:extLst>
                </a:gridCol>
                <a:gridCol w="493776">
                  <a:extLst>
                    <a:ext uri="{9D8B030D-6E8A-4147-A177-3AD203B41FA5}">
                      <a16:colId xmlns:a16="http://schemas.microsoft.com/office/drawing/2014/main" val="3934412179"/>
                    </a:ext>
                  </a:extLst>
                </a:gridCol>
                <a:gridCol w="493776">
                  <a:extLst>
                    <a:ext uri="{9D8B030D-6E8A-4147-A177-3AD203B41FA5}">
                      <a16:colId xmlns:a16="http://schemas.microsoft.com/office/drawing/2014/main" val="620763365"/>
                    </a:ext>
                  </a:extLst>
                </a:gridCol>
                <a:gridCol w="493776">
                  <a:extLst>
                    <a:ext uri="{9D8B030D-6E8A-4147-A177-3AD203B41FA5}">
                      <a16:colId xmlns:a16="http://schemas.microsoft.com/office/drawing/2014/main" val="1096453245"/>
                    </a:ext>
                  </a:extLst>
                </a:gridCol>
                <a:gridCol w="493776">
                  <a:extLst>
                    <a:ext uri="{9D8B030D-6E8A-4147-A177-3AD203B41FA5}">
                      <a16:colId xmlns:a16="http://schemas.microsoft.com/office/drawing/2014/main" val="2776048095"/>
                    </a:ext>
                  </a:extLst>
                </a:gridCol>
                <a:gridCol w="493776">
                  <a:extLst>
                    <a:ext uri="{9D8B030D-6E8A-4147-A177-3AD203B41FA5}">
                      <a16:colId xmlns:a16="http://schemas.microsoft.com/office/drawing/2014/main" val="2087519013"/>
                    </a:ext>
                  </a:extLst>
                </a:gridCol>
                <a:gridCol w="493776">
                  <a:extLst>
                    <a:ext uri="{9D8B030D-6E8A-4147-A177-3AD203B41FA5}">
                      <a16:colId xmlns:a16="http://schemas.microsoft.com/office/drawing/2014/main" val="2812283276"/>
                    </a:ext>
                  </a:extLst>
                </a:gridCol>
                <a:gridCol w="493776">
                  <a:extLst>
                    <a:ext uri="{9D8B030D-6E8A-4147-A177-3AD203B41FA5}">
                      <a16:colId xmlns:a16="http://schemas.microsoft.com/office/drawing/2014/main" val="3827025005"/>
                    </a:ext>
                  </a:extLst>
                </a:gridCol>
                <a:gridCol w="493776">
                  <a:extLst>
                    <a:ext uri="{9D8B030D-6E8A-4147-A177-3AD203B41FA5}">
                      <a16:colId xmlns:a16="http://schemas.microsoft.com/office/drawing/2014/main" val="1371006096"/>
                    </a:ext>
                  </a:extLst>
                </a:gridCol>
                <a:gridCol w="493776">
                  <a:extLst>
                    <a:ext uri="{9D8B030D-6E8A-4147-A177-3AD203B41FA5}">
                      <a16:colId xmlns:a16="http://schemas.microsoft.com/office/drawing/2014/main" val="347555475"/>
                    </a:ext>
                  </a:extLst>
                </a:gridCol>
                <a:gridCol w="493776">
                  <a:extLst>
                    <a:ext uri="{9D8B030D-6E8A-4147-A177-3AD203B41FA5}">
                      <a16:colId xmlns:a16="http://schemas.microsoft.com/office/drawing/2014/main" val="2098865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6376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- 2021-04-09 20:35:38</a:t>
                      </a:r>
                      <a:r>
                        <a:rPr kumimoji="0" lang="es-ES" sz="1000" b="0" i="0" u="none" strike="noStrike" kern="1200" cap="none" spc="0" normalizeH="0" baseline="0" noProof="0">
                          <a:ln>
                            <a:noFill/>
                          </a:ln>
                          <a:solidFill>
                            <a:prstClr val="black"/>
                          </a:solidFill>
                          <a:effectLst/>
                          <a:uLnTx/>
                          <a:uFillTx/>
                          <a:latin typeface="+mn-lt"/>
                          <a:ea typeface="+mn-ea"/>
                          <a:cs typeface="+mn-cs"/>
                        </a:rPr>
                        <a:t>
 ¡Marlin 5 WSD! Geometría especializada con puntos de contacto para mujer, cuadro ligero, cableado interno y un diseño único es la mejor opción para tu primera bici o iniciarte en el mtb en compañía de @chicastrek. 
Los cuadros más chicos (Xs y S) son los únicos que incorporarán curvatura en la estructura horizontal. 
@trekbikes @trekbicycleargentina @bontragerargentina  #trekbikes #trekargentina #bontragerargentina #racedtowin #gooutside #creemosenlasbicis #racedtowin #Marlin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02436505"/>
                  </a:ext>
                </a:extLst>
              </a:tr>
            </a:tbl>
          </a:graphicData>
        </a:graphic>
      </p:graphicFrame>
      <p:sp>
        <p:nvSpPr>
          <p:cNvPr id="4" name="Text Placeholder 3">
            <a:extLst>
              <a:ext uri="{FF2B5EF4-FFF2-40B4-BE49-F238E27FC236}">
                <a16:creationId xmlns:a16="http://schemas.microsoft.com/office/drawing/2014/main" id="{F44E51DD-2CCD-4AC1-BE3D-6211577F7D48}"/>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317496026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6FD4A-2C1A-4394-966E-CFC117D7BA7A}"/>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A5F6A2CB-0BC6-4DD3-9EE4-62D0BF887EE6}"/>
              </a:ext>
            </a:extLst>
          </p:cNvPr>
          <p:cNvGraphicFramePr>
            <a:graphicFrameLocks noGrp="1"/>
          </p:cNvGraphicFramePr>
          <p:nvPr>
            <p:ph type="chart" sz="quarter" idx="13"/>
            <p:extLst>
              <p:ext uri="{D42A27DB-BD31-4B8C-83A1-F6EECF244321}">
                <p14:modId xmlns:p14="http://schemas.microsoft.com/office/powerpoint/2010/main" val="3692122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36E3D4-CB6D-43AA-817B-D02C9DD6A532}"/>
              </a:ext>
            </a:extLst>
          </p:cNvPr>
          <p:cNvSpPr>
            <a:spLocks noGrp="1"/>
          </p:cNvSpPr>
          <p:nvPr>
            <p:ph type="body" sz="quarter" idx="14"/>
          </p:nvPr>
        </p:nvSpPr>
        <p:spPr/>
        <p:txBody>
          <a:bodyPr/>
          <a:lstStyle/>
          <a:p>
            <a:r>
              <a:rPr lang="en-US"/>
              <a:t>03/16/2021 - 04/16/2021</a:t>
            </a:r>
          </a:p>
        </p:txBody>
      </p:sp>
      <p:sp>
        <p:nvSpPr>
          <p:cNvPr id="5" name="Footer Placeholder 4">
            <a:extLst>
              <a:ext uri="{FF2B5EF4-FFF2-40B4-BE49-F238E27FC236}">
                <a16:creationId xmlns:a16="http://schemas.microsoft.com/office/drawing/2014/main" id="{1314B78B-58E4-4AD3-90B3-52CBEE0ADE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272758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9AF1E-BD7F-42F8-8105-7F9538EBB79D}"/>
              </a:ext>
            </a:extLst>
          </p:cNvPr>
          <p:cNvSpPr>
            <a:spLocks noGrp="1"/>
          </p:cNvSpPr>
          <p:nvPr>
            <p:ph type="title"/>
          </p:nvPr>
        </p:nvSpPr>
        <p:spPr/>
        <p:txBody>
          <a:bodyPr/>
          <a:lstStyle/>
          <a:p>
            <a:r>
              <a:rPr lang="en-US"/>
              <a:t>Facebook User Posts Table | Scott</a:t>
            </a:r>
          </a:p>
        </p:txBody>
      </p:sp>
      <p:graphicFrame>
        <p:nvGraphicFramePr>
          <p:cNvPr id="5" name="Table Placeholder 4">
            <a:extLst>
              <a:ext uri="{FF2B5EF4-FFF2-40B4-BE49-F238E27FC236}">
                <a16:creationId xmlns:a16="http://schemas.microsoft.com/office/drawing/2014/main" id="{24565BE6-D6C3-4E4E-9AE6-A4A1BF86A552}"/>
              </a:ext>
            </a:extLst>
          </p:cNvPr>
          <p:cNvGraphicFramePr>
            <a:graphicFrameLocks noGrp="1"/>
          </p:cNvGraphicFramePr>
          <p:nvPr>
            <p:ph type="tbl" sz="quarter" idx="13"/>
            <p:extLst>
              <p:ext uri="{D42A27DB-BD31-4B8C-83A1-F6EECF244321}">
                <p14:modId xmlns:p14="http://schemas.microsoft.com/office/powerpoint/2010/main" val="199664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88858159"/>
                    </a:ext>
                  </a:extLst>
                </a:gridCol>
                <a:gridCol w="1152144">
                  <a:extLst>
                    <a:ext uri="{9D8B030D-6E8A-4147-A177-3AD203B41FA5}">
                      <a16:colId xmlns:a16="http://schemas.microsoft.com/office/drawing/2014/main" val="553274055"/>
                    </a:ext>
                  </a:extLst>
                </a:gridCol>
                <a:gridCol w="1152144">
                  <a:extLst>
                    <a:ext uri="{9D8B030D-6E8A-4147-A177-3AD203B41FA5}">
                      <a16:colId xmlns:a16="http://schemas.microsoft.com/office/drawing/2014/main" val="3291922585"/>
                    </a:ext>
                  </a:extLst>
                </a:gridCol>
                <a:gridCol w="1152144">
                  <a:extLst>
                    <a:ext uri="{9D8B030D-6E8A-4147-A177-3AD203B41FA5}">
                      <a16:colId xmlns:a16="http://schemas.microsoft.com/office/drawing/2014/main" val="3207222020"/>
                    </a:ext>
                  </a:extLst>
                </a:gridCol>
                <a:gridCol w="1152144">
                  <a:extLst>
                    <a:ext uri="{9D8B030D-6E8A-4147-A177-3AD203B41FA5}">
                      <a16:colId xmlns:a16="http://schemas.microsoft.com/office/drawing/2014/main" val="875265198"/>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4013540025"/>
                  </a:ext>
                </a:extLst>
              </a:tr>
              <a:tr h="370840">
                <a:tc>
                  <a:txBody>
                    <a:bodyPr/>
                    <a:lstStyle/>
                    <a:p>
                      <a:r>
                        <a:rPr lang="es-ES" sz="1000" b="1"/>
                        <a:t>Trek Bicycle Argentina - 2021-03-27 22:28:36</a:t>
                      </a:r>
                      <a:r>
                        <a:rPr lang="es-ES" sz="1000"/>
                        <a:t>
 Hola, me ayudan a tomar la decisión? Estoy entre la Xcaliber 7 o Marlin 8 (2021) al mismo precio. Saludos!</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975985168"/>
                  </a:ext>
                </a:extLst>
              </a:tr>
            </a:tbl>
          </a:graphicData>
        </a:graphic>
      </p:graphicFrame>
      <p:sp>
        <p:nvSpPr>
          <p:cNvPr id="4" name="Text Placeholder 3">
            <a:extLst>
              <a:ext uri="{FF2B5EF4-FFF2-40B4-BE49-F238E27FC236}">
                <a16:creationId xmlns:a16="http://schemas.microsoft.com/office/drawing/2014/main" id="{DAB44D80-82F9-4013-A1F0-89F68602319A}"/>
              </a:ext>
            </a:extLst>
          </p:cNvPr>
          <p:cNvSpPr>
            <a:spLocks noGrp="1"/>
          </p:cNvSpPr>
          <p:nvPr>
            <p:ph type="body" sz="quarter" idx="14"/>
          </p:nvPr>
        </p:nvSpPr>
        <p:spPr/>
        <p:txBody>
          <a:bodyPr/>
          <a:lstStyle/>
          <a:p>
            <a:r>
              <a:rPr lang="en-US"/>
              <a:t>03/16/2021 - 04/16/2021</a:t>
            </a:r>
          </a:p>
        </p:txBody>
      </p:sp>
    </p:spTree>
    <p:extLst>
      <p:ext uri="{BB962C8B-B14F-4D97-AF65-F5344CB8AC3E}">
        <p14:creationId xmlns:p14="http://schemas.microsoft.com/office/powerpoint/2010/main" val="42359513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1710</Words>
  <Application>Microsoft Office PowerPoint</Application>
  <PresentationFormat>On-screen Show (4:3)</PresentationFormat>
  <Paragraphs>937</Paragraphs>
  <Slides>49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quintly_template</vt:lpstr>
      <vt:lpstr>FACEBOOK NUEVO - La emilia usar</vt:lpstr>
      <vt:lpstr>Facebook Key Metrics Table | Scott</vt:lpstr>
      <vt:lpstr>Facebook Key Metrics Radar | Scott</vt:lpstr>
      <vt:lpstr>Facebook Fan Distribution | Scott</vt:lpstr>
      <vt:lpstr>Facebook +/- Fan Distribution | Scott</vt:lpstr>
      <vt:lpstr>Facebook Posts Distribution | Scott</vt:lpstr>
      <vt:lpstr>Facebook Interactions Distribution | Scott</vt:lpstr>
      <vt:lpstr>Facebook Page Likes Total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 - 1 of 3</vt:lpstr>
      <vt:lpstr>Facebook Hashtag Detection | Scott - 2 of 3</vt:lpstr>
      <vt:lpstr>Facebook Hashtag Detection | Scott - 3 of 3</vt:lpstr>
      <vt:lpstr>Facebook Post Table + Reactions | Scott - 1 of 24</vt:lpstr>
      <vt:lpstr>Facebook Post Table + Reactions | Scott - 2 of 24</vt:lpstr>
      <vt:lpstr>Facebook Post Table + Reactions | Scott - 3 of 24</vt:lpstr>
      <vt:lpstr>Facebook Post Table + Reactions | Scott - 4 of 24</vt:lpstr>
      <vt:lpstr>Facebook Post Table + Reactions | Scott - 5 of 24</vt:lpstr>
      <vt:lpstr>Facebook Post Table + Reactions | Scott - 6 of 24</vt:lpstr>
      <vt:lpstr>Facebook Post Table + Reactions | Scott - 7 of 24</vt:lpstr>
      <vt:lpstr>Facebook Post Table + Reactions | Scott - 8 of 24</vt:lpstr>
      <vt:lpstr>Facebook Post Table + Reactions | Scott - 9 of 24</vt:lpstr>
      <vt:lpstr>Facebook Post Table + Reactions | Scott - 10 of 24</vt:lpstr>
      <vt:lpstr>Facebook Post Table + Reactions | Scott - 11 of 24</vt:lpstr>
      <vt:lpstr>Facebook Post Table + Reactions | Scott - 12 of 24</vt:lpstr>
      <vt:lpstr>Facebook Post Table + Reactions | Scott - 13 of 24</vt:lpstr>
      <vt:lpstr>Facebook Post Table + Reactions | Scott - 14 of 24</vt:lpstr>
      <vt:lpstr>Facebook Post Table + Reactions | Scott - 15 of 24</vt:lpstr>
      <vt:lpstr>Facebook Post Table + Reactions | Scott - 16 of 24</vt:lpstr>
      <vt:lpstr>Facebook Post Table + Reactions | Scott - 17 of 24</vt:lpstr>
      <vt:lpstr>Facebook Post Table + Reactions | Scott - 18 of 24</vt:lpstr>
      <vt:lpstr>Facebook Post Table + Reactions | Scott - 19 of 24</vt:lpstr>
      <vt:lpstr>Facebook Post Table + Reactions | Scott - 20 of 24</vt:lpstr>
      <vt:lpstr>Facebook Post Table + Reactions | Scott - 21 of 24</vt:lpstr>
      <vt:lpstr>Facebook Post Table + Reactions | Scott - 22 of 24</vt:lpstr>
      <vt:lpstr>Facebook Post Table + Reactions | Scott - 23 of 24</vt:lpstr>
      <vt:lpstr>Facebook Post Table + Reactions | Scott - 24 of 24</vt:lpstr>
      <vt:lpstr>Facebook User Posts | Scott</vt:lpstr>
      <vt:lpstr>Facebook User Posts Table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2021-04-16T19:40:39Z</dcterms:created>
  <dcterms:modified xsi:type="dcterms:W3CDTF">2021-04-16T19:42:33Z</dcterms:modified>
</cp:coreProperties>
</file>