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3.4863</c:v>
                </c:pt>
                <c:pt idx="1">
                  <c:v>100</c:v>
                </c:pt>
                <c:pt idx="2">
                  <c:v>55.839199999999998</c:v>
                </c:pt>
                <c:pt idx="3">
                  <c:v>0</c:v>
                </c:pt>
                <c:pt idx="4">
                  <c:v>8.3019999999999996</c:v>
                </c:pt>
                <c:pt idx="5">
                  <c:v>100</c:v>
                </c:pt>
              </c:numCache>
            </c:numRef>
          </c:val>
          <c:extLst>
            <c:ext xmlns:c16="http://schemas.microsoft.com/office/drawing/2014/chart" uri="{C3380CC4-5D6E-409C-BE32-E72D297353CC}">
              <c16:uniqueId val="{00000000-BABB-4D36-9BB8-32F43EE4A16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0.99660000000000004</c:v>
                </c:pt>
                <c:pt idx="1">
                  <c:v>0</c:v>
                </c:pt>
                <c:pt idx="2">
                  <c:v>0</c:v>
                </c:pt>
                <c:pt idx="3">
                  <c:v>0</c:v>
                </c:pt>
                <c:pt idx="4">
                  <c:v>0</c:v>
                </c:pt>
                <c:pt idx="5">
                  <c:v>10.095499999999999</c:v>
                </c:pt>
              </c:numCache>
            </c:numRef>
          </c:val>
          <c:extLst>
            <c:ext xmlns:c16="http://schemas.microsoft.com/office/drawing/2014/chart" uri="{C3380CC4-5D6E-409C-BE32-E72D297353CC}">
              <c16:uniqueId val="{00000001-BABB-4D36-9BB8-32F43EE4A16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0.52180000000000004</c:v>
                </c:pt>
                <c:pt idx="1">
                  <c:v>11.1111</c:v>
                </c:pt>
                <c:pt idx="2">
                  <c:v>11.295500000000001</c:v>
                </c:pt>
                <c:pt idx="3">
                  <c:v>0</c:v>
                </c:pt>
                <c:pt idx="4">
                  <c:v>100</c:v>
                </c:pt>
                <c:pt idx="5">
                  <c:v>21.268699999999999</c:v>
                </c:pt>
              </c:numCache>
            </c:numRef>
          </c:val>
          <c:extLst>
            <c:ext xmlns:c16="http://schemas.microsoft.com/office/drawing/2014/chart" uri="{C3380CC4-5D6E-409C-BE32-E72D297353CC}">
              <c16:uniqueId val="{00000002-BABB-4D36-9BB8-32F43EE4A16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12.8909</c:v>
                </c:pt>
                <c:pt idx="3">
                  <c:v>0</c:v>
                </c:pt>
                <c:pt idx="4">
                  <c:v>0.11899999999999999</c:v>
                </c:pt>
                <c:pt idx="5">
                  <c:v>15.841799999999999</c:v>
                </c:pt>
              </c:numCache>
            </c:numRef>
          </c:val>
          <c:extLst>
            <c:ext xmlns:c16="http://schemas.microsoft.com/office/drawing/2014/chart" uri="{C3380CC4-5D6E-409C-BE32-E72D297353CC}">
              <c16:uniqueId val="{00000003-BABB-4D36-9BB8-32F43EE4A16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1.5755999999999999</c:v>
                </c:pt>
                <c:pt idx="1">
                  <c:v>85.185199999999995</c:v>
                </c:pt>
                <c:pt idx="2">
                  <c:v>100</c:v>
                </c:pt>
                <c:pt idx="3">
                  <c:v>0</c:v>
                </c:pt>
                <c:pt idx="4">
                  <c:v>38.221800000000002</c:v>
                </c:pt>
                <c:pt idx="5">
                  <c:v>16.502199999999998</c:v>
                </c:pt>
              </c:numCache>
            </c:numRef>
          </c:val>
          <c:extLst>
            <c:ext xmlns:c16="http://schemas.microsoft.com/office/drawing/2014/chart" uri="{C3380CC4-5D6E-409C-BE32-E72D297353CC}">
              <c16:uniqueId val="{00000004-BABB-4D36-9BB8-32F43EE4A164}"/>
            </c:ext>
          </c:extLst>
        </c:ser>
        <c:dLbls>
          <c:showLegendKey val="0"/>
          <c:showVal val="0"/>
          <c:showCatName val="0"/>
          <c:showSerName val="0"/>
          <c:showPercent val="0"/>
          <c:showBubbleSize val="0"/>
        </c:dLbls>
        <c:axId val="331277760"/>
        <c:axId val="326753128"/>
      </c:radarChart>
      <c:catAx>
        <c:axId val="33127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53128"/>
        <c:crosses val="autoZero"/>
        <c:auto val="1"/>
        <c:lblAlgn val="ctr"/>
        <c:lblOffset val="100"/>
        <c:noMultiLvlLbl val="0"/>
      </c:catAx>
      <c:valAx>
        <c:axId val="32675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1968013</c:v>
                </c:pt>
                <c:pt idx="1">
                  <c:v>68610</c:v>
                </c:pt>
                <c:pt idx="2">
                  <c:v>31008</c:v>
                </c:pt>
                <c:pt idx="3">
                  <c:v>19614</c:v>
                </c:pt>
                <c:pt idx="4">
                  <c:v>10270</c:v>
                </c:pt>
              </c:numCache>
            </c:numRef>
          </c:val>
          <c:extLst>
            <c:ext xmlns:c16="http://schemas.microsoft.com/office/drawing/2014/chart" uri="{C3380CC4-5D6E-409C-BE32-E72D297353CC}">
              <c16:uniqueId val="{00000000-9666-4E2A-A45F-1AD51A15FC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7861</c:v>
                </c:pt>
                <c:pt idx="1">
                  <c:v>1694</c:v>
                </c:pt>
                <c:pt idx="2">
                  <c:v>129</c:v>
                </c:pt>
                <c:pt idx="3">
                  <c:v>50</c:v>
                </c:pt>
                <c:pt idx="4">
                  <c:v>55</c:v>
                </c:pt>
              </c:numCache>
            </c:numRef>
          </c:val>
          <c:extLst>
            <c:ext xmlns:c16="http://schemas.microsoft.com/office/drawing/2014/chart" uri="{C3380CC4-5D6E-409C-BE32-E72D297353CC}">
              <c16:uniqueId val="{00000000-3FEA-4E45-B9A5-C9B697C9883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23</c:v>
                </c:pt>
                <c:pt idx="3">
                  <c:v>0</c:v>
                </c:pt>
                <c:pt idx="4">
                  <c:v>3</c:v>
                </c:pt>
              </c:numCache>
            </c:numRef>
          </c:val>
          <c:extLst>
            <c:ext xmlns:c16="http://schemas.microsoft.com/office/drawing/2014/chart" uri="{C3380CC4-5D6E-409C-BE32-E72D297353CC}">
              <c16:uniqueId val="{00000000-2FC3-45C2-80C8-40D84630F6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202</c:v>
                </c:pt>
                <c:pt idx="1">
                  <c:v>875</c:v>
                </c:pt>
                <c:pt idx="2">
                  <c:v>1567</c:v>
                </c:pt>
                <c:pt idx="3">
                  <c:v>0</c:v>
                </c:pt>
                <c:pt idx="4">
                  <c:v>177</c:v>
                </c:pt>
              </c:numCache>
            </c:numRef>
          </c:val>
          <c:extLst>
            <c:ext xmlns:c16="http://schemas.microsoft.com/office/drawing/2014/chart" uri="{C3380CC4-5D6E-409C-BE32-E72D297353CC}">
              <c16:uniqueId val="{00000000-12BE-4A9E-A437-524BD9180E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66988</c:v>
                </c:pt>
                <c:pt idx="1">
                  <c:v>67069</c:v>
                </c:pt>
                <c:pt idx="2">
                  <c:v>67098</c:v>
                </c:pt>
                <c:pt idx="3">
                  <c:v>67144</c:v>
                </c:pt>
                <c:pt idx="4">
                  <c:v>67208</c:v>
                </c:pt>
                <c:pt idx="5">
                  <c:v>67274</c:v>
                </c:pt>
                <c:pt idx="6">
                  <c:v>67335</c:v>
                </c:pt>
                <c:pt idx="7">
                  <c:v>67383</c:v>
                </c:pt>
                <c:pt idx="8">
                  <c:v>67444</c:v>
                </c:pt>
                <c:pt idx="9">
                  <c:v>67504</c:v>
                </c:pt>
                <c:pt idx="10">
                  <c:v>67536</c:v>
                </c:pt>
                <c:pt idx="11">
                  <c:v>67584</c:v>
                </c:pt>
                <c:pt idx="12">
                  <c:v>67643</c:v>
                </c:pt>
                <c:pt idx="13">
                  <c:v>67691</c:v>
                </c:pt>
                <c:pt idx="14">
                  <c:v>67752</c:v>
                </c:pt>
                <c:pt idx="15">
                  <c:v>67821</c:v>
                </c:pt>
                <c:pt idx="16">
                  <c:v>67828</c:v>
                </c:pt>
                <c:pt idx="17">
                  <c:v>67829</c:v>
                </c:pt>
                <c:pt idx="18">
                  <c:v>67827</c:v>
                </c:pt>
                <c:pt idx="19">
                  <c:v>67846</c:v>
                </c:pt>
                <c:pt idx="20">
                  <c:v>67941</c:v>
                </c:pt>
                <c:pt idx="21">
                  <c:v>68030</c:v>
                </c:pt>
                <c:pt idx="22">
                  <c:v>68108</c:v>
                </c:pt>
                <c:pt idx="23">
                  <c:v>68167</c:v>
                </c:pt>
                <c:pt idx="24">
                  <c:v>68238</c:v>
                </c:pt>
                <c:pt idx="25">
                  <c:v>68306</c:v>
                </c:pt>
                <c:pt idx="26">
                  <c:v>68358</c:v>
                </c:pt>
                <c:pt idx="27">
                  <c:v>68430</c:v>
                </c:pt>
                <c:pt idx="28">
                  <c:v>68475</c:v>
                </c:pt>
                <c:pt idx="29">
                  <c:v>68527</c:v>
                </c:pt>
                <c:pt idx="30">
                  <c:v>68573</c:v>
                </c:pt>
                <c:pt idx="31">
                  <c:v>68610</c:v>
                </c:pt>
              </c:numCache>
            </c:numRef>
          </c:val>
          <c:smooth val="0"/>
          <c:extLst>
            <c:ext xmlns:c16="http://schemas.microsoft.com/office/drawing/2014/chart" uri="{C3380CC4-5D6E-409C-BE32-E72D297353CC}">
              <c16:uniqueId val="{00000000-797E-4DDA-BB01-D18272069C6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19564</c:v>
                </c:pt>
                <c:pt idx="1">
                  <c:v>19566</c:v>
                </c:pt>
                <c:pt idx="2">
                  <c:v>19566</c:v>
                </c:pt>
                <c:pt idx="3">
                  <c:v>19569</c:v>
                </c:pt>
                <c:pt idx="4">
                  <c:v>19570</c:v>
                </c:pt>
                <c:pt idx="5">
                  <c:v>19571</c:v>
                </c:pt>
                <c:pt idx="6">
                  <c:v>19579</c:v>
                </c:pt>
                <c:pt idx="7">
                  <c:v>19582</c:v>
                </c:pt>
                <c:pt idx="8">
                  <c:v>19586</c:v>
                </c:pt>
                <c:pt idx="9">
                  <c:v>19594</c:v>
                </c:pt>
                <c:pt idx="10">
                  <c:v>19591</c:v>
                </c:pt>
                <c:pt idx="11">
                  <c:v>19594</c:v>
                </c:pt>
                <c:pt idx="12">
                  <c:v>19599</c:v>
                </c:pt>
                <c:pt idx="13">
                  <c:v>19598</c:v>
                </c:pt>
                <c:pt idx="14">
                  <c:v>19600</c:v>
                </c:pt>
                <c:pt idx="15">
                  <c:v>19607</c:v>
                </c:pt>
                <c:pt idx="16">
                  <c:v>19607</c:v>
                </c:pt>
                <c:pt idx="17">
                  <c:v>19610</c:v>
                </c:pt>
                <c:pt idx="18">
                  <c:v>19609</c:v>
                </c:pt>
                <c:pt idx="19">
                  <c:v>19610</c:v>
                </c:pt>
                <c:pt idx="20">
                  <c:v>19612</c:v>
                </c:pt>
                <c:pt idx="21">
                  <c:v>19613</c:v>
                </c:pt>
                <c:pt idx="22">
                  <c:v>19612</c:v>
                </c:pt>
                <c:pt idx="23">
                  <c:v>19613</c:v>
                </c:pt>
                <c:pt idx="24">
                  <c:v>19613</c:v>
                </c:pt>
                <c:pt idx="25">
                  <c:v>19614</c:v>
                </c:pt>
                <c:pt idx="26">
                  <c:v>19615</c:v>
                </c:pt>
                <c:pt idx="27">
                  <c:v>19616</c:v>
                </c:pt>
                <c:pt idx="28">
                  <c:v>19615</c:v>
                </c:pt>
                <c:pt idx="29">
                  <c:v>19613</c:v>
                </c:pt>
                <c:pt idx="30">
                  <c:v>19614</c:v>
                </c:pt>
                <c:pt idx="31">
                  <c:v>19614</c:v>
                </c:pt>
              </c:numCache>
            </c:numRef>
          </c:val>
          <c:smooth val="0"/>
          <c:extLst>
            <c:ext xmlns:c16="http://schemas.microsoft.com/office/drawing/2014/chart" uri="{C3380CC4-5D6E-409C-BE32-E72D297353CC}">
              <c16:uniqueId val="{00000001-797E-4DDA-BB01-D18272069C6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10215</c:v>
                </c:pt>
                <c:pt idx="1">
                  <c:v>10218</c:v>
                </c:pt>
                <c:pt idx="2">
                  <c:v>10217</c:v>
                </c:pt>
                <c:pt idx="3">
                  <c:v>10221</c:v>
                </c:pt>
                <c:pt idx="4">
                  <c:v>10221</c:v>
                </c:pt>
                <c:pt idx="5">
                  <c:v>10223</c:v>
                </c:pt>
                <c:pt idx="6">
                  <c:v>10226</c:v>
                </c:pt>
                <c:pt idx="7">
                  <c:v>10228</c:v>
                </c:pt>
                <c:pt idx="8">
                  <c:v>10230</c:v>
                </c:pt>
                <c:pt idx="9">
                  <c:v>10233</c:v>
                </c:pt>
                <c:pt idx="10">
                  <c:v>10233</c:v>
                </c:pt>
                <c:pt idx="11">
                  <c:v>10236</c:v>
                </c:pt>
                <c:pt idx="12">
                  <c:v>10236</c:v>
                </c:pt>
                <c:pt idx="13">
                  <c:v>10236</c:v>
                </c:pt>
                <c:pt idx="14">
                  <c:v>10235</c:v>
                </c:pt>
                <c:pt idx="15">
                  <c:v>10237</c:v>
                </c:pt>
                <c:pt idx="16">
                  <c:v>10238</c:v>
                </c:pt>
                <c:pt idx="17">
                  <c:v>10244</c:v>
                </c:pt>
                <c:pt idx="18">
                  <c:v>10243</c:v>
                </c:pt>
                <c:pt idx="19">
                  <c:v>10245</c:v>
                </c:pt>
                <c:pt idx="20">
                  <c:v>10247</c:v>
                </c:pt>
                <c:pt idx="21">
                  <c:v>10250</c:v>
                </c:pt>
                <c:pt idx="22">
                  <c:v>10252</c:v>
                </c:pt>
                <c:pt idx="23">
                  <c:v>10257</c:v>
                </c:pt>
                <c:pt idx="24">
                  <c:v>10259</c:v>
                </c:pt>
                <c:pt idx="25">
                  <c:v>10265</c:v>
                </c:pt>
                <c:pt idx="26">
                  <c:v>10267</c:v>
                </c:pt>
                <c:pt idx="27">
                  <c:v>10269</c:v>
                </c:pt>
                <c:pt idx="28">
                  <c:v>10268</c:v>
                </c:pt>
                <c:pt idx="29">
                  <c:v>10268</c:v>
                </c:pt>
                <c:pt idx="30">
                  <c:v>10269</c:v>
                </c:pt>
                <c:pt idx="31">
                  <c:v>10270</c:v>
                </c:pt>
              </c:numCache>
            </c:numRef>
          </c:val>
          <c:smooth val="0"/>
          <c:extLst>
            <c:ext xmlns:c16="http://schemas.microsoft.com/office/drawing/2014/chart" uri="{C3380CC4-5D6E-409C-BE32-E72D297353CC}">
              <c16:uniqueId val="{00000002-797E-4DDA-BB01-D18272069C6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1960307</c:v>
                </c:pt>
                <c:pt idx="1">
                  <c:v>1960551</c:v>
                </c:pt>
                <c:pt idx="2">
                  <c:v>1960895</c:v>
                </c:pt>
                <c:pt idx="3">
                  <c:v>1961399</c:v>
                </c:pt>
                <c:pt idx="4">
                  <c:v>1961703</c:v>
                </c:pt>
                <c:pt idx="5">
                  <c:v>1962042</c:v>
                </c:pt>
                <c:pt idx="6">
                  <c:v>1960806</c:v>
                </c:pt>
                <c:pt idx="7">
                  <c:v>1960939</c:v>
                </c:pt>
                <c:pt idx="8">
                  <c:v>1961115</c:v>
                </c:pt>
                <c:pt idx="9">
                  <c:v>1961444</c:v>
                </c:pt>
                <c:pt idx="10">
                  <c:v>1961636</c:v>
                </c:pt>
                <c:pt idx="11">
                  <c:v>1962131</c:v>
                </c:pt>
                <c:pt idx="12">
                  <c:v>1962360</c:v>
                </c:pt>
                <c:pt idx="13">
                  <c:v>1962801</c:v>
                </c:pt>
                <c:pt idx="14">
                  <c:v>1963030</c:v>
                </c:pt>
                <c:pt idx="15">
                  <c:v>1963432</c:v>
                </c:pt>
                <c:pt idx="16">
                  <c:v>1963820</c:v>
                </c:pt>
                <c:pt idx="17">
                  <c:v>1964303</c:v>
                </c:pt>
                <c:pt idx="18">
                  <c:v>1964535</c:v>
                </c:pt>
                <c:pt idx="19">
                  <c:v>1964924</c:v>
                </c:pt>
                <c:pt idx="20">
                  <c:v>1965322</c:v>
                </c:pt>
                <c:pt idx="21">
                  <c:v>1965287</c:v>
                </c:pt>
                <c:pt idx="22">
                  <c:v>1965744</c:v>
                </c:pt>
                <c:pt idx="23">
                  <c:v>1965901</c:v>
                </c:pt>
                <c:pt idx="24">
                  <c:v>1966205</c:v>
                </c:pt>
                <c:pt idx="25">
                  <c:v>1966705</c:v>
                </c:pt>
                <c:pt idx="26">
                  <c:v>1966856</c:v>
                </c:pt>
                <c:pt idx="27">
                  <c:v>1967255</c:v>
                </c:pt>
                <c:pt idx="28">
                  <c:v>1967592</c:v>
                </c:pt>
                <c:pt idx="29">
                  <c:v>1967602</c:v>
                </c:pt>
                <c:pt idx="30">
                  <c:v>1967886</c:v>
                </c:pt>
                <c:pt idx="31">
                  <c:v>1968013</c:v>
                </c:pt>
              </c:numCache>
            </c:numRef>
          </c:val>
          <c:smooth val="0"/>
          <c:extLst>
            <c:ext xmlns:c16="http://schemas.microsoft.com/office/drawing/2014/chart" uri="{C3380CC4-5D6E-409C-BE32-E72D297353CC}">
              <c16:uniqueId val="{00000003-797E-4DDA-BB01-D18272069C6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30896</c:v>
                </c:pt>
                <c:pt idx="1">
                  <c:v>30908</c:v>
                </c:pt>
                <c:pt idx="2">
                  <c:v>30911</c:v>
                </c:pt>
                <c:pt idx="3">
                  <c:v>30918</c:v>
                </c:pt>
                <c:pt idx="4">
                  <c:v>30921</c:v>
                </c:pt>
                <c:pt idx="5">
                  <c:v>30929</c:v>
                </c:pt>
                <c:pt idx="6">
                  <c:v>30934</c:v>
                </c:pt>
                <c:pt idx="7">
                  <c:v>30940</c:v>
                </c:pt>
                <c:pt idx="8">
                  <c:v>30941</c:v>
                </c:pt>
                <c:pt idx="9">
                  <c:v>30955</c:v>
                </c:pt>
                <c:pt idx="10">
                  <c:v>30954</c:v>
                </c:pt>
                <c:pt idx="11">
                  <c:v>30963</c:v>
                </c:pt>
                <c:pt idx="12">
                  <c:v>30966</c:v>
                </c:pt>
                <c:pt idx="13">
                  <c:v>30969</c:v>
                </c:pt>
                <c:pt idx="14">
                  <c:v>30979</c:v>
                </c:pt>
                <c:pt idx="15">
                  <c:v>30993</c:v>
                </c:pt>
                <c:pt idx="16">
                  <c:v>30994</c:v>
                </c:pt>
                <c:pt idx="17">
                  <c:v>31005</c:v>
                </c:pt>
                <c:pt idx="18">
                  <c:v>31005</c:v>
                </c:pt>
                <c:pt idx="19">
                  <c:v>31001</c:v>
                </c:pt>
                <c:pt idx="20">
                  <c:v>31000</c:v>
                </c:pt>
                <c:pt idx="21">
                  <c:v>31001</c:v>
                </c:pt>
                <c:pt idx="22">
                  <c:v>31006</c:v>
                </c:pt>
                <c:pt idx="23">
                  <c:v>31005</c:v>
                </c:pt>
                <c:pt idx="24">
                  <c:v>31005</c:v>
                </c:pt>
                <c:pt idx="25">
                  <c:v>31008</c:v>
                </c:pt>
                <c:pt idx="26">
                  <c:v>31011</c:v>
                </c:pt>
                <c:pt idx="27">
                  <c:v>31012</c:v>
                </c:pt>
                <c:pt idx="28">
                  <c:v>31013</c:v>
                </c:pt>
                <c:pt idx="29">
                  <c:v>31010</c:v>
                </c:pt>
                <c:pt idx="30">
                  <c:v>31009</c:v>
                </c:pt>
                <c:pt idx="31">
                  <c:v>31008</c:v>
                </c:pt>
              </c:numCache>
            </c:numRef>
          </c:val>
          <c:smooth val="0"/>
          <c:extLst>
            <c:ext xmlns:c16="http://schemas.microsoft.com/office/drawing/2014/chart" uri="{C3380CC4-5D6E-409C-BE32-E72D297353CC}">
              <c16:uniqueId val="{00000004-797E-4DDA-BB01-D18272069C61}"/>
            </c:ext>
          </c:extLst>
        </c:ser>
        <c:dLbls>
          <c:showLegendKey val="0"/>
          <c:showVal val="0"/>
          <c:showCatName val="0"/>
          <c:showSerName val="0"/>
          <c:showPercent val="0"/>
          <c:showBubbleSize val="0"/>
        </c:dLbls>
        <c:smooth val="0"/>
        <c:axId val="333514392"/>
        <c:axId val="333510784"/>
      </c:lineChart>
      <c:dateAx>
        <c:axId val="33351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10784"/>
        <c:crosses val="autoZero"/>
        <c:auto val="1"/>
        <c:lblOffset val="100"/>
        <c:baseTimeUnit val="days"/>
      </c:dateAx>
      <c:valAx>
        <c:axId val="33351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1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72</c:v>
                </c:pt>
                <c:pt idx="1">
                  <c:v>81</c:v>
                </c:pt>
                <c:pt idx="2">
                  <c:v>29</c:v>
                </c:pt>
                <c:pt idx="3">
                  <c:v>46</c:v>
                </c:pt>
                <c:pt idx="4">
                  <c:v>64</c:v>
                </c:pt>
                <c:pt idx="5">
                  <c:v>66</c:v>
                </c:pt>
                <c:pt idx="6">
                  <c:v>61</c:v>
                </c:pt>
                <c:pt idx="7">
                  <c:v>48</c:v>
                </c:pt>
                <c:pt idx="8">
                  <c:v>61</c:v>
                </c:pt>
                <c:pt idx="9">
                  <c:v>60</c:v>
                </c:pt>
                <c:pt idx="10">
                  <c:v>32</c:v>
                </c:pt>
                <c:pt idx="11">
                  <c:v>48</c:v>
                </c:pt>
                <c:pt idx="12">
                  <c:v>59</c:v>
                </c:pt>
                <c:pt idx="13">
                  <c:v>48</c:v>
                </c:pt>
                <c:pt idx="14">
                  <c:v>61</c:v>
                </c:pt>
                <c:pt idx="15">
                  <c:v>69</c:v>
                </c:pt>
                <c:pt idx="16">
                  <c:v>7</c:v>
                </c:pt>
                <c:pt idx="17">
                  <c:v>1</c:v>
                </c:pt>
                <c:pt idx="18">
                  <c:v>-2</c:v>
                </c:pt>
                <c:pt idx="19">
                  <c:v>19</c:v>
                </c:pt>
                <c:pt idx="20">
                  <c:v>95</c:v>
                </c:pt>
                <c:pt idx="21">
                  <c:v>89</c:v>
                </c:pt>
                <c:pt idx="22">
                  <c:v>78</c:v>
                </c:pt>
                <c:pt idx="23">
                  <c:v>59</c:v>
                </c:pt>
                <c:pt idx="24">
                  <c:v>71</c:v>
                </c:pt>
                <c:pt idx="25">
                  <c:v>68</c:v>
                </c:pt>
                <c:pt idx="26">
                  <c:v>52</c:v>
                </c:pt>
                <c:pt idx="27">
                  <c:v>72</c:v>
                </c:pt>
                <c:pt idx="28">
                  <c:v>45</c:v>
                </c:pt>
                <c:pt idx="29">
                  <c:v>52</c:v>
                </c:pt>
                <c:pt idx="30">
                  <c:v>46</c:v>
                </c:pt>
                <c:pt idx="31">
                  <c:v>37</c:v>
                </c:pt>
              </c:numCache>
            </c:numRef>
          </c:val>
          <c:smooth val="0"/>
          <c:extLst>
            <c:ext xmlns:c16="http://schemas.microsoft.com/office/drawing/2014/chart" uri="{C3380CC4-5D6E-409C-BE32-E72D297353CC}">
              <c16:uniqueId val="{00000000-A6AB-4078-A1BC-E83DE12E5CA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2</c:v>
                </c:pt>
                <c:pt idx="2">
                  <c:v>0</c:v>
                </c:pt>
                <c:pt idx="3">
                  <c:v>3</c:v>
                </c:pt>
                <c:pt idx="4">
                  <c:v>1</c:v>
                </c:pt>
                <c:pt idx="5">
                  <c:v>1</c:v>
                </c:pt>
                <c:pt idx="6">
                  <c:v>8</c:v>
                </c:pt>
                <c:pt idx="7">
                  <c:v>3</c:v>
                </c:pt>
                <c:pt idx="8">
                  <c:v>4</c:v>
                </c:pt>
                <c:pt idx="9">
                  <c:v>8</c:v>
                </c:pt>
                <c:pt idx="10">
                  <c:v>-3</c:v>
                </c:pt>
                <c:pt idx="11">
                  <c:v>3</c:v>
                </c:pt>
                <c:pt idx="12">
                  <c:v>5</c:v>
                </c:pt>
                <c:pt idx="13">
                  <c:v>-1</c:v>
                </c:pt>
                <c:pt idx="14">
                  <c:v>2</c:v>
                </c:pt>
                <c:pt idx="15">
                  <c:v>7</c:v>
                </c:pt>
                <c:pt idx="16">
                  <c:v>0</c:v>
                </c:pt>
                <c:pt idx="17">
                  <c:v>3</c:v>
                </c:pt>
                <c:pt idx="18">
                  <c:v>-1</c:v>
                </c:pt>
                <c:pt idx="19">
                  <c:v>1</c:v>
                </c:pt>
                <c:pt idx="20">
                  <c:v>2</c:v>
                </c:pt>
                <c:pt idx="21">
                  <c:v>1</c:v>
                </c:pt>
                <c:pt idx="22">
                  <c:v>-1</c:v>
                </c:pt>
                <c:pt idx="23">
                  <c:v>1</c:v>
                </c:pt>
                <c:pt idx="24">
                  <c:v>0</c:v>
                </c:pt>
                <c:pt idx="25">
                  <c:v>1</c:v>
                </c:pt>
                <c:pt idx="26">
                  <c:v>1</c:v>
                </c:pt>
                <c:pt idx="27">
                  <c:v>1</c:v>
                </c:pt>
                <c:pt idx="28">
                  <c:v>-1</c:v>
                </c:pt>
                <c:pt idx="29">
                  <c:v>-2</c:v>
                </c:pt>
                <c:pt idx="30">
                  <c:v>1</c:v>
                </c:pt>
                <c:pt idx="31">
                  <c:v>0</c:v>
                </c:pt>
              </c:numCache>
            </c:numRef>
          </c:val>
          <c:smooth val="0"/>
          <c:extLst>
            <c:ext xmlns:c16="http://schemas.microsoft.com/office/drawing/2014/chart" uri="{C3380CC4-5D6E-409C-BE32-E72D297353CC}">
              <c16:uniqueId val="{00000001-A6AB-4078-A1BC-E83DE12E5CA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3</c:v>
                </c:pt>
                <c:pt idx="2">
                  <c:v>-1</c:v>
                </c:pt>
                <c:pt idx="3">
                  <c:v>4</c:v>
                </c:pt>
                <c:pt idx="4">
                  <c:v>0</c:v>
                </c:pt>
                <c:pt idx="5">
                  <c:v>2</c:v>
                </c:pt>
                <c:pt idx="6">
                  <c:v>3</c:v>
                </c:pt>
                <c:pt idx="7">
                  <c:v>2</c:v>
                </c:pt>
                <c:pt idx="8">
                  <c:v>2</c:v>
                </c:pt>
                <c:pt idx="9">
                  <c:v>3</c:v>
                </c:pt>
                <c:pt idx="10">
                  <c:v>0</c:v>
                </c:pt>
                <c:pt idx="11">
                  <c:v>3</c:v>
                </c:pt>
                <c:pt idx="12">
                  <c:v>0</c:v>
                </c:pt>
                <c:pt idx="13">
                  <c:v>0</c:v>
                </c:pt>
                <c:pt idx="14">
                  <c:v>-1</c:v>
                </c:pt>
                <c:pt idx="15">
                  <c:v>2</c:v>
                </c:pt>
                <c:pt idx="16">
                  <c:v>1</c:v>
                </c:pt>
                <c:pt idx="17">
                  <c:v>6</c:v>
                </c:pt>
                <c:pt idx="18">
                  <c:v>-1</c:v>
                </c:pt>
                <c:pt idx="19">
                  <c:v>2</c:v>
                </c:pt>
                <c:pt idx="20">
                  <c:v>2</c:v>
                </c:pt>
                <c:pt idx="21">
                  <c:v>3</c:v>
                </c:pt>
                <c:pt idx="22">
                  <c:v>2</c:v>
                </c:pt>
                <c:pt idx="23">
                  <c:v>5</c:v>
                </c:pt>
                <c:pt idx="24">
                  <c:v>2</c:v>
                </c:pt>
                <c:pt idx="25">
                  <c:v>6</c:v>
                </c:pt>
                <c:pt idx="26">
                  <c:v>2</c:v>
                </c:pt>
                <c:pt idx="27">
                  <c:v>2</c:v>
                </c:pt>
                <c:pt idx="28">
                  <c:v>-1</c:v>
                </c:pt>
                <c:pt idx="29">
                  <c:v>0</c:v>
                </c:pt>
                <c:pt idx="30">
                  <c:v>1</c:v>
                </c:pt>
                <c:pt idx="31">
                  <c:v>1</c:v>
                </c:pt>
              </c:numCache>
            </c:numRef>
          </c:val>
          <c:smooth val="0"/>
          <c:extLst>
            <c:ext xmlns:c16="http://schemas.microsoft.com/office/drawing/2014/chart" uri="{C3380CC4-5D6E-409C-BE32-E72D297353CC}">
              <c16:uniqueId val="{00000002-A6AB-4078-A1BC-E83DE12E5CA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155</c:v>
                </c:pt>
                <c:pt idx="1">
                  <c:v>244</c:v>
                </c:pt>
                <c:pt idx="2">
                  <c:v>344</c:v>
                </c:pt>
                <c:pt idx="3">
                  <c:v>504</c:v>
                </c:pt>
                <c:pt idx="4">
                  <c:v>304</c:v>
                </c:pt>
                <c:pt idx="5">
                  <c:v>339</c:v>
                </c:pt>
                <c:pt idx="6">
                  <c:v>-1236</c:v>
                </c:pt>
                <c:pt idx="7">
                  <c:v>133</c:v>
                </c:pt>
                <c:pt idx="8">
                  <c:v>176</c:v>
                </c:pt>
                <c:pt idx="9">
                  <c:v>329</c:v>
                </c:pt>
                <c:pt idx="10">
                  <c:v>192</c:v>
                </c:pt>
                <c:pt idx="11">
                  <c:v>495</c:v>
                </c:pt>
                <c:pt idx="12">
                  <c:v>229</c:v>
                </c:pt>
                <c:pt idx="13">
                  <c:v>441</c:v>
                </c:pt>
                <c:pt idx="14">
                  <c:v>229</c:v>
                </c:pt>
                <c:pt idx="15">
                  <c:v>402</c:v>
                </c:pt>
                <c:pt idx="16">
                  <c:v>388</c:v>
                </c:pt>
                <c:pt idx="17">
                  <c:v>483</c:v>
                </c:pt>
                <c:pt idx="18">
                  <c:v>232</c:v>
                </c:pt>
                <c:pt idx="19">
                  <c:v>389</c:v>
                </c:pt>
                <c:pt idx="20">
                  <c:v>398</c:v>
                </c:pt>
                <c:pt idx="21">
                  <c:v>-35</c:v>
                </c:pt>
                <c:pt idx="22">
                  <c:v>457</c:v>
                </c:pt>
                <c:pt idx="23">
                  <c:v>157</c:v>
                </c:pt>
                <c:pt idx="24">
                  <c:v>304</c:v>
                </c:pt>
                <c:pt idx="25">
                  <c:v>500</c:v>
                </c:pt>
                <c:pt idx="26">
                  <c:v>151</c:v>
                </c:pt>
                <c:pt idx="27">
                  <c:v>399</c:v>
                </c:pt>
                <c:pt idx="28">
                  <c:v>337</c:v>
                </c:pt>
                <c:pt idx="29">
                  <c:v>10</c:v>
                </c:pt>
                <c:pt idx="30">
                  <c:v>284</c:v>
                </c:pt>
                <c:pt idx="31">
                  <c:v>127</c:v>
                </c:pt>
              </c:numCache>
            </c:numRef>
          </c:val>
          <c:smooth val="0"/>
          <c:extLst>
            <c:ext xmlns:c16="http://schemas.microsoft.com/office/drawing/2014/chart" uri="{C3380CC4-5D6E-409C-BE32-E72D297353CC}">
              <c16:uniqueId val="{00000003-A6AB-4078-A1BC-E83DE12E5CA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17</c:v>
                </c:pt>
                <c:pt idx="1">
                  <c:v>12</c:v>
                </c:pt>
                <c:pt idx="2">
                  <c:v>3</c:v>
                </c:pt>
                <c:pt idx="3">
                  <c:v>7</c:v>
                </c:pt>
                <c:pt idx="4">
                  <c:v>3</c:v>
                </c:pt>
                <c:pt idx="5">
                  <c:v>8</c:v>
                </c:pt>
                <c:pt idx="6">
                  <c:v>5</c:v>
                </c:pt>
                <c:pt idx="7">
                  <c:v>6</c:v>
                </c:pt>
                <c:pt idx="8">
                  <c:v>1</c:v>
                </c:pt>
                <c:pt idx="9">
                  <c:v>14</c:v>
                </c:pt>
                <c:pt idx="10">
                  <c:v>-1</c:v>
                </c:pt>
                <c:pt idx="11">
                  <c:v>9</c:v>
                </c:pt>
                <c:pt idx="12">
                  <c:v>3</c:v>
                </c:pt>
                <c:pt idx="13">
                  <c:v>3</c:v>
                </c:pt>
                <c:pt idx="14">
                  <c:v>10</c:v>
                </c:pt>
                <c:pt idx="15">
                  <c:v>14</c:v>
                </c:pt>
                <c:pt idx="16">
                  <c:v>1</c:v>
                </c:pt>
                <c:pt idx="17">
                  <c:v>11</c:v>
                </c:pt>
                <c:pt idx="18">
                  <c:v>0</c:v>
                </c:pt>
                <c:pt idx="19">
                  <c:v>-4</c:v>
                </c:pt>
                <c:pt idx="20">
                  <c:v>-1</c:v>
                </c:pt>
                <c:pt idx="21">
                  <c:v>1</c:v>
                </c:pt>
                <c:pt idx="22">
                  <c:v>5</c:v>
                </c:pt>
                <c:pt idx="23">
                  <c:v>-1</c:v>
                </c:pt>
                <c:pt idx="24">
                  <c:v>0</c:v>
                </c:pt>
                <c:pt idx="25">
                  <c:v>3</c:v>
                </c:pt>
                <c:pt idx="26">
                  <c:v>3</c:v>
                </c:pt>
                <c:pt idx="27">
                  <c:v>1</c:v>
                </c:pt>
                <c:pt idx="28">
                  <c:v>1</c:v>
                </c:pt>
                <c:pt idx="29">
                  <c:v>-3</c:v>
                </c:pt>
                <c:pt idx="30">
                  <c:v>-1</c:v>
                </c:pt>
                <c:pt idx="31">
                  <c:v>-1</c:v>
                </c:pt>
              </c:numCache>
            </c:numRef>
          </c:val>
          <c:smooth val="0"/>
          <c:extLst>
            <c:ext xmlns:c16="http://schemas.microsoft.com/office/drawing/2014/chart" uri="{C3380CC4-5D6E-409C-BE32-E72D297353CC}">
              <c16:uniqueId val="{00000004-A6AB-4078-A1BC-E83DE12E5CAE}"/>
            </c:ext>
          </c:extLst>
        </c:ser>
        <c:dLbls>
          <c:showLegendKey val="0"/>
          <c:showVal val="0"/>
          <c:showCatName val="0"/>
          <c:showSerName val="0"/>
          <c:showPercent val="0"/>
          <c:showBubbleSize val="0"/>
        </c:dLbls>
        <c:smooth val="0"/>
        <c:axId val="333508488"/>
        <c:axId val="333507504"/>
      </c:lineChart>
      <c:dateAx>
        <c:axId val="33350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07504"/>
        <c:crosses val="autoZero"/>
        <c:auto val="1"/>
        <c:lblOffset val="100"/>
        <c:baseTimeUnit val="days"/>
      </c:dateAx>
      <c:valAx>
        <c:axId val="33350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0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69</c:v>
                </c:pt>
                <c:pt idx="1">
                  <c:v>63</c:v>
                </c:pt>
                <c:pt idx="2">
                  <c:v>68</c:v>
                </c:pt>
                <c:pt idx="3">
                  <c:v>40</c:v>
                </c:pt>
                <c:pt idx="4">
                  <c:v>37</c:v>
                </c:pt>
                <c:pt idx="5">
                  <c:v>45</c:v>
                </c:pt>
                <c:pt idx="6">
                  <c:v>49</c:v>
                </c:pt>
              </c:numCache>
            </c:numRef>
          </c:val>
          <c:extLst>
            <c:ext xmlns:c16="http://schemas.microsoft.com/office/drawing/2014/chart" uri="{C3380CC4-5D6E-409C-BE32-E72D297353CC}">
              <c16:uniqueId val="{00000000-7268-4036-83EC-7996128523D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2</c:v>
                </c:pt>
                <c:pt idx="3">
                  <c:v>2</c:v>
                </c:pt>
                <c:pt idx="4">
                  <c:v>1</c:v>
                </c:pt>
                <c:pt idx="5">
                  <c:v>1</c:v>
                </c:pt>
                <c:pt idx="6">
                  <c:v>2</c:v>
                </c:pt>
              </c:numCache>
            </c:numRef>
          </c:val>
          <c:extLst>
            <c:ext xmlns:c16="http://schemas.microsoft.com/office/drawing/2014/chart" uri="{C3380CC4-5D6E-409C-BE32-E72D297353CC}">
              <c16:uniqueId val="{00000001-7268-4036-83EC-7996128523D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2</c:v>
                </c:pt>
                <c:pt idx="4">
                  <c:v>3</c:v>
                </c:pt>
                <c:pt idx="5">
                  <c:v>2</c:v>
                </c:pt>
                <c:pt idx="6">
                  <c:v>2</c:v>
                </c:pt>
              </c:numCache>
            </c:numRef>
          </c:val>
          <c:extLst>
            <c:ext xmlns:c16="http://schemas.microsoft.com/office/drawing/2014/chart" uri="{C3380CC4-5D6E-409C-BE32-E72D297353CC}">
              <c16:uniqueId val="{00000002-7268-4036-83EC-7996128523D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164</c:v>
                </c:pt>
                <c:pt idx="2">
                  <c:v>258</c:v>
                </c:pt>
                <c:pt idx="3">
                  <c:v>300</c:v>
                </c:pt>
                <c:pt idx="4">
                  <c:v>322</c:v>
                </c:pt>
                <c:pt idx="5">
                  <c:v>383</c:v>
                </c:pt>
                <c:pt idx="6">
                  <c:v>277</c:v>
                </c:pt>
              </c:numCache>
            </c:numRef>
          </c:val>
          <c:extLst>
            <c:ext xmlns:c16="http://schemas.microsoft.com/office/drawing/2014/chart" uri="{C3380CC4-5D6E-409C-BE32-E72D297353CC}">
              <c16:uniqueId val="{00000003-7268-4036-83EC-7996128523D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7</c:v>
                </c:pt>
                <c:pt idx="2">
                  <c:v>6</c:v>
                </c:pt>
                <c:pt idx="3">
                  <c:v>3</c:v>
                </c:pt>
                <c:pt idx="4">
                  <c:v>3</c:v>
                </c:pt>
                <c:pt idx="5">
                  <c:v>4</c:v>
                </c:pt>
                <c:pt idx="6">
                  <c:v>3</c:v>
                </c:pt>
              </c:numCache>
            </c:numRef>
          </c:val>
          <c:extLst>
            <c:ext xmlns:c16="http://schemas.microsoft.com/office/drawing/2014/chart" uri="{C3380CC4-5D6E-409C-BE32-E72D297353CC}">
              <c16:uniqueId val="{00000004-7268-4036-83EC-7996128523DC}"/>
            </c:ext>
          </c:extLst>
        </c:ser>
        <c:dLbls>
          <c:showLegendKey val="0"/>
          <c:showVal val="0"/>
          <c:showCatName val="0"/>
          <c:showSerName val="0"/>
          <c:showPercent val="0"/>
          <c:showBubbleSize val="0"/>
        </c:dLbls>
        <c:gapWidth val="219"/>
        <c:overlap val="-27"/>
        <c:axId val="272067712"/>
        <c:axId val="272065744"/>
      </c:barChart>
      <c:catAx>
        <c:axId val="27206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65744"/>
        <c:crosses val="autoZero"/>
        <c:auto val="1"/>
        <c:lblAlgn val="ctr"/>
        <c:lblOffset val="100"/>
        <c:noMultiLvlLbl val="0"/>
      </c:catAx>
      <c:valAx>
        <c:axId val="27206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0.10759758503198</c:v>
                </c:pt>
                <c:pt idx="1">
                  <c:v>0.120917179196274</c:v>
                </c:pt>
                <c:pt idx="2">
                  <c:v>4.3239052319253297E-2</c:v>
                </c:pt>
                <c:pt idx="3">
                  <c:v>6.8556439834272301E-2</c:v>
                </c:pt>
                <c:pt idx="4">
                  <c:v>9.5317526510187101E-2</c:v>
                </c:pt>
                <c:pt idx="5">
                  <c:v>9.8202594929175102E-2</c:v>
                </c:pt>
                <c:pt idx="6">
                  <c:v>9.06739602223742E-2</c:v>
                </c:pt>
                <c:pt idx="7">
                  <c:v>7.1285364223657804E-2</c:v>
                </c:pt>
                <c:pt idx="8">
                  <c:v>9.0527284329875501E-2</c:v>
                </c:pt>
                <c:pt idx="9">
                  <c:v>8.8962694976573206E-2</c:v>
                </c:pt>
                <c:pt idx="10">
                  <c:v>4.7404598246029897E-2</c:v>
                </c:pt>
                <c:pt idx="11">
                  <c:v>7.1073205401563602E-2</c:v>
                </c:pt>
                <c:pt idx="12">
                  <c:v>8.7298768939393895E-2</c:v>
                </c:pt>
                <c:pt idx="13">
                  <c:v>7.0960779385893596E-2</c:v>
                </c:pt>
                <c:pt idx="14">
                  <c:v>9.0115377228878302E-2</c:v>
                </c:pt>
                <c:pt idx="15">
                  <c:v>0.101842012043925</c:v>
                </c:pt>
                <c:pt idx="16">
                  <c:v>1.0321286917031601E-2</c:v>
                </c:pt>
                <c:pt idx="17">
                  <c:v>1.4743173910479401E-3</c:v>
                </c:pt>
                <c:pt idx="18">
                  <c:v>-2.9485913105014101E-3</c:v>
                </c:pt>
                <c:pt idx="19">
                  <c:v>2.8012443422236001E-2</c:v>
                </c:pt>
                <c:pt idx="20">
                  <c:v>0.140022993249418</c:v>
                </c:pt>
                <c:pt idx="21">
                  <c:v>0.130996011245051</c:v>
                </c:pt>
                <c:pt idx="22">
                  <c:v>0.114655299132736</c:v>
                </c:pt>
                <c:pt idx="23">
                  <c:v>8.66271216303518E-2</c:v>
                </c:pt>
                <c:pt idx="24">
                  <c:v>0.104155969897458</c:v>
                </c:pt>
                <c:pt idx="25">
                  <c:v>9.9651220727453901E-2</c:v>
                </c:pt>
                <c:pt idx="26">
                  <c:v>7.6128012180481999E-2</c:v>
                </c:pt>
                <c:pt idx="27">
                  <c:v>0.105327832879838</c:v>
                </c:pt>
                <c:pt idx="28">
                  <c:v>6.5760631302060502E-2</c:v>
                </c:pt>
                <c:pt idx="29">
                  <c:v>7.5940124132895206E-2</c:v>
                </c:pt>
                <c:pt idx="30">
                  <c:v>6.7126825922629002E-2</c:v>
                </c:pt>
                <c:pt idx="31">
                  <c:v>5.3957096816531297E-2</c:v>
                </c:pt>
              </c:numCache>
            </c:numRef>
          </c:val>
          <c:smooth val="0"/>
          <c:extLst>
            <c:ext xmlns:c16="http://schemas.microsoft.com/office/drawing/2014/chart" uri="{C3380CC4-5D6E-409C-BE32-E72D297353CC}">
              <c16:uniqueId val="{00000000-F1CC-4D3D-91B2-69757187553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1.0222858311183801E-2</c:v>
                </c:pt>
                <c:pt idx="2">
                  <c:v>0</c:v>
                </c:pt>
                <c:pt idx="3">
                  <c:v>1.53327200245324E-2</c:v>
                </c:pt>
                <c:pt idx="4">
                  <c:v>5.1101231539680096E-3</c:v>
                </c:pt>
                <c:pt idx="5">
                  <c:v>5.1098620337250902E-3</c:v>
                </c:pt>
                <c:pt idx="6">
                  <c:v>4.0876807521332603E-2</c:v>
                </c:pt>
                <c:pt idx="7">
                  <c:v>1.5322539455539101E-2</c:v>
                </c:pt>
                <c:pt idx="8">
                  <c:v>2.0426922684097602E-2</c:v>
                </c:pt>
                <c:pt idx="9">
                  <c:v>4.0845501889104498E-2</c:v>
                </c:pt>
                <c:pt idx="10">
                  <c:v>-1.53108094314586E-2</c:v>
                </c:pt>
                <c:pt idx="11">
                  <c:v>1.53131539992854E-2</c:v>
                </c:pt>
                <c:pt idx="12">
                  <c:v>2.55180157190977E-2</c:v>
                </c:pt>
                <c:pt idx="13">
                  <c:v>-5.1023011378131498E-3</c:v>
                </c:pt>
                <c:pt idx="14">
                  <c:v>1.02051229717318E-2</c:v>
                </c:pt>
                <c:pt idx="15">
                  <c:v>3.5714285714285698E-2</c:v>
                </c:pt>
                <c:pt idx="16">
                  <c:v>0</c:v>
                </c:pt>
                <c:pt idx="17">
                  <c:v>1.53006579282909E-2</c:v>
                </c:pt>
                <c:pt idx="18">
                  <c:v>-5.0994390617032101E-3</c:v>
                </c:pt>
                <c:pt idx="19">
                  <c:v>5.0996991177520504E-3</c:v>
                </c:pt>
                <c:pt idx="20">
                  <c:v>1.0198878123406399E-2</c:v>
                </c:pt>
                <c:pt idx="21">
                  <c:v>5.0989190291658203E-3</c:v>
                </c:pt>
                <c:pt idx="22">
                  <c:v>-5.0986590526691496E-3</c:v>
                </c:pt>
                <c:pt idx="23">
                  <c:v>5.0989190291658203E-3</c:v>
                </c:pt>
                <c:pt idx="24">
                  <c:v>0</c:v>
                </c:pt>
                <c:pt idx="25">
                  <c:v>5.0986590526691496E-3</c:v>
                </c:pt>
                <c:pt idx="26">
                  <c:v>5.0983991026817598E-3</c:v>
                </c:pt>
                <c:pt idx="27">
                  <c:v>5.0981391791995899E-3</c:v>
                </c:pt>
                <c:pt idx="28">
                  <c:v>-5.0978792822185997E-3</c:v>
                </c:pt>
                <c:pt idx="29">
                  <c:v>-1.0196278358399201E-2</c:v>
                </c:pt>
                <c:pt idx="30">
                  <c:v>5.0986590526691496E-3</c:v>
                </c:pt>
                <c:pt idx="31">
                  <c:v>0</c:v>
                </c:pt>
              </c:numCache>
            </c:numRef>
          </c:val>
          <c:smooth val="0"/>
          <c:extLst>
            <c:ext xmlns:c16="http://schemas.microsoft.com/office/drawing/2014/chart" uri="{C3380CC4-5D6E-409C-BE32-E72D297353CC}">
              <c16:uniqueId val="{00000001-F1CC-4D3D-91B2-69757187553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2.93685756240822E-2</c:v>
                </c:pt>
                <c:pt idx="2">
                  <c:v>-9.7866510080250498E-3</c:v>
                </c:pt>
                <c:pt idx="3">
                  <c:v>3.91504355485955E-2</c:v>
                </c:pt>
                <c:pt idx="4">
                  <c:v>0</c:v>
                </c:pt>
                <c:pt idx="5">
                  <c:v>1.9567556990509698E-2</c:v>
                </c:pt>
                <c:pt idx="6">
                  <c:v>2.93455932700773E-2</c:v>
                </c:pt>
                <c:pt idx="7">
                  <c:v>1.95579894386857E-2</c:v>
                </c:pt>
                <c:pt idx="8">
                  <c:v>1.9554165037152901E-2</c:v>
                </c:pt>
                <c:pt idx="9">
                  <c:v>2.9325513196480898E-2</c:v>
                </c:pt>
                <c:pt idx="10">
                  <c:v>0</c:v>
                </c:pt>
                <c:pt idx="11">
                  <c:v>2.9316915860451501E-2</c:v>
                </c:pt>
                <c:pt idx="12">
                  <c:v>0</c:v>
                </c:pt>
                <c:pt idx="13">
                  <c:v>0</c:v>
                </c:pt>
                <c:pt idx="14">
                  <c:v>-9.7694411879640508E-3</c:v>
                </c:pt>
                <c:pt idx="15">
                  <c:v>1.95407914020518E-2</c:v>
                </c:pt>
                <c:pt idx="16">
                  <c:v>9.7684868613851696E-3</c:v>
                </c:pt>
                <c:pt idx="17">
                  <c:v>5.8605196327407703E-2</c:v>
                </c:pt>
                <c:pt idx="18">
                  <c:v>-9.7618117922686504E-3</c:v>
                </c:pt>
                <c:pt idx="19">
                  <c:v>1.9525529629991201E-2</c:v>
                </c:pt>
                <c:pt idx="20">
                  <c:v>1.9521717911176201E-2</c:v>
                </c:pt>
                <c:pt idx="21">
                  <c:v>2.9276861520445001E-2</c:v>
                </c:pt>
                <c:pt idx="22">
                  <c:v>1.9512195121951199E-2</c:v>
                </c:pt>
                <c:pt idx="23">
                  <c:v>4.8770971517752601E-2</c:v>
                </c:pt>
                <c:pt idx="24">
                  <c:v>1.9498878814468198E-2</c:v>
                </c:pt>
                <c:pt idx="25">
                  <c:v>5.8485232478799103E-2</c:v>
                </c:pt>
                <c:pt idx="26">
                  <c:v>1.9483682415976599E-2</c:v>
                </c:pt>
                <c:pt idx="27">
                  <c:v>1.94798870166553E-2</c:v>
                </c:pt>
                <c:pt idx="28">
                  <c:v>-9.7380465478625004E-3</c:v>
                </c:pt>
                <c:pt idx="29">
                  <c:v>0</c:v>
                </c:pt>
                <c:pt idx="30">
                  <c:v>9.7389949357226304E-3</c:v>
                </c:pt>
                <c:pt idx="31">
                  <c:v>9.7380465478625004E-3</c:v>
                </c:pt>
              </c:numCache>
            </c:numRef>
          </c:val>
          <c:smooth val="0"/>
          <c:extLst>
            <c:ext xmlns:c16="http://schemas.microsoft.com/office/drawing/2014/chart" uri="{C3380CC4-5D6E-409C-BE32-E72D297353CC}">
              <c16:uniqueId val="{00000002-F1CC-4D3D-91B2-69757187553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7.9075500267326206E-3</c:v>
                </c:pt>
                <c:pt idx="1">
                  <c:v>1.2447029980508201E-2</c:v>
                </c:pt>
                <c:pt idx="2">
                  <c:v>1.7546087808988399E-2</c:v>
                </c:pt>
                <c:pt idx="3">
                  <c:v>2.57025490911038E-2</c:v>
                </c:pt>
                <c:pt idx="4">
                  <c:v>1.5499141174233301E-2</c:v>
                </c:pt>
                <c:pt idx="5">
                  <c:v>1.7280903378340099E-2</c:v>
                </c:pt>
                <c:pt idx="6">
                  <c:v>-6.29955933665029E-2</c:v>
                </c:pt>
                <c:pt idx="7">
                  <c:v>6.7829249808497097E-3</c:v>
                </c:pt>
                <c:pt idx="8">
                  <c:v>8.9752919392189108E-3</c:v>
                </c:pt>
                <c:pt idx="9">
                  <c:v>1.6776170698811599E-2</c:v>
                </c:pt>
                <c:pt idx="10">
                  <c:v>9.7887066875220492E-3</c:v>
                </c:pt>
                <c:pt idx="11">
                  <c:v>2.52340393426711E-2</c:v>
                </c:pt>
                <c:pt idx="12">
                  <c:v>1.16709842513064E-2</c:v>
                </c:pt>
                <c:pt idx="13">
                  <c:v>2.24729407448175E-2</c:v>
                </c:pt>
                <c:pt idx="14">
                  <c:v>1.1667000373445899E-2</c:v>
                </c:pt>
                <c:pt idx="15">
                  <c:v>2.0478545921356301E-2</c:v>
                </c:pt>
                <c:pt idx="16">
                  <c:v>1.9761315899913999E-2</c:v>
                </c:pt>
                <c:pt idx="17">
                  <c:v>2.45949221415405E-2</c:v>
                </c:pt>
                <c:pt idx="18">
                  <c:v>1.18108051558237E-2</c:v>
                </c:pt>
                <c:pt idx="19">
                  <c:v>1.9801123421064E-2</c:v>
                </c:pt>
                <c:pt idx="20">
                  <c:v>2.0255236334840401E-2</c:v>
                </c:pt>
                <c:pt idx="21">
                  <c:v>-1.7808786549990299E-3</c:v>
                </c:pt>
                <c:pt idx="22">
                  <c:v>2.32536011279777E-2</c:v>
                </c:pt>
                <c:pt idx="23">
                  <c:v>7.9867978739856307E-3</c:v>
                </c:pt>
                <c:pt idx="24">
                  <c:v>1.54636474573236E-2</c:v>
                </c:pt>
                <c:pt idx="25">
                  <c:v>2.54296983274887E-2</c:v>
                </c:pt>
                <c:pt idx="26">
                  <c:v>7.6778164493403901E-3</c:v>
                </c:pt>
                <c:pt idx="27">
                  <c:v>2.0286182618351301E-2</c:v>
                </c:pt>
                <c:pt idx="28">
                  <c:v>1.71304685971061E-2</c:v>
                </c:pt>
                <c:pt idx="29">
                  <c:v>5.0823544718620495E-4</c:v>
                </c:pt>
                <c:pt idx="30">
                  <c:v>1.44338133423324E-2</c:v>
                </c:pt>
                <c:pt idx="31">
                  <c:v>6.4536258706042902E-3</c:v>
                </c:pt>
              </c:numCache>
            </c:numRef>
          </c:val>
          <c:smooth val="0"/>
          <c:extLst>
            <c:ext xmlns:c16="http://schemas.microsoft.com/office/drawing/2014/chart" uri="{C3380CC4-5D6E-409C-BE32-E72D297353CC}">
              <c16:uniqueId val="{00000003-F1CC-4D3D-91B2-69757187553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5.5053596295216799E-2</c:v>
                </c:pt>
                <c:pt idx="1">
                  <c:v>3.8839979285344398E-2</c:v>
                </c:pt>
                <c:pt idx="2">
                  <c:v>9.7062249255856093E-3</c:v>
                </c:pt>
                <c:pt idx="3">
                  <c:v>2.2645660120992499E-2</c:v>
                </c:pt>
                <c:pt idx="4">
                  <c:v>9.7030855812148299E-3</c:v>
                </c:pt>
                <c:pt idx="5">
                  <c:v>2.5872384463633099E-2</c:v>
                </c:pt>
                <c:pt idx="6">
                  <c:v>1.6166057745158301E-2</c:v>
                </c:pt>
                <c:pt idx="7">
                  <c:v>1.9396133704014999E-2</c:v>
                </c:pt>
                <c:pt idx="8">
                  <c:v>3.2320620555914702E-3</c:v>
                </c:pt>
                <c:pt idx="9">
                  <c:v>4.5247406354028602E-2</c:v>
                </c:pt>
                <c:pt idx="10">
                  <c:v>-3.2304958811177498E-3</c:v>
                </c:pt>
                <c:pt idx="11">
                  <c:v>2.9075402209730601E-2</c:v>
                </c:pt>
                <c:pt idx="12">
                  <c:v>9.6889836256176705E-3</c:v>
                </c:pt>
                <c:pt idx="13">
                  <c:v>9.6880449525285801E-3</c:v>
                </c:pt>
                <c:pt idx="14">
                  <c:v>3.2290354871000002E-2</c:v>
                </c:pt>
                <c:pt idx="15">
                  <c:v>4.5191904193163102E-2</c:v>
                </c:pt>
                <c:pt idx="16">
                  <c:v>3.2265350240376898E-3</c:v>
                </c:pt>
                <c:pt idx="17">
                  <c:v>3.5490740143253499E-2</c:v>
                </c:pt>
                <c:pt idx="18">
                  <c:v>0</c:v>
                </c:pt>
                <c:pt idx="19">
                  <c:v>-1.2901144976616701E-2</c:v>
                </c:pt>
                <c:pt idx="20">
                  <c:v>-3.2257023966968802E-3</c:v>
                </c:pt>
                <c:pt idx="21">
                  <c:v>3.2258064516129002E-3</c:v>
                </c:pt>
                <c:pt idx="22">
                  <c:v>1.61285119834844E-2</c:v>
                </c:pt>
                <c:pt idx="23">
                  <c:v>-3.2251822227955902E-3</c:v>
                </c:pt>
                <c:pt idx="24">
                  <c:v>0</c:v>
                </c:pt>
                <c:pt idx="25">
                  <c:v>9.6758587324625098E-3</c:v>
                </c:pt>
                <c:pt idx="26">
                  <c:v>9.6749226006191992E-3</c:v>
                </c:pt>
                <c:pt idx="27">
                  <c:v>3.2246622166328099E-3</c:v>
                </c:pt>
                <c:pt idx="28">
                  <c:v>3.2245582355217299E-3</c:v>
                </c:pt>
                <c:pt idx="29">
                  <c:v>-9.67336278334892E-3</c:v>
                </c:pt>
                <c:pt idx="30">
                  <c:v>-3.2247662044501799E-3</c:v>
                </c:pt>
                <c:pt idx="31">
                  <c:v>-3.22487019897449E-3</c:v>
                </c:pt>
              </c:numCache>
            </c:numRef>
          </c:val>
          <c:smooth val="0"/>
          <c:extLst>
            <c:ext xmlns:c16="http://schemas.microsoft.com/office/drawing/2014/chart" uri="{C3380CC4-5D6E-409C-BE32-E72D297353CC}">
              <c16:uniqueId val="{00000004-F1CC-4D3D-91B2-697571875531}"/>
            </c:ext>
          </c:extLst>
        </c:ser>
        <c:dLbls>
          <c:showLegendKey val="0"/>
          <c:showVal val="0"/>
          <c:showCatName val="0"/>
          <c:showSerName val="0"/>
          <c:showPercent val="0"/>
          <c:showBubbleSize val="0"/>
        </c:dLbls>
        <c:smooth val="0"/>
        <c:axId val="333777856"/>
        <c:axId val="333778840"/>
      </c:lineChart>
      <c:dateAx>
        <c:axId val="33377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8840"/>
        <c:crosses val="autoZero"/>
        <c:auto val="1"/>
        <c:lblOffset val="100"/>
        <c:baseTimeUnit val="days"/>
      </c:dateAx>
      <c:valAx>
        <c:axId val="33377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1</c:v>
                </c:pt>
                <c:pt idx="2">
                  <c:v>1</c:v>
                </c:pt>
                <c:pt idx="3">
                  <c:v>2</c:v>
                </c:pt>
                <c:pt idx="4">
                  <c:v>1</c:v>
                </c:pt>
                <c:pt idx="5">
                  <c:v>1</c:v>
                </c:pt>
                <c:pt idx="6">
                  <c:v>1</c:v>
                </c:pt>
                <c:pt idx="7">
                  <c:v>0</c:v>
                </c:pt>
                <c:pt idx="8">
                  <c:v>1</c:v>
                </c:pt>
                <c:pt idx="9">
                  <c:v>1</c:v>
                </c:pt>
                <c:pt idx="10">
                  <c:v>0</c:v>
                </c:pt>
                <c:pt idx="11">
                  <c:v>1</c:v>
                </c:pt>
                <c:pt idx="12">
                  <c:v>1</c:v>
                </c:pt>
                <c:pt idx="13">
                  <c:v>1</c:v>
                </c:pt>
                <c:pt idx="14">
                  <c:v>1</c:v>
                </c:pt>
                <c:pt idx="15">
                  <c:v>1</c:v>
                </c:pt>
                <c:pt idx="16">
                  <c:v>1</c:v>
                </c:pt>
                <c:pt idx="17">
                  <c:v>1</c:v>
                </c:pt>
                <c:pt idx="18">
                  <c:v>1</c:v>
                </c:pt>
                <c:pt idx="19">
                  <c:v>1</c:v>
                </c:pt>
                <c:pt idx="20">
                  <c:v>1</c:v>
                </c:pt>
                <c:pt idx="21">
                  <c:v>0</c:v>
                </c:pt>
                <c:pt idx="22">
                  <c:v>1</c:v>
                </c:pt>
                <c:pt idx="23">
                  <c:v>1</c:v>
                </c:pt>
                <c:pt idx="24">
                  <c:v>1</c:v>
                </c:pt>
                <c:pt idx="25">
                  <c:v>1</c:v>
                </c:pt>
                <c:pt idx="26">
                  <c:v>1</c:v>
                </c:pt>
                <c:pt idx="27">
                  <c:v>1</c:v>
                </c:pt>
                <c:pt idx="28">
                  <c:v>1</c:v>
                </c:pt>
                <c:pt idx="29">
                  <c:v>0</c:v>
                </c:pt>
                <c:pt idx="30">
                  <c:v>1</c:v>
                </c:pt>
                <c:pt idx="31">
                  <c:v>0</c:v>
                </c:pt>
              </c:numCache>
            </c:numRef>
          </c:val>
          <c:smooth val="0"/>
          <c:extLst>
            <c:ext xmlns:c16="http://schemas.microsoft.com/office/drawing/2014/chart" uri="{C3380CC4-5D6E-409C-BE32-E72D297353CC}">
              <c16:uniqueId val="{00000000-756B-41B7-BC6A-154D68963E4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756B-41B7-BC6A-154D68963E4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1</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756B-41B7-BC6A-154D68963E4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c:v>
                </c:pt>
                <c:pt idx="1">
                  <c:v>1</c:v>
                </c:pt>
                <c:pt idx="2">
                  <c:v>0</c:v>
                </c:pt>
                <c:pt idx="3">
                  <c:v>1</c:v>
                </c:pt>
                <c:pt idx="4">
                  <c:v>0</c:v>
                </c:pt>
                <c:pt idx="5">
                  <c:v>0</c:v>
                </c:pt>
                <c:pt idx="6">
                  <c:v>1</c:v>
                </c:pt>
                <c:pt idx="7">
                  <c:v>0</c:v>
                </c:pt>
                <c:pt idx="8">
                  <c:v>1</c:v>
                </c:pt>
                <c:pt idx="9">
                  <c:v>0</c:v>
                </c:pt>
                <c:pt idx="10">
                  <c:v>1</c:v>
                </c:pt>
                <c:pt idx="11">
                  <c:v>0</c:v>
                </c:pt>
                <c:pt idx="12">
                  <c:v>0</c:v>
                </c:pt>
                <c:pt idx="13">
                  <c:v>1</c:v>
                </c:pt>
                <c:pt idx="14">
                  <c:v>0</c:v>
                </c:pt>
                <c:pt idx="15">
                  <c:v>1</c:v>
                </c:pt>
                <c:pt idx="16">
                  <c:v>0</c:v>
                </c:pt>
                <c:pt idx="17">
                  <c:v>1</c:v>
                </c:pt>
                <c:pt idx="18">
                  <c:v>0</c:v>
                </c:pt>
                <c:pt idx="19">
                  <c:v>0</c:v>
                </c:pt>
                <c:pt idx="20">
                  <c:v>1</c:v>
                </c:pt>
                <c:pt idx="21">
                  <c:v>0</c:v>
                </c:pt>
                <c:pt idx="22">
                  <c:v>1</c:v>
                </c:pt>
                <c:pt idx="23">
                  <c:v>0</c:v>
                </c:pt>
                <c:pt idx="24">
                  <c:v>1</c:v>
                </c:pt>
                <c:pt idx="25">
                  <c:v>0</c:v>
                </c:pt>
                <c:pt idx="26">
                  <c:v>0</c:v>
                </c:pt>
                <c:pt idx="27">
                  <c:v>1</c:v>
                </c:pt>
                <c:pt idx="28">
                  <c:v>0</c:v>
                </c:pt>
                <c:pt idx="29">
                  <c:v>0</c:v>
                </c:pt>
                <c:pt idx="30">
                  <c:v>1</c:v>
                </c:pt>
                <c:pt idx="31">
                  <c:v>1</c:v>
                </c:pt>
              </c:numCache>
            </c:numRef>
          </c:val>
          <c:smooth val="0"/>
          <c:extLst>
            <c:ext xmlns:c16="http://schemas.microsoft.com/office/drawing/2014/chart" uri="{C3380CC4-5D6E-409C-BE32-E72D297353CC}">
              <c16:uniqueId val="{00000003-756B-41B7-BC6A-154D68963E4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3</c:v>
                </c:pt>
                <c:pt idx="1">
                  <c:v>0</c:v>
                </c:pt>
                <c:pt idx="2">
                  <c:v>0</c:v>
                </c:pt>
                <c:pt idx="3">
                  <c:v>1</c:v>
                </c:pt>
                <c:pt idx="4">
                  <c:v>1</c:v>
                </c:pt>
                <c:pt idx="5">
                  <c:v>1</c:v>
                </c:pt>
                <c:pt idx="6">
                  <c:v>0</c:v>
                </c:pt>
                <c:pt idx="7">
                  <c:v>1</c:v>
                </c:pt>
                <c:pt idx="8">
                  <c:v>1</c:v>
                </c:pt>
                <c:pt idx="9">
                  <c:v>0</c:v>
                </c:pt>
                <c:pt idx="10">
                  <c:v>2</c:v>
                </c:pt>
                <c:pt idx="11">
                  <c:v>0</c:v>
                </c:pt>
                <c:pt idx="12">
                  <c:v>1</c:v>
                </c:pt>
                <c:pt idx="13">
                  <c:v>0</c:v>
                </c:pt>
                <c:pt idx="14">
                  <c:v>1</c:v>
                </c:pt>
                <c:pt idx="15">
                  <c:v>0</c:v>
                </c:pt>
                <c:pt idx="16">
                  <c:v>1</c:v>
                </c:pt>
                <c:pt idx="17">
                  <c:v>0</c:v>
                </c:pt>
                <c:pt idx="18">
                  <c:v>0</c:v>
                </c:pt>
                <c:pt idx="19">
                  <c:v>1</c:v>
                </c:pt>
                <c:pt idx="20">
                  <c:v>1</c:v>
                </c:pt>
                <c:pt idx="21">
                  <c:v>1</c:v>
                </c:pt>
                <c:pt idx="22">
                  <c:v>0</c:v>
                </c:pt>
                <c:pt idx="23">
                  <c:v>1</c:v>
                </c:pt>
                <c:pt idx="24">
                  <c:v>2</c:v>
                </c:pt>
                <c:pt idx="25">
                  <c:v>0</c:v>
                </c:pt>
                <c:pt idx="26">
                  <c:v>1</c:v>
                </c:pt>
                <c:pt idx="27">
                  <c:v>1</c:v>
                </c:pt>
                <c:pt idx="28">
                  <c:v>0</c:v>
                </c:pt>
                <c:pt idx="29">
                  <c:v>1</c:v>
                </c:pt>
                <c:pt idx="30">
                  <c:v>1</c:v>
                </c:pt>
                <c:pt idx="31">
                  <c:v>0</c:v>
                </c:pt>
              </c:numCache>
            </c:numRef>
          </c:val>
          <c:smooth val="0"/>
          <c:extLst>
            <c:ext xmlns:c16="http://schemas.microsoft.com/office/drawing/2014/chart" uri="{C3380CC4-5D6E-409C-BE32-E72D297353CC}">
              <c16:uniqueId val="{00000004-756B-41B7-BC6A-154D68963E4C}"/>
            </c:ext>
          </c:extLst>
        </c:ser>
        <c:dLbls>
          <c:showLegendKey val="0"/>
          <c:showVal val="0"/>
          <c:showCatName val="0"/>
          <c:showSerName val="0"/>
          <c:showPercent val="0"/>
          <c:showBubbleSize val="0"/>
        </c:dLbls>
        <c:smooth val="0"/>
        <c:axId val="333789664"/>
        <c:axId val="333787368"/>
      </c:lineChart>
      <c:dateAx>
        <c:axId val="33378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7368"/>
        <c:crosses val="autoZero"/>
        <c:auto val="1"/>
        <c:lblOffset val="100"/>
        <c:baseTimeUnit val="days"/>
      </c:dateAx>
      <c:valAx>
        <c:axId val="33378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2</c:v>
                </c:pt>
                <c:pt idx="17">
                  <c:v>2</c:v>
                </c:pt>
                <c:pt idx="18">
                  <c:v>11</c:v>
                </c:pt>
                <c:pt idx="19">
                  <c:v>5</c:v>
                </c:pt>
                <c:pt idx="20">
                  <c:v>3</c:v>
                </c:pt>
                <c:pt idx="21">
                  <c:v>2</c:v>
                </c:pt>
                <c:pt idx="22">
                  <c:v>0</c:v>
                </c:pt>
                <c:pt idx="23">
                  <c:v>0</c:v>
                </c:pt>
              </c:numCache>
            </c:numRef>
          </c:val>
          <c:smooth val="0"/>
          <c:extLst>
            <c:ext xmlns:c16="http://schemas.microsoft.com/office/drawing/2014/chart" uri="{C3380CC4-5D6E-409C-BE32-E72D297353CC}">
              <c16:uniqueId val="{00000000-1E68-4F54-850D-C962DEFD6744}"/>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E68-4F54-850D-C962DEFD674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E68-4F54-850D-C962DEFD674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3</c:v>
                </c:pt>
                <c:pt idx="13">
                  <c:v>1</c:v>
                </c:pt>
                <c:pt idx="14">
                  <c:v>3</c:v>
                </c:pt>
                <c:pt idx="15">
                  <c:v>2</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E68-4F54-850D-C962DEFD674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1</c:v>
                </c:pt>
                <c:pt idx="14">
                  <c:v>2</c:v>
                </c:pt>
                <c:pt idx="15">
                  <c:v>1</c:v>
                </c:pt>
                <c:pt idx="16">
                  <c:v>1</c:v>
                </c:pt>
                <c:pt idx="17">
                  <c:v>4</c:v>
                </c:pt>
                <c:pt idx="18">
                  <c:v>6</c:v>
                </c:pt>
                <c:pt idx="19">
                  <c:v>2</c:v>
                </c:pt>
                <c:pt idx="20">
                  <c:v>4</c:v>
                </c:pt>
                <c:pt idx="21">
                  <c:v>0</c:v>
                </c:pt>
                <c:pt idx="22">
                  <c:v>0</c:v>
                </c:pt>
                <c:pt idx="23">
                  <c:v>0</c:v>
                </c:pt>
              </c:numCache>
            </c:numRef>
          </c:val>
          <c:smooth val="0"/>
          <c:extLst>
            <c:ext xmlns:c16="http://schemas.microsoft.com/office/drawing/2014/chart" uri="{C3380CC4-5D6E-409C-BE32-E72D297353CC}">
              <c16:uniqueId val="{00000004-1E68-4F54-850D-C962DEFD6744}"/>
            </c:ext>
          </c:extLst>
        </c:ser>
        <c:dLbls>
          <c:showLegendKey val="0"/>
          <c:showVal val="0"/>
          <c:showCatName val="0"/>
          <c:showSerName val="0"/>
          <c:showPercent val="0"/>
          <c:showBubbleSize val="0"/>
        </c:dLbls>
        <c:smooth val="0"/>
        <c:axId val="333782776"/>
        <c:axId val="333784744"/>
      </c:lineChart>
      <c:catAx>
        <c:axId val="33378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4744"/>
        <c:crosses val="autoZero"/>
        <c:auto val="1"/>
        <c:lblAlgn val="ctr"/>
        <c:lblOffset val="100"/>
        <c:noMultiLvlLbl val="0"/>
      </c:catAx>
      <c:valAx>
        <c:axId val="33378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4</c:v>
                </c:pt>
                <c:pt idx="3">
                  <c:v>5</c:v>
                </c:pt>
                <c:pt idx="4">
                  <c:v>4</c:v>
                </c:pt>
                <c:pt idx="5">
                  <c:v>4</c:v>
                </c:pt>
                <c:pt idx="6">
                  <c:v>4</c:v>
                </c:pt>
              </c:numCache>
            </c:numRef>
          </c:val>
          <c:extLst>
            <c:ext xmlns:c16="http://schemas.microsoft.com/office/drawing/2014/chart" uri="{C3380CC4-5D6E-409C-BE32-E72D297353CC}">
              <c16:uniqueId val="{00000000-7047-4116-BB53-B5CED5B008AB}"/>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7047-4116-BB53-B5CED5B008A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0</c:v>
                </c:pt>
                <c:pt idx="5">
                  <c:v>0</c:v>
                </c:pt>
                <c:pt idx="6">
                  <c:v>0</c:v>
                </c:pt>
              </c:numCache>
            </c:numRef>
          </c:val>
          <c:extLst>
            <c:ext xmlns:c16="http://schemas.microsoft.com/office/drawing/2014/chart" uri="{C3380CC4-5D6E-409C-BE32-E72D297353CC}">
              <c16:uniqueId val="{00000002-7047-4116-BB53-B5CED5B008A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4</c:v>
                </c:pt>
                <c:pt idx="3">
                  <c:v>1</c:v>
                </c:pt>
                <c:pt idx="4">
                  <c:v>5</c:v>
                </c:pt>
                <c:pt idx="5">
                  <c:v>0</c:v>
                </c:pt>
                <c:pt idx="6">
                  <c:v>0</c:v>
                </c:pt>
              </c:numCache>
            </c:numRef>
          </c:val>
          <c:extLst>
            <c:ext xmlns:c16="http://schemas.microsoft.com/office/drawing/2014/chart" uri="{C3380CC4-5D6E-409C-BE32-E72D297353CC}">
              <c16:uniqueId val="{00000003-7047-4116-BB53-B5CED5B008A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6</c:v>
                </c:pt>
                <c:pt idx="2">
                  <c:v>2</c:v>
                </c:pt>
                <c:pt idx="3">
                  <c:v>3</c:v>
                </c:pt>
                <c:pt idx="4">
                  <c:v>5</c:v>
                </c:pt>
                <c:pt idx="5">
                  <c:v>1</c:v>
                </c:pt>
                <c:pt idx="6">
                  <c:v>4</c:v>
                </c:pt>
              </c:numCache>
            </c:numRef>
          </c:val>
          <c:extLst>
            <c:ext xmlns:c16="http://schemas.microsoft.com/office/drawing/2014/chart" uri="{C3380CC4-5D6E-409C-BE32-E72D297353CC}">
              <c16:uniqueId val="{00000004-7047-4116-BB53-B5CED5B008AB}"/>
            </c:ext>
          </c:extLst>
        </c:ser>
        <c:dLbls>
          <c:showLegendKey val="0"/>
          <c:showVal val="0"/>
          <c:showCatName val="0"/>
          <c:showSerName val="0"/>
          <c:showPercent val="0"/>
          <c:showBubbleSize val="0"/>
        </c:dLbls>
        <c:gapWidth val="219"/>
        <c:overlap val="-27"/>
        <c:axId val="333774904"/>
        <c:axId val="333783432"/>
      </c:barChart>
      <c:catAx>
        <c:axId val="33377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3432"/>
        <c:crosses val="autoZero"/>
        <c:auto val="1"/>
        <c:lblAlgn val="ctr"/>
        <c:lblOffset val="100"/>
        <c:noMultiLvlLbl val="0"/>
      </c:catAx>
      <c:valAx>
        <c:axId val="33378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734</c:v>
                </c:pt>
                <c:pt idx="1">
                  <c:v>0</c:v>
                </c:pt>
                <c:pt idx="2">
                  <c:v>157</c:v>
                </c:pt>
                <c:pt idx="3">
                  <c:v>150</c:v>
                </c:pt>
                <c:pt idx="4">
                  <c:v>1263</c:v>
                </c:pt>
              </c:numCache>
            </c:numRef>
          </c:val>
          <c:extLst>
            <c:ext xmlns:c16="http://schemas.microsoft.com/office/drawing/2014/chart" uri="{C3380CC4-5D6E-409C-BE32-E72D297353CC}">
              <c16:uniqueId val="{00000000-2B02-465B-AD59-2C7FEF7F5F0A}"/>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91</c:v>
                </c:pt>
                <c:pt idx="1">
                  <c:v>0</c:v>
                </c:pt>
                <c:pt idx="2">
                  <c:v>16</c:v>
                </c:pt>
                <c:pt idx="3">
                  <c:v>12</c:v>
                </c:pt>
                <c:pt idx="4">
                  <c:v>147</c:v>
                </c:pt>
              </c:numCache>
            </c:numRef>
          </c:val>
          <c:extLst>
            <c:ext xmlns:c16="http://schemas.microsoft.com/office/drawing/2014/chart" uri="{C3380CC4-5D6E-409C-BE32-E72D297353CC}">
              <c16:uniqueId val="{00000001-2B02-465B-AD59-2C7FEF7F5F0A}"/>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2B02-465B-AD59-2C7FEF7F5F0A}"/>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5</c:v>
                </c:pt>
              </c:numCache>
            </c:numRef>
          </c:val>
          <c:extLst>
            <c:ext xmlns:c16="http://schemas.microsoft.com/office/drawing/2014/chart" uri="{C3380CC4-5D6E-409C-BE32-E72D297353CC}">
              <c16:uniqueId val="{00000003-2B02-465B-AD59-2C7FEF7F5F0A}"/>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2B02-465B-AD59-2C7FEF7F5F0A}"/>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2B02-465B-AD59-2C7FEF7F5F0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39</c:v>
                </c:pt>
                <c:pt idx="1">
                  <c:v>0</c:v>
                </c:pt>
                <c:pt idx="2">
                  <c:v>0</c:v>
                </c:pt>
                <c:pt idx="3">
                  <c:v>5</c:v>
                </c:pt>
                <c:pt idx="4">
                  <c:v>85</c:v>
                </c:pt>
              </c:numCache>
            </c:numRef>
          </c:val>
          <c:extLst>
            <c:ext xmlns:c16="http://schemas.microsoft.com/office/drawing/2014/chart" uri="{C3380CC4-5D6E-409C-BE32-E72D297353CC}">
              <c16:uniqueId val="{00000006-2B02-465B-AD59-2C7FEF7F5F0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10</c:v>
                </c:pt>
                <c:pt idx="1">
                  <c:v>0</c:v>
                </c:pt>
                <c:pt idx="2">
                  <c:v>4</c:v>
                </c:pt>
                <c:pt idx="3">
                  <c:v>35</c:v>
                </c:pt>
                <c:pt idx="4">
                  <c:v>67</c:v>
                </c:pt>
              </c:numCache>
            </c:numRef>
          </c:val>
          <c:extLst>
            <c:ext xmlns:c16="http://schemas.microsoft.com/office/drawing/2014/chart" uri="{C3380CC4-5D6E-409C-BE32-E72D297353CC}">
              <c16:uniqueId val="{00000007-2B02-465B-AD59-2C7FEF7F5F0A}"/>
            </c:ext>
          </c:extLst>
        </c:ser>
        <c:dLbls>
          <c:showLegendKey val="0"/>
          <c:showVal val="0"/>
          <c:showCatName val="0"/>
          <c:showSerName val="0"/>
          <c:showPercent val="0"/>
          <c:showBubbleSize val="0"/>
        </c:dLbls>
        <c:gapWidth val="150"/>
        <c:overlap val="100"/>
        <c:axId val="333514064"/>
        <c:axId val="326456096"/>
      </c:barChart>
      <c:catAx>
        <c:axId val="33351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56096"/>
        <c:crosses val="autoZero"/>
        <c:auto val="1"/>
        <c:lblAlgn val="ctr"/>
        <c:lblOffset val="100"/>
        <c:noMultiLvlLbl val="0"/>
      </c:catAx>
      <c:valAx>
        <c:axId val="326456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1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c:v>
                </c:pt>
                <c:pt idx="1">
                  <c:v>0</c:v>
                </c:pt>
                <c:pt idx="2">
                  <c:v>0</c:v>
                </c:pt>
                <c:pt idx="3">
                  <c:v>4</c:v>
                </c:pt>
                <c:pt idx="4">
                  <c:v>4</c:v>
                </c:pt>
              </c:numCache>
            </c:numRef>
          </c:val>
          <c:extLst>
            <c:ext xmlns:c16="http://schemas.microsoft.com/office/drawing/2014/chart" uri="{C3380CC4-5D6E-409C-BE32-E72D297353CC}">
              <c16:uniqueId val="{00000000-5AB6-4301-9D1B-D6A8195987AC}"/>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20</c:v>
                </c:pt>
                <c:pt idx="1">
                  <c:v>0</c:v>
                </c:pt>
                <c:pt idx="2">
                  <c:v>3</c:v>
                </c:pt>
                <c:pt idx="3">
                  <c:v>11</c:v>
                </c:pt>
                <c:pt idx="4">
                  <c:v>19</c:v>
                </c:pt>
              </c:numCache>
            </c:numRef>
          </c:val>
          <c:extLst>
            <c:ext xmlns:c16="http://schemas.microsoft.com/office/drawing/2014/chart" uri="{C3380CC4-5D6E-409C-BE32-E72D297353CC}">
              <c16:uniqueId val="{00000001-5AB6-4301-9D1B-D6A8195987AC}"/>
            </c:ext>
          </c:extLst>
        </c:ser>
        <c:dLbls>
          <c:showLegendKey val="0"/>
          <c:showVal val="0"/>
          <c:showCatName val="0"/>
          <c:showSerName val="0"/>
          <c:showPercent val="0"/>
          <c:showBubbleSize val="0"/>
        </c:dLbls>
        <c:gapWidth val="150"/>
        <c:overlap val="100"/>
        <c:axId val="326455768"/>
        <c:axId val="326463312"/>
      </c:barChart>
      <c:catAx>
        <c:axId val="32645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3312"/>
        <c:crosses val="autoZero"/>
        <c:auto val="1"/>
        <c:lblAlgn val="ctr"/>
        <c:lblOffset val="100"/>
        <c:noMultiLvlLbl val="0"/>
      </c:catAx>
      <c:valAx>
        <c:axId val="326463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5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0.10730246758801799</c:v>
                </c:pt>
                <c:pt idx="1">
                  <c:v>4.2773492234398698E-2</c:v>
                </c:pt>
                <c:pt idx="2">
                  <c:v>3.6504963200047202E-2</c:v>
                </c:pt>
                <c:pt idx="3">
                  <c:v>4.4838419445714497E-2</c:v>
                </c:pt>
                <c:pt idx="4">
                  <c:v>3.4292541187923103E-2</c:v>
                </c:pt>
                <c:pt idx="5">
                  <c:v>5.6416761309163899E-2</c:v>
                </c:pt>
                <c:pt idx="6">
                  <c:v>1.0693373058599701E-2</c:v>
                </c:pt>
              </c:numCache>
            </c:numRef>
          </c:val>
          <c:extLst>
            <c:ext xmlns:c16="http://schemas.microsoft.com/office/drawing/2014/chart" uri="{C3380CC4-5D6E-409C-BE32-E72D297353CC}">
              <c16:uniqueId val="{00000000-7002-4E33-A058-AA9BB108A3F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7002-4E33-A058-AA9BB108A3F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1.08377270064441</c:v>
                </c:pt>
                <c:pt idx="2">
                  <c:v>0.47842218316735002</c:v>
                </c:pt>
                <c:pt idx="3">
                  <c:v>0.165983206404999</c:v>
                </c:pt>
              </c:numCache>
            </c:numRef>
          </c:val>
          <c:extLst>
            <c:ext xmlns:c16="http://schemas.microsoft.com/office/drawing/2014/chart" uri="{C3380CC4-5D6E-409C-BE32-E72D297353CC}">
              <c16:uniqueId val="{00000002-7002-4E33-A058-AA9BB108A3F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1.0691593352883701E-3</c:v>
                </c:pt>
                <c:pt idx="1">
                  <c:v>3.0547409579667601E-4</c:v>
                </c:pt>
                <c:pt idx="2">
                  <c:v>5.4730775496904499E-4</c:v>
                </c:pt>
                <c:pt idx="3">
                  <c:v>4.0729879439556902E-4</c:v>
                </c:pt>
                <c:pt idx="4">
                  <c:v>6.2113066145324202E-4</c:v>
                </c:pt>
              </c:numCache>
            </c:numRef>
          </c:val>
          <c:extLst>
            <c:ext xmlns:c16="http://schemas.microsoft.com/office/drawing/2014/chart" uri="{C3380CC4-5D6E-409C-BE32-E72D297353CC}">
              <c16:uniqueId val="{00000003-7002-4E33-A058-AA9BB108A3F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0.10823210131817</c:v>
                </c:pt>
                <c:pt idx="1">
                  <c:v>0.18146377186180801</c:v>
                </c:pt>
                <c:pt idx="2">
                  <c:v>0.37962005686223799</c:v>
                </c:pt>
                <c:pt idx="3">
                  <c:v>0.2638494012234</c:v>
                </c:pt>
                <c:pt idx="4">
                  <c:v>0.25652623416903603</c:v>
                </c:pt>
                <c:pt idx="5">
                  <c:v>4.5231325924011398E-2</c:v>
                </c:pt>
                <c:pt idx="6">
                  <c:v>0.21969501163091201</c:v>
                </c:pt>
              </c:numCache>
            </c:numRef>
          </c:val>
          <c:extLst>
            <c:ext xmlns:c16="http://schemas.microsoft.com/office/drawing/2014/chart" uri="{C3380CC4-5D6E-409C-BE32-E72D297353CC}">
              <c16:uniqueId val="{00000004-7002-4E33-A058-AA9BB108A3F4}"/>
            </c:ext>
          </c:extLst>
        </c:ser>
        <c:dLbls>
          <c:showLegendKey val="0"/>
          <c:showVal val="0"/>
          <c:showCatName val="0"/>
          <c:showSerName val="0"/>
          <c:showPercent val="0"/>
          <c:showBubbleSize val="0"/>
        </c:dLbls>
        <c:gapWidth val="219"/>
        <c:overlap val="-27"/>
        <c:axId val="326459048"/>
        <c:axId val="326459376"/>
      </c:barChart>
      <c:catAx>
        <c:axId val="32645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59376"/>
        <c:crosses val="autoZero"/>
        <c:auto val="1"/>
        <c:lblAlgn val="ctr"/>
        <c:lblOffset val="100"/>
        <c:noMultiLvlLbl val="0"/>
      </c:catAx>
      <c:valAx>
        <c:axId val="3264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2.5362535059974899E-2</c:v>
                </c:pt>
                <c:pt idx="2">
                  <c:v>5.5155553567968002E-2</c:v>
                </c:pt>
                <c:pt idx="3">
                  <c:v>3.94809374115404E-2</c:v>
                </c:pt>
                <c:pt idx="4">
                  <c:v>2.53066571394546E-2</c:v>
                </c:pt>
                <c:pt idx="5">
                  <c:v>5.9487515057777196E-3</c:v>
                </c:pt>
                <c:pt idx="6">
                  <c:v>0.34470462379650502</c:v>
                </c:pt>
                <c:pt idx="7">
                  <c:v>0</c:v>
                </c:pt>
                <c:pt idx="8">
                  <c:v>5.9335736430658802E-3</c:v>
                </c:pt>
                <c:pt idx="9">
                  <c:v>4.1497465690488199E-2</c:v>
                </c:pt>
                <c:pt idx="10">
                  <c:v>0</c:v>
                </c:pt>
                <c:pt idx="11">
                  <c:v>7.1047957371225601E-2</c:v>
                </c:pt>
                <c:pt idx="12">
                  <c:v>1.62690606835964E-2</c:v>
                </c:pt>
                <c:pt idx="13">
                  <c:v>1.0344776626716101E-2</c:v>
                </c:pt>
                <c:pt idx="14">
                  <c:v>4.2822758080949798E-2</c:v>
                </c:pt>
                <c:pt idx="15">
                  <c:v>8.11376980497448E-2</c:v>
                </c:pt>
                <c:pt idx="16">
                  <c:v>5.6027364944562397E-2</c:v>
                </c:pt>
                <c:pt idx="17">
                  <c:v>2.8012030429910999E-2</c:v>
                </c:pt>
                <c:pt idx="18">
                  <c:v>6.9292917379253402E-2</c:v>
                </c:pt>
                <c:pt idx="19">
                  <c:v>1.6215578748747E-2</c:v>
                </c:pt>
                <c:pt idx="20">
                  <c:v>1.91477766485499E-2</c:v>
                </c:pt>
                <c:pt idx="21">
                  <c:v>0</c:v>
                </c:pt>
                <c:pt idx="22">
                  <c:v>3.3789243267860598E-2</c:v>
                </c:pt>
                <c:pt idx="23">
                  <c:v>5.1367098639505698E-2</c:v>
                </c:pt>
                <c:pt idx="24">
                  <c:v>3.07908858977743E-2</c:v>
                </c:pt>
                <c:pt idx="25">
                  <c:v>6.0053902038903199E-2</c:v>
                </c:pt>
                <c:pt idx="26">
                  <c:v>4.3903295674061898E-3</c:v>
                </c:pt>
                <c:pt idx="27">
                  <c:v>5.7022545837354201E-2</c:v>
                </c:pt>
                <c:pt idx="28">
                  <c:v>4.2365453164261102E-2</c:v>
                </c:pt>
                <c:pt idx="29">
                  <c:v>0</c:v>
                </c:pt>
                <c:pt idx="30">
                  <c:v>2.0423048869438399E-2</c:v>
                </c:pt>
                <c:pt idx="31">
                  <c:v>0</c:v>
                </c:pt>
              </c:numCache>
            </c:numRef>
          </c:val>
          <c:smooth val="0"/>
          <c:extLst>
            <c:ext xmlns:c16="http://schemas.microsoft.com/office/drawing/2014/chart" uri="{C3380CC4-5D6E-409C-BE32-E72D297353CC}">
              <c16:uniqueId val="{00000000-5603-455F-B97F-DF372EB01EE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5603-455F-B97F-DF372EB01EE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0.166389351081531</c:v>
                </c:pt>
                <c:pt idx="3">
                  <c:v>0</c:v>
                </c:pt>
                <c:pt idx="4">
                  <c:v>0</c:v>
                </c:pt>
                <c:pt idx="5">
                  <c:v>0</c:v>
                </c:pt>
                <c:pt idx="6">
                  <c:v>0</c:v>
                </c:pt>
                <c:pt idx="7">
                  <c:v>0</c:v>
                </c:pt>
                <c:pt idx="8">
                  <c:v>0</c:v>
                </c:pt>
                <c:pt idx="9">
                  <c:v>0</c:v>
                </c:pt>
                <c:pt idx="10">
                  <c:v>0</c:v>
                </c:pt>
                <c:pt idx="11">
                  <c:v>0</c:v>
                </c:pt>
                <c:pt idx="12">
                  <c:v>0</c:v>
                </c:pt>
                <c:pt idx="13">
                  <c:v>1.0844079718640101</c:v>
                </c:pt>
                <c:pt idx="14">
                  <c:v>0</c:v>
                </c:pt>
                <c:pt idx="15">
                  <c:v>0</c:v>
                </c:pt>
                <c:pt idx="16">
                  <c:v>0</c:v>
                </c:pt>
                <c:pt idx="17">
                  <c:v>0</c:v>
                </c:pt>
                <c:pt idx="18">
                  <c:v>0</c:v>
                </c:pt>
                <c:pt idx="19">
                  <c:v>0</c:v>
                </c:pt>
                <c:pt idx="20">
                  <c:v>0</c:v>
                </c:pt>
                <c:pt idx="21">
                  <c:v>0</c:v>
                </c:pt>
                <c:pt idx="22">
                  <c:v>0.47800214613208503</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5603-455F-B97F-DF372EB01EE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3.0608668681057202E-4</c:v>
                </c:pt>
                <c:pt idx="1">
                  <c:v>3.57064703694957E-4</c:v>
                </c:pt>
                <c:pt idx="2">
                  <c:v>0</c:v>
                </c:pt>
                <c:pt idx="3">
                  <c:v>7.1386795584420704E-4</c:v>
                </c:pt>
                <c:pt idx="4">
                  <c:v>0</c:v>
                </c:pt>
                <c:pt idx="5">
                  <c:v>0</c:v>
                </c:pt>
                <c:pt idx="6">
                  <c:v>8.6671724216691502E-4</c:v>
                </c:pt>
                <c:pt idx="7">
                  <c:v>0</c:v>
                </c:pt>
                <c:pt idx="8">
                  <c:v>4.07949508089384E-4</c:v>
                </c:pt>
                <c:pt idx="9">
                  <c:v>0</c:v>
                </c:pt>
                <c:pt idx="10">
                  <c:v>5.6078387389500099E-4</c:v>
                </c:pt>
                <c:pt idx="11">
                  <c:v>0</c:v>
                </c:pt>
                <c:pt idx="12">
                  <c:v>0</c:v>
                </c:pt>
                <c:pt idx="13">
                  <c:v>5.6048670627439402E-4</c:v>
                </c:pt>
                <c:pt idx="14">
                  <c:v>0</c:v>
                </c:pt>
                <c:pt idx="15">
                  <c:v>5.6030085099511998E-4</c:v>
                </c:pt>
                <c:pt idx="16">
                  <c:v>0</c:v>
                </c:pt>
                <c:pt idx="17">
                  <c:v>8.6555356478235698E-4</c:v>
                </c:pt>
                <c:pt idx="18">
                  <c:v>0</c:v>
                </c:pt>
                <c:pt idx="19">
                  <c:v>0</c:v>
                </c:pt>
                <c:pt idx="20">
                  <c:v>7.6331099885350697E-4</c:v>
                </c:pt>
                <c:pt idx="21">
                  <c:v>0</c:v>
                </c:pt>
                <c:pt idx="22">
                  <c:v>8.6491326700635705E-4</c:v>
                </c:pt>
                <c:pt idx="23">
                  <c:v>0</c:v>
                </c:pt>
                <c:pt idx="24">
                  <c:v>8.6467658806756501E-4</c:v>
                </c:pt>
                <c:pt idx="25">
                  <c:v>0</c:v>
                </c:pt>
                <c:pt idx="26">
                  <c:v>0</c:v>
                </c:pt>
                <c:pt idx="27">
                  <c:v>2.0843341950275902E-3</c:v>
                </c:pt>
                <c:pt idx="28">
                  <c:v>0</c:v>
                </c:pt>
                <c:pt idx="29">
                  <c:v>0</c:v>
                </c:pt>
                <c:pt idx="30">
                  <c:v>4.06556950497626E-4</c:v>
                </c:pt>
                <c:pt idx="31">
                  <c:v>1.01628649929444E-4</c:v>
                </c:pt>
              </c:numCache>
            </c:numRef>
          </c:val>
          <c:smooth val="0"/>
          <c:extLst>
            <c:ext xmlns:c16="http://schemas.microsoft.com/office/drawing/2014/chart" uri="{C3380CC4-5D6E-409C-BE32-E72D297353CC}">
              <c16:uniqueId val="{00000003-5603-455F-B97F-DF372EB01EE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0.29678073839047697</c:v>
                </c:pt>
                <c:pt idx="1">
                  <c:v>0</c:v>
                </c:pt>
                <c:pt idx="2">
                  <c:v>0</c:v>
                </c:pt>
                <c:pt idx="3">
                  <c:v>0.42375622695219001</c:v>
                </c:pt>
                <c:pt idx="4">
                  <c:v>4.5279601539506401E-2</c:v>
                </c:pt>
                <c:pt idx="5">
                  <c:v>0.28455941794664502</c:v>
                </c:pt>
                <c:pt idx="6">
                  <c:v>0</c:v>
                </c:pt>
                <c:pt idx="7">
                  <c:v>5.8182758509228397E-2</c:v>
                </c:pt>
                <c:pt idx="8">
                  <c:v>0.56237879767291499</c:v>
                </c:pt>
                <c:pt idx="9">
                  <c:v>0</c:v>
                </c:pt>
                <c:pt idx="10">
                  <c:v>0.35052012663953003</c:v>
                </c:pt>
                <c:pt idx="11">
                  <c:v>0</c:v>
                </c:pt>
                <c:pt idx="12">
                  <c:v>0.465056194290143</c:v>
                </c:pt>
                <c:pt idx="13">
                  <c:v>0</c:v>
                </c:pt>
                <c:pt idx="14">
                  <c:v>8.0712855943694706E-2</c:v>
                </c:pt>
                <c:pt idx="15">
                  <c:v>0</c:v>
                </c:pt>
                <c:pt idx="16">
                  <c:v>0.483980253605653</c:v>
                </c:pt>
                <c:pt idx="17">
                  <c:v>0</c:v>
                </c:pt>
                <c:pt idx="18">
                  <c:v>0</c:v>
                </c:pt>
                <c:pt idx="19">
                  <c:v>3.5480437377028003E-2</c:v>
                </c:pt>
                <c:pt idx="20">
                  <c:v>6.4516129032258104E-2</c:v>
                </c:pt>
                <c:pt idx="21">
                  <c:v>6.12903225806452E-2</c:v>
                </c:pt>
                <c:pt idx="22">
                  <c:v>0</c:v>
                </c:pt>
                <c:pt idx="23">
                  <c:v>6.4505724883083398E-2</c:v>
                </c:pt>
                <c:pt idx="24">
                  <c:v>7.9019512981777104E-2</c:v>
                </c:pt>
                <c:pt idx="25">
                  <c:v>0</c:v>
                </c:pt>
                <c:pt idx="26">
                  <c:v>9.3521235770260294E-2</c:v>
                </c:pt>
                <c:pt idx="27">
                  <c:v>0.151559124181742</c:v>
                </c:pt>
                <c:pt idx="28">
                  <c:v>0</c:v>
                </c:pt>
                <c:pt idx="29">
                  <c:v>0.19670439521460101</c:v>
                </c:pt>
                <c:pt idx="30">
                  <c:v>0.24186526492308699</c:v>
                </c:pt>
                <c:pt idx="31">
                  <c:v>0</c:v>
                </c:pt>
              </c:numCache>
            </c:numRef>
          </c:val>
          <c:smooth val="0"/>
          <c:extLst>
            <c:ext xmlns:c16="http://schemas.microsoft.com/office/drawing/2014/chart" uri="{C3380CC4-5D6E-409C-BE32-E72D297353CC}">
              <c16:uniqueId val="{00000004-5603-455F-B97F-DF372EB01EE5}"/>
            </c:ext>
          </c:extLst>
        </c:ser>
        <c:dLbls>
          <c:showLegendKey val="0"/>
          <c:showVal val="0"/>
          <c:showCatName val="0"/>
          <c:showSerName val="0"/>
          <c:showPercent val="0"/>
          <c:showBubbleSize val="0"/>
        </c:dLbls>
        <c:smooth val="0"/>
        <c:axId val="326470856"/>
        <c:axId val="326465936"/>
      </c:lineChart>
      <c:dateAx>
        <c:axId val="32647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5936"/>
        <c:crosses val="autoZero"/>
        <c:auto val="1"/>
        <c:lblOffset val="100"/>
        <c:baseTimeUnit val="days"/>
      </c:dateAx>
      <c:valAx>
        <c:axId val="32646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7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Sheet1!$A$2:$A$3</c:f>
              <c:strCache>
                <c:ptCount val="2"/>
                <c:pt idx="0">
                  <c:v>Album</c:v>
                </c:pt>
                <c:pt idx="1">
                  <c:v>Photo</c:v>
                </c:pt>
              </c:strCache>
            </c:strRef>
          </c:cat>
          <c:val>
            <c:numRef>
              <c:f>Sheet1!$B$2:$B$3</c:f>
              <c:numCache>
                <c:formatCode>General</c:formatCode>
                <c:ptCount val="2"/>
                <c:pt idx="0">
                  <c:v>0.101181369091335</c:v>
                </c:pt>
                <c:pt idx="1">
                  <c:v>2.9230756435499002E-2</c:v>
                </c:pt>
              </c:numCache>
            </c:numRef>
          </c:val>
          <c:extLst>
            <c:ext xmlns:c16="http://schemas.microsoft.com/office/drawing/2014/chart" uri="{C3380CC4-5D6E-409C-BE32-E72D297353CC}">
              <c16:uniqueId val="{00000000-F04C-4BB1-B0AA-112D4F4DBA80}"/>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Sheet1!$A$2:$A$3</c:f>
              <c:strCache>
                <c:ptCount val="2"/>
                <c:pt idx="0">
                  <c:v>Album</c:v>
                </c:pt>
                <c:pt idx="1">
                  <c:v>Photo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F04C-4BB1-B0AA-112D4F4DBA8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Sheet1!$A$2:$A$3</c:f>
              <c:strCache>
                <c:ptCount val="2"/>
                <c:pt idx="0">
                  <c:v>Album</c:v>
                </c:pt>
                <c:pt idx="1">
                  <c:v>Photo</c:v>
                </c:pt>
              </c:strCache>
            </c:strRef>
          </c:cat>
          <c:val>
            <c:numRef>
              <c:f>Sheet1!$D$2:$D$3</c:f>
              <c:numCache>
                <c:formatCode>General</c:formatCode>
                <c:ptCount val="2"/>
                <c:pt idx="0">
                  <c:v>0</c:v>
                </c:pt>
                <c:pt idx="1">
                  <c:v>0.576250947939839</c:v>
                </c:pt>
              </c:numCache>
            </c:numRef>
          </c:val>
          <c:extLst>
            <c:ext xmlns:c16="http://schemas.microsoft.com/office/drawing/2014/chart" uri="{C3380CC4-5D6E-409C-BE32-E72D297353CC}">
              <c16:uniqueId val="{00000002-F04C-4BB1-B0AA-112D4F4DBA80}"/>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Sheet1!$A$2:$A$3</c:f>
              <c:strCache>
                <c:ptCount val="2"/>
                <c:pt idx="0">
                  <c:v>Album</c:v>
                </c:pt>
                <c:pt idx="1">
                  <c:v>Photo</c:v>
                </c:pt>
              </c:strCache>
            </c:strRef>
          </c:cat>
          <c:val>
            <c:numRef>
              <c:f>Sheet1!$E$2:$E$3</c:f>
              <c:numCache>
                <c:formatCode>General</c:formatCode>
                <c:ptCount val="2"/>
                <c:pt idx="0">
                  <c:v>9.4116049450198203E-4</c:v>
                </c:pt>
                <c:pt idx="1">
                  <c:v>5.9263404801909302E-4</c:v>
                </c:pt>
              </c:numCache>
            </c:numRef>
          </c:val>
          <c:extLst>
            <c:ext xmlns:c16="http://schemas.microsoft.com/office/drawing/2014/chart" uri="{C3380CC4-5D6E-409C-BE32-E72D297353CC}">
              <c16:uniqueId val="{00000003-F04C-4BB1-B0AA-112D4F4DBA8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Sheet1!$A$2:$A$3</c:f>
              <c:strCache>
                <c:ptCount val="2"/>
                <c:pt idx="0">
                  <c:v>Album</c:v>
                </c:pt>
                <c:pt idx="1">
                  <c:v>Photo</c:v>
                </c:pt>
              </c:strCache>
            </c:strRef>
          </c:cat>
          <c:val>
            <c:numRef>
              <c:f>Sheet1!$F$2:$F$3</c:f>
              <c:numCache>
                <c:formatCode>General</c:formatCode>
                <c:ptCount val="2"/>
                <c:pt idx="0">
                  <c:v>0.21945181557365301</c:v>
                </c:pt>
                <c:pt idx="1">
                  <c:v>0.22023801593455</c:v>
                </c:pt>
              </c:numCache>
            </c:numRef>
          </c:val>
          <c:extLst>
            <c:ext xmlns:c16="http://schemas.microsoft.com/office/drawing/2014/chart" uri="{C3380CC4-5D6E-409C-BE32-E72D297353CC}">
              <c16:uniqueId val="{00000004-F04C-4BB1-B0AA-112D4F4DBA80}"/>
            </c:ext>
          </c:extLst>
        </c:ser>
        <c:dLbls>
          <c:showLegendKey val="0"/>
          <c:showVal val="0"/>
          <c:showCatName val="0"/>
          <c:showSerName val="0"/>
          <c:showPercent val="0"/>
          <c:showBubbleSize val="0"/>
        </c:dLbls>
        <c:gapWidth val="219"/>
        <c:overlap val="-27"/>
        <c:axId val="326469872"/>
        <c:axId val="326470200"/>
      </c:barChart>
      <c:catAx>
        <c:axId val="32646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70200"/>
        <c:crosses val="autoZero"/>
        <c:auto val="1"/>
        <c:lblAlgn val="ctr"/>
        <c:lblOffset val="100"/>
        <c:noMultiLvlLbl val="0"/>
      </c:catAx>
      <c:valAx>
        <c:axId val="32647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3.7625047953492502E-2</c:v>
                </c:pt>
                <c:pt idx="15">
                  <c:v>0</c:v>
                </c:pt>
                <c:pt idx="16">
                  <c:v>1.10661905745566E-2</c:v>
                </c:pt>
                <c:pt idx="17">
                  <c:v>1.77059049192906E-2</c:v>
                </c:pt>
                <c:pt idx="18">
                  <c:v>6.92139919572268E-2</c:v>
                </c:pt>
                <c:pt idx="19">
                  <c:v>4.2199073390975901E-2</c:v>
                </c:pt>
                <c:pt idx="20">
                  <c:v>4.6232085067036501E-2</c:v>
                </c:pt>
                <c:pt idx="21">
                  <c:v>2.3607873225720801E-2</c:v>
                </c:pt>
                <c:pt idx="22">
                  <c:v>0</c:v>
                </c:pt>
                <c:pt idx="23">
                  <c:v>0</c:v>
                </c:pt>
              </c:numCache>
            </c:numRef>
          </c:val>
          <c:smooth val="0"/>
          <c:extLst>
            <c:ext xmlns:c16="http://schemas.microsoft.com/office/drawing/2014/chart" uri="{C3380CC4-5D6E-409C-BE32-E72D297353CC}">
              <c16:uniqueId val="{00000000-FC92-4C84-A7C9-C292374A23B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C92-4C84-A7C9-C292374A23B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1.08377270064441</c:v>
                </c:pt>
                <c:pt idx="11">
                  <c:v>0.32220269478617503</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C92-4C84-A7C9-C292374A23B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1.01826668608162E-4</c:v>
                </c:pt>
                <c:pt idx="11">
                  <c:v>7.1278668025713304E-4</c:v>
                </c:pt>
                <c:pt idx="12">
                  <c:v>6.1096001164897098E-4</c:v>
                </c:pt>
                <c:pt idx="13">
                  <c:v>4.0730667443264701E-4</c:v>
                </c:pt>
                <c:pt idx="14">
                  <c:v>6.6187334595305201E-4</c:v>
                </c:pt>
                <c:pt idx="15">
                  <c:v>3.30936672976526E-4</c:v>
                </c:pt>
                <c:pt idx="16">
                  <c:v>8.3158446029998803E-4</c:v>
                </c:pt>
                <c:pt idx="17">
                  <c:v>2.0874467064673202E-3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C92-4C84-A7C9-C292374A23B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3.5543492309680798E-2</c:v>
                </c:pt>
                <c:pt idx="9">
                  <c:v>0</c:v>
                </c:pt>
                <c:pt idx="10">
                  <c:v>0</c:v>
                </c:pt>
                <c:pt idx="11">
                  <c:v>0</c:v>
                </c:pt>
                <c:pt idx="12">
                  <c:v>9.3705570634612906E-2</c:v>
                </c:pt>
                <c:pt idx="13">
                  <c:v>6.4624531472146807E-2</c:v>
                </c:pt>
                <c:pt idx="14">
                  <c:v>0.363512989530826</c:v>
                </c:pt>
                <c:pt idx="15">
                  <c:v>0.56223342380767705</c:v>
                </c:pt>
                <c:pt idx="16">
                  <c:v>6.1393304898539502E-2</c:v>
                </c:pt>
                <c:pt idx="17">
                  <c:v>0.175294041618198</c:v>
                </c:pt>
                <c:pt idx="18">
                  <c:v>0.28380940071517802</c:v>
                </c:pt>
                <c:pt idx="19">
                  <c:v>0.26172935246219498</c:v>
                </c:pt>
                <c:pt idx="20">
                  <c:v>0.147828615742536</c:v>
                </c:pt>
                <c:pt idx="21">
                  <c:v>0</c:v>
                </c:pt>
                <c:pt idx="22">
                  <c:v>0</c:v>
                </c:pt>
                <c:pt idx="23">
                  <c:v>0</c:v>
                </c:pt>
              </c:numCache>
            </c:numRef>
          </c:val>
          <c:smooth val="0"/>
          <c:extLst>
            <c:ext xmlns:c16="http://schemas.microsoft.com/office/drawing/2014/chart" uri="{C3380CC4-5D6E-409C-BE32-E72D297353CC}">
              <c16:uniqueId val="{00000004-FC92-4C84-A7C9-C292374A23B7}"/>
            </c:ext>
          </c:extLst>
        </c:ser>
        <c:dLbls>
          <c:showLegendKey val="0"/>
          <c:showVal val="0"/>
          <c:showCatName val="0"/>
          <c:showSerName val="0"/>
          <c:showPercent val="0"/>
          <c:showBubbleSize val="0"/>
        </c:dLbls>
        <c:smooth val="0"/>
        <c:axId val="330418840"/>
        <c:axId val="330419824"/>
      </c:lineChart>
      <c:catAx>
        <c:axId val="33041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19824"/>
        <c:crosses val="autoZero"/>
        <c:auto val="1"/>
        <c:lblAlgn val="ctr"/>
        <c:lblOffset val="100"/>
        <c:noMultiLvlLbl val="0"/>
      </c:catAx>
      <c:valAx>
        <c:axId val="33041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1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48E6-4B52-AF3F-F97A560C371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48E6-4B52-AF3F-F97A560C371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48E6-4B52-AF3F-F97A560C371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48E6-4B52-AF3F-F97A560C371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48E6-4B52-AF3F-F97A560C3713}"/>
            </c:ext>
          </c:extLst>
        </c:ser>
        <c:dLbls>
          <c:showLegendKey val="0"/>
          <c:showVal val="0"/>
          <c:showCatName val="0"/>
          <c:showSerName val="0"/>
          <c:showPercent val="0"/>
          <c:showBubbleSize val="0"/>
        </c:dLbls>
        <c:smooth val="0"/>
        <c:axId val="538991416"/>
        <c:axId val="538992072"/>
      </c:lineChart>
      <c:dateAx>
        <c:axId val="53899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92072"/>
        <c:crosses val="autoZero"/>
        <c:auto val="1"/>
        <c:lblOffset val="100"/>
        <c:baseTimeUnit val="days"/>
      </c:dateAx>
      <c:valAx>
        <c:axId val="53899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99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5C79-03F9-4C60-B383-62CBF321C84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574FFF4-BEE9-4193-92AE-B51BC07DB5F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30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C211F-5734-459B-B23D-97FD11DDEC72}"/>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A2DEEB41-C6C7-4BB9-A907-B09EAC7F678F}"/>
              </a:ext>
            </a:extLst>
          </p:cNvPr>
          <p:cNvGraphicFramePr>
            <a:graphicFrameLocks noGrp="1"/>
          </p:cNvGraphicFramePr>
          <p:nvPr>
            <p:ph type="tbl" sz="quarter" idx="13"/>
            <p:extLst>
              <p:ext uri="{D42A27DB-BD31-4B8C-83A1-F6EECF244321}">
                <p14:modId xmlns:p14="http://schemas.microsoft.com/office/powerpoint/2010/main" val="89633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6865542"/>
                    </a:ext>
                  </a:extLst>
                </a:gridCol>
                <a:gridCol w="740664">
                  <a:extLst>
                    <a:ext uri="{9D8B030D-6E8A-4147-A177-3AD203B41FA5}">
                      <a16:colId xmlns:a16="http://schemas.microsoft.com/office/drawing/2014/main" val="2309854995"/>
                    </a:ext>
                  </a:extLst>
                </a:gridCol>
                <a:gridCol w="740664">
                  <a:extLst>
                    <a:ext uri="{9D8B030D-6E8A-4147-A177-3AD203B41FA5}">
                      <a16:colId xmlns:a16="http://schemas.microsoft.com/office/drawing/2014/main" val="3890655956"/>
                    </a:ext>
                  </a:extLst>
                </a:gridCol>
                <a:gridCol w="740664">
                  <a:extLst>
                    <a:ext uri="{9D8B030D-6E8A-4147-A177-3AD203B41FA5}">
                      <a16:colId xmlns:a16="http://schemas.microsoft.com/office/drawing/2014/main" val="1319767505"/>
                    </a:ext>
                  </a:extLst>
                </a:gridCol>
                <a:gridCol w="740664">
                  <a:extLst>
                    <a:ext uri="{9D8B030D-6E8A-4147-A177-3AD203B41FA5}">
                      <a16:colId xmlns:a16="http://schemas.microsoft.com/office/drawing/2014/main" val="3803399387"/>
                    </a:ext>
                  </a:extLst>
                </a:gridCol>
                <a:gridCol w="740664">
                  <a:extLst>
                    <a:ext uri="{9D8B030D-6E8A-4147-A177-3AD203B41FA5}">
                      <a16:colId xmlns:a16="http://schemas.microsoft.com/office/drawing/2014/main" val="290155031"/>
                    </a:ext>
                  </a:extLst>
                </a:gridCol>
                <a:gridCol w="740664">
                  <a:extLst>
                    <a:ext uri="{9D8B030D-6E8A-4147-A177-3AD203B41FA5}">
                      <a16:colId xmlns:a16="http://schemas.microsoft.com/office/drawing/2014/main" val="4170056195"/>
                    </a:ext>
                  </a:extLst>
                </a:gridCol>
                <a:gridCol w="740664">
                  <a:extLst>
                    <a:ext uri="{9D8B030D-6E8A-4147-A177-3AD203B41FA5}">
                      <a16:colId xmlns:a16="http://schemas.microsoft.com/office/drawing/2014/main" val="3393975827"/>
                    </a:ext>
                  </a:extLst>
                </a:gridCol>
                <a:gridCol w="740664">
                  <a:extLst>
                    <a:ext uri="{9D8B030D-6E8A-4147-A177-3AD203B41FA5}">
                      <a16:colId xmlns:a16="http://schemas.microsoft.com/office/drawing/2014/main" val="22152754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448219390"/>
                  </a:ext>
                </a:extLst>
              </a:tr>
              <a:tr h="370840">
                <a:tc>
                  <a:txBody>
                    <a:bodyPr/>
                    <a:lstStyle/>
                    <a:p>
                      <a:r>
                        <a:rPr lang="en-US" sz="1000"/>
                        <a:t>Specialized Bicycles</a:t>
                      </a:r>
                    </a:p>
                  </a:txBody>
                  <a:tcPr/>
                </a:tc>
                <a:tc>
                  <a:txBody>
                    <a:bodyPr/>
                    <a:lstStyle/>
                    <a:p>
                      <a:r>
                        <a:rPr lang="en-US" sz="1000"/>
                        <a:t>1968013</a:t>
                      </a:r>
                    </a:p>
                  </a:txBody>
                  <a:tcPr/>
                </a:tc>
                <a:tc>
                  <a:txBody>
                    <a:bodyPr/>
                    <a:lstStyle/>
                    <a:p>
                      <a:r>
                        <a:rPr lang="en-US" sz="1000"/>
                        <a:t>7861</a:t>
                      </a:r>
                    </a:p>
                  </a:txBody>
                  <a:tcPr/>
                </a:tc>
                <a:tc>
                  <a:txBody>
                    <a:bodyPr/>
                    <a:lstStyle/>
                    <a:p>
                      <a:r>
                        <a:rPr lang="en-US" sz="1000"/>
                        <a:t>15</a:t>
                      </a:r>
                    </a:p>
                  </a:txBody>
                  <a:tcPr/>
                </a:tc>
                <a:tc>
                  <a:txBody>
                    <a:bodyPr/>
                    <a:lstStyle/>
                    <a:p>
                      <a:r>
                        <a:rPr lang="en-US" sz="1000"/>
                        <a:t>162</a:t>
                      </a:r>
                    </a:p>
                  </a:txBody>
                  <a:tcPr/>
                </a:tc>
                <a:tc>
                  <a:txBody>
                    <a:bodyPr/>
                    <a:lstStyle/>
                    <a:p>
                      <a:r>
                        <a:rPr lang="en-US" sz="1000"/>
                        <a:t>5</a:t>
                      </a:r>
                    </a:p>
                  </a:txBody>
                  <a:tcPr/>
                </a:tc>
                <a:tc>
                  <a:txBody>
                    <a:bodyPr/>
                    <a:lstStyle/>
                    <a:p>
                      <a:r>
                        <a:rPr lang="en-US" sz="1000"/>
                        <a:t>35</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2603468042"/>
                  </a:ext>
                </a:extLst>
              </a:tr>
              <a:tr h="370840">
                <a:tc>
                  <a:txBody>
                    <a:bodyPr/>
                    <a:lstStyle/>
                    <a:p>
                      <a:r>
                        <a:rPr lang="en-US" sz="1000"/>
                        <a:t>Scott Sports Argentina</a:t>
                      </a:r>
                    </a:p>
                  </a:txBody>
                  <a:tcPr/>
                </a:tc>
                <a:tc>
                  <a:txBody>
                    <a:bodyPr/>
                    <a:lstStyle/>
                    <a:p>
                      <a:r>
                        <a:rPr lang="en-US" sz="1000"/>
                        <a:t>68610</a:t>
                      </a:r>
                    </a:p>
                  </a:txBody>
                  <a:tcPr/>
                </a:tc>
                <a:tc>
                  <a:txBody>
                    <a:bodyPr/>
                    <a:lstStyle/>
                    <a:p>
                      <a:r>
                        <a:rPr lang="en-US" sz="1000"/>
                        <a:t>1694</a:t>
                      </a:r>
                    </a:p>
                  </a:txBody>
                  <a:tcPr/>
                </a:tc>
                <a:tc>
                  <a:txBody>
                    <a:bodyPr/>
                    <a:lstStyle/>
                    <a:p>
                      <a:r>
                        <a:rPr lang="en-US" sz="1000"/>
                        <a:t>27</a:t>
                      </a:r>
                    </a:p>
                  </a:txBody>
                  <a:tcPr/>
                </a:tc>
                <a:tc>
                  <a:txBody>
                    <a:bodyPr/>
                    <a:lstStyle/>
                    <a:p>
                      <a:r>
                        <a:rPr lang="en-US" sz="1000"/>
                        <a:t>826</a:t>
                      </a:r>
                    </a:p>
                  </a:txBody>
                  <a:tcPr/>
                </a:tc>
                <a:tc>
                  <a:txBody>
                    <a:bodyPr/>
                    <a:lstStyle/>
                    <a:p>
                      <a:r>
                        <a:rPr lang="en-US" sz="1000"/>
                        <a:t>39</a:t>
                      </a:r>
                    </a:p>
                  </a:txBody>
                  <a:tcPr/>
                </a:tc>
                <a:tc>
                  <a:txBody>
                    <a:bodyPr/>
                    <a:lstStyle/>
                    <a:p>
                      <a:r>
                        <a:rPr lang="en-US" sz="1000"/>
                        <a:t>10</a:t>
                      </a:r>
                    </a:p>
                  </a:txBody>
                  <a:tcPr/>
                </a:tc>
                <a:tc>
                  <a:txBody>
                    <a:bodyPr/>
                    <a:lstStyle/>
                    <a:p>
                      <a:r>
                        <a:rPr lang="en-US" sz="1000"/>
                        <a:t>0</a:t>
                      </a:r>
                    </a:p>
                  </a:txBody>
                  <a:tcPr/>
                </a:tc>
                <a:tc>
                  <a:txBody>
                    <a:bodyPr/>
                    <a:lstStyle/>
                    <a:p>
                      <a:r>
                        <a:rPr lang="en-US" sz="1000"/>
                        <a:t>0.0478 %</a:t>
                      </a:r>
                    </a:p>
                  </a:txBody>
                  <a:tcPr/>
                </a:tc>
                <a:extLst>
                  <a:ext uri="{0D108BD9-81ED-4DB2-BD59-A6C34878D82A}">
                    <a16:rowId xmlns:a16="http://schemas.microsoft.com/office/drawing/2014/main" val="4169830869"/>
                  </a:ext>
                </a:extLst>
              </a:tr>
              <a:tr h="370840">
                <a:tc>
                  <a:txBody>
                    <a:bodyPr/>
                    <a:lstStyle/>
                    <a:p>
                      <a:r>
                        <a:rPr lang="en-US" sz="1000"/>
                        <a:t>Trek Bicycle Argentina</a:t>
                      </a:r>
                    </a:p>
                  </a:txBody>
                  <a:tcPr/>
                </a:tc>
                <a:tc>
                  <a:txBody>
                    <a:bodyPr/>
                    <a:lstStyle/>
                    <a:p>
                      <a:r>
                        <a:rPr lang="en-US" sz="1000"/>
                        <a:t>31008</a:t>
                      </a:r>
                    </a:p>
                  </a:txBody>
                  <a:tcPr/>
                </a:tc>
                <a:tc>
                  <a:txBody>
                    <a:bodyPr/>
                    <a:lstStyle/>
                    <a:p>
                      <a:r>
                        <a:rPr lang="en-US" sz="1000"/>
                        <a:t>129</a:t>
                      </a:r>
                    </a:p>
                  </a:txBody>
                  <a:tcPr/>
                </a:tc>
                <a:tc>
                  <a:txBody>
                    <a:bodyPr/>
                    <a:lstStyle/>
                    <a:p>
                      <a:r>
                        <a:rPr lang="en-US" sz="1000"/>
                        <a:t>23</a:t>
                      </a:r>
                    </a:p>
                  </a:txBody>
                  <a:tcPr/>
                </a:tc>
                <a:tc>
                  <a:txBody>
                    <a:bodyPr/>
                    <a:lstStyle/>
                    <a:p>
                      <a:r>
                        <a:rPr lang="en-US" sz="1000"/>
                        <a:t>1415</a:t>
                      </a:r>
                    </a:p>
                  </a:txBody>
                  <a:tcPr/>
                </a:tc>
                <a:tc>
                  <a:txBody>
                    <a:bodyPr/>
                    <a:lstStyle/>
                    <a:p>
                      <a:r>
                        <a:rPr lang="en-US" sz="1000"/>
                        <a:t>85</a:t>
                      </a:r>
                    </a:p>
                  </a:txBody>
                  <a:tcPr/>
                </a:tc>
                <a:tc>
                  <a:txBody>
                    <a:bodyPr/>
                    <a:lstStyle/>
                    <a:p>
                      <a:r>
                        <a:rPr lang="en-US" sz="1000"/>
                        <a:t>67</a:t>
                      </a:r>
                    </a:p>
                  </a:txBody>
                  <a:tcPr/>
                </a:tc>
                <a:tc>
                  <a:txBody>
                    <a:bodyPr/>
                    <a:lstStyle/>
                    <a:p>
                      <a:r>
                        <a:rPr lang="en-US" sz="1000"/>
                        <a:t>1</a:t>
                      </a:r>
                    </a:p>
                  </a:txBody>
                  <a:tcPr/>
                </a:tc>
                <a:tc>
                  <a:txBody>
                    <a:bodyPr/>
                    <a:lstStyle/>
                    <a:p>
                      <a:r>
                        <a:rPr lang="en-US" sz="1000"/>
                        <a:t>0.2202 %</a:t>
                      </a:r>
                    </a:p>
                  </a:txBody>
                  <a:tcPr/>
                </a:tc>
                <a:extLst>
                  <a:ext uri="{0D108BD9-81ED-4DB2-BD59-A6C34878D82A}">
                    <a16:rowId xmlns:a16="http://schemas.microsoft.com/office/drawing/2014/main" val="3939786435"/>
                  </a:ext>
                </a:extLst>
              </a:tr>
              <a:tr h="370840">
                <a:tc>
                  <a:txBody>
                    <a:bodyPr/>
                    <a:lstStyle/>
                    <a:p>
                      <a:r>
                        <a:rPr lang="en-US" sz="1000"/>
                        <a:t>Giant Bicycles Argentina</a:t>
                      </a:r>
                    </a:p>
                  </a:txBody>
                  <a:tcPr/>
                </a:tc>
                <a:tc>
                  <a:txBody>
                    <a:bodyPr/>
                    <a:lstStyle/>
                    <a:p>
                      <a:r>
                        <a:rPr lang="en-US" sz="1000"/>
                        <a:t>19614</a:t>
                      </a:r>
                    </a:p>
                  </a:txBody>
                  <a:tcPr/>
                </a:tc>
                <a:tc>
                  <a:txBody>
                    <a:bodyPr/>
                    <a:lstStyle/>
                    <a:p>
                      <a:r>
                        <a:rPr lang="en-US" sz="1000"/>
                        <a:t>50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79632433"/>
                  </a:ext>
                </a:extLst>
              </a:tr>
              <a:tr h="370840">
                <a:tc>
                  <a:txBody>
                    <a:bodyPr/>
                    <a:lstStyle/>
                    <a:p>
                      <a:r>
                        <a:rPr lang="en-US" sz="1000"/>
                        <a:t>Cannondale Argentina</a:t>
                      </a:r>
                    </a:p>
                  </a:txBody>
                  <a:tcPr/>
                </a:tc>
                <a:tc>
                  <a:txBody>
                    <a:bodyPr/>
                    <a:lstStyle/>
                    <a:p>
                      <a:r>
                        <a:rPr lang="en-US" sz="1000"/>
                        <a:t>10270</a:t>
                      </a:r>
                    </a:p>
                  </a:txBody>
                  <a:tcPr/>
                </a:tc>
                <a:tc>
                  <a:txBody>
                    <a:bodyPr/>
                    <a:lstStyle/>
                    <a:p>
                      <a:r>
                        <a:rPr lang="en-US" sz="1000"/>
                        <a:t>55</a:t>
                      </a:r>
                    </a:p>
                  </a:txBody>
                  <a:tcPr/>
                </a:tc>
                <a:tc>
                  <a:txBody>
                    <a:bodyPr/>
                    <a:lstStyle/>
                    <a:p>
                      <a:r>
                        <a:rPr lang="en-US" sz="1000"/>
                        <a:t>3</a:t>
                      </a:r>
                    </a:p>
                  </a:txBody>
                  <a:tcPr/>
                </a:tc>
                <a:tc>
                  <a:txBody>
                    <a:bodyPr/>
                    <a:lstStyle/>
                    <a:p>
                      <a:r>
                        <a:rPr lang="en-US" sz="1000"/>
                        <a:t>173</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0.5761 %</a:t>
                      </a:r>
                    </a:p>
                  </a:txBody>
                  <a:tcPr/>
                </a:tc>
                <a:extLst>
                  <a:ext uri="{0D108BD9-81ED-4DB2-BD59-A6C34878D82A}">
                    <a16:rowId xmlns:a16="http://schemas.microsoft.com/office/drawing/2014/main" val="3505185992"/>
                  </a:ext>
                </a:extLst>
              </a:tr>
            </a:tbl>
          </a:graphicData>
        </a:graphic>
      </p:graphicFrame>
      <p:sp>
        <p:nvSpPr>
          <p:cNvPr id="4" name="Text Placeholder 3">
            <a:extLst>
              <a:ext uri="{FF2B5EF4-FFF2-40B4-BE49-F238E27FC236}">
                <a16:creationId xmlns:a16="http://schemas.microsoft.com/office/drawing/2014/main" id="{03BF42C0-2864-40B6-A406-F9DFFBD7F62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633960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AC9AC-175B-4548-B974-2A0E1B37C85D}"/>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D1E0983F-CC9D-4ED3-A61D-56A756F6A020}"/>
              </a:ext>
            </a:extLst>
          </p:cNvPr>
          <p:cNvGraphicFramePr>
            <a:graphicFrameLocks noGrp="1"/>
          </p:cNvGraphicFramePr>
          <p:nvPr>
            <p:ph type="chart" sz="quarter" idx="13"/>
            <p:extLst>
              <p:ext uri="{D42A27DB-BD31-4B8C-83A1-F6EECF244321}">
                <p14:modId xmlns:p14="http://schemas.microsoft.com/office/powerpoint/2010/main" val="112520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9E540-8751-453A-B22B-2B1867E85C2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9F512B2-72C0-44AA-A7D2-052831883D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681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3F185-EDCA-46E2-BE67-6456EA712F1A}"/>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C509CBE6-23AC-4C7B-A5D6-9BC0FDCD6EEF}"/>
              </a:ext>
            </a:extLst>
          </p:cNvPr>
          <p:cNvGraphicFramePr>
            <a:graphicFrameLocks noGrp="1"/>
          </p:cNvGraphicFramePr>
          <p:nvPr>
            <p:ph type="chart" sz="quarter" idx="13"/>
            <p:extLst>
              <p:ext uri="{D42A27DB-BD31-4B8C-83A1-F6EECF244321}">
                <p14:modId xmlns:p14="http://schemas.microsoft.com/office/powerpoint/2010/main" val="4187408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CE1EC-315A-4703-948C-EEF4CFECC2AA}"/>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14639ED-7B00-4D21-82A2-881B185CF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66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D01C0-6D6B-4672-91E0-F9E86BE02A2D}"/>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27BF8213-CF6E-40F8-B764-AF2A39596154}"/>
              </a:ext>
            </a:extLst>
          </p:cNvPr>
          <p:cNvGraphicFramePr>
            <a:graphicFrameLocks noGrp="1"/>
          </p:cNvGraphicFramePr>
          <p:nvPr>
            <p:ph type="chart" sz="quarter" idx="13"/>
            <p:extLst>
              <p:ext uri="{D42A27DB-BD31-4B8C-83A1-F6EECF244321}">
                <p14:modId xmlns:p14="http://schemas.microsoft.com/office/powerpoint/2010/main" val="2238764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97E5D2-F90B-4F8D-B093-B36CF65B969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6F768FF-8BAE-4847-ADDB-01A5AD5AC4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1716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D6421-C8A3-4BA1-8F2C-FA6EEB6891E1}"/>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B226CB0F-AF23-4012-AA03-895BE0E721CE}"/>
              </a:ext>
            </a:extLst>
          </p:cNvPr>
          <p:cNvGraphicFramePr>
            <a:graphicFrameLocks noGrp="1"/>
          </p:cNvGraphicFramePr>
          <p:nvPr>
            <p:ph type="chart" sz="quarter" idx="13"/>
            <p:extLst>
              <p:ext uri="{D42A27DB-BD31-4B8C-83A1-F6EECF244321}">
                <p14:modId xmlns:p14="http://schemas.microsoft.com/office/powerpoint/2010/main" val="1528817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91E161-BEA2-4AD7-BE99-B8AEA4CFAD3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CD06123-B6C9-4D7E-A336-84085CBF2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52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003B6-C2E9-48C9-8341-EAA233B90CD9}"/>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9185148-98BA-4539-8FF7-120CDE72B3E1}"/>
              </a:ext>
            </a:extLst>
          </p:cNvPr>
          <p:cNvGraphicFramePr>
            <a:graphicFrameLocks noGrp="1"/>
          </p:cNvGraphicFramePr>
          <p:nvPr>
            <p:ph type="chart" sz="quarter" idx="13"/>
            <p:extLst>
              <p:ext uri="{D42A27DB-BD31-4B8C-83A1-F6EECF244321}">
                <p14:modId xmlns:p14="http://schemas.microsoft.com/office/powerpoint/2010/main" val="188341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99FBD-9407-4D71-840D-B28DA3562C7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30C1858C-D4B7-4104-ADC8-2BDA52792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42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A5E17-C849-45C2-8698-9CC2C4EDBE71}"/>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A07D49EC-2BA9-477A-8668-DD7F1D0A93DD}"/>
              </a:ext>
            </a:extLst>
          </p:cNvPr>
          <p:cNvGraphicFramePr>
            <a:graphicFrameLocks noGrp="1"/>
          </p:cNvGraphicFramePr>
          <p:nvPr>
            <p:ph type="chart" sz="quarter" idx="13"/>
            <p:extLst>
              <p:ext uri="{D42A27DB-BD31-4B8C-83A1-F6EECF244321}">
                <p14:modId xmlns:p14="http://schemas.microsoft.com/office/powerpoint/2010/main" val="2765174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08BE1-922B-4B14-BAFB-0BFC834CFF1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7CB980E-CBC6-49C2-880C-A3A47663E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00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AEFB-F92B-4C48-BB2D-04C1E2FA8E00}"/>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4203CBFB-952C-454C-BF85-40CC243A5B06}"/>
              </a:ext>
            </a:extLst>
          </p:cNvPr>
          <p:cNvGraphicFramePr>
            <a:graphicFrameLocks noGrp="1"/>
          </p:cNvGraphicFramePr>
          <p:nvPr>
            <p:ph type="chart" sz="quarter" idx="13"/>
            <p:extLst>
              <p:ext uri="{D42A27DB-BD31-4B8C-83A1-F6EECF244321}">
                <p14:modId xmlns:p14="http://schemas.microsoft.com/office/powerpoint/2010/main" val="2393775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F2305-BAAA-4D61-BB48-DB6DFF007CA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17C5941-12E5-42B1-9B65-E74F295A7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478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7D24-F6C6-4EEB-A2BC-6F45EBCDFAC4}"/>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989CCD93-61C4-4E85-BBE0-E7A4AAA37A57}"/>
              </a:ext>
            </a:extLst>
          </p:cNvPr>
          <p:cNvGraphicFramePr>
            <a:graphicFrameLocks noGrp="1"/>
          </p:cNvGraphicFramePr>
          <p:nvPr>
            <p:ph type="chart" sz="quarter" idx="13"/>
            <p:extLst>
              <p:ext uri="{D42A27DB-BD31-4B8C-83A1-F6EECF244321}">
                <p14:modId xmlns:p14="http://schemas.microsoft.com/office/powerpoint/2010/main" val="1491985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181E4-EFCA-4918-A10B-B000120737C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6904C4ED-881B-40B3-A659-4BF39D519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61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889-60A0-4AAC-AC2B-C7F80FB046A6}"/>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C47FF77D-7357-4920-B87F-C6EB0F8776DE}"/>
              </a:ext>
            </a:extLst>
          </p:cNvPr>
          <p:cNvGraphicFramePr>
            <a:graphicFrameLocks noGrp="1"/>
          </p:cNvGraphicFramePr>
          <p:nvPr>
            <p:ph type="chart" sz="quarter" idx="13"/>
            <p:extLst>
              <p:ext uri="{D42A27DB-BD31-4B8C-83A1-F6EECF244321}">
                <p14:modId xmlns:p14="http://schemas.microsoft.com/office/powerpoint/2010/main" val="66086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8071D-10E1-46A0-B085-12BA58FA5CF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94E20ED-A1BC-48A5-A99E-69894ABA5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123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ABC4-F5EA-4C81-B97B-62421843D26B}"/>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EF199D0B-1ABC-44D4-AAF6-444F8AE4E25F}"/>
              </a:ext>
            </a:extLst>
          </p:cNvPr>
          <p:cNvGraphicFramePr>
            <a:graphicFrameLocks noGrp="1"/>
          </p:cNvGraphicFramePr>
          <p:nvPr>
            <p:ph type="chart" sz="quarter" idx="13"/>
            <p:extLst>
              <p:ext uri="{D42A27DB-BD31-4B8C-83A1-F6EECF244321}">
                <p14:modId xmlns:p14="http://schemas.microsoft.com/office/powerpoint/2010/main" val="3172935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A5BE6-93A4-4440-AF16-8DF1C22943A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D0BE681-E4C0-4791-A296-DDAFCEC59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974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D639-DBC0-453A-8141-16F06253E5D6}"/>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042B6DF9-0AB0-4742-BBE7-780EA0F55D93}"/>
              </a:ext>
            </a:extLst>
          </p:cNvPr>
          <p:cNvGraphicFramePr>
            <a:graphicFrameLocks noGrp="1"/>
          </p:cNvGraphicFramePr>
          <p:nvPr>
            <p:ph type="chart" sz="quarter" idx="13"/>
            <p:extLst>
              <p:ext uri="{D42A27DB-BD31-4B8C-83A1-F6EECF244321}">
                <p14:modId xmlns:p14="http://schemas.microsoft.com/office/powerpoint/2010/main" val="1345639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D190F7-704F-4D89-B462-EB0CFEA73A7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DE37918-C1F2-4DE9-AF39-2EB68AFF8A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266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0174-381C-4A55-BC93-92EA8E6D1C30}"/>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D47A4762-EE26-44C3-A735-DA01C78C6C65}"/>
              </a:ext>
            </a:extLst>
          </p:cNvPr>
          <p:cNvGraphicFramePr>
            <a:graphicFrameLocks noGrp="1"/>
          </p:cNvGraphicFramePr>
          <p:nvPr>
            <p:ph type="chart" sz="quarter" idx="13"/>
            <p:extLst>
              <p:ext uri="{D42A27DB-BD31-4B8C-83A1-F6EECF244321}">
                <p14:modId xmlns:p14="http://schemas.microsoft.com/office/powerpoint/2010/main" val="3346029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6726E-4177-47CD-A033-BBD21294B06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34BAE76-CDDD-4087-A26E-5FE6E8501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06E91-BB0A-414D-9B02-61E220A47345}"/>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DE63698-12C3-493E-AF16-7A26006D368F}"/>
              </a:ext>
            </a:extLst>
          </p:cNvPr>
          <p:cNvGraphicFramePr>
            <a:graphicFrameLocks noGrp="1"/>
          </p:cNvGraphicFramePr>
          <p:nvPr>
            <p:ph type="chart" sz="quarter" idx="13"/>
            <p:extLst>
              <p:ext uri="{D42A27DB-BD31-4B8C-83A1-F6EECF244321}">
                <p14:modId xmlns:p14="http://schemas.microsoft.com/office/powerpoint/2010/main" val="2448891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B79D0-E00B-4528-997F-B9383941A7B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3F27FB8-BCD6-491E-B159-6C908E8C0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657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CF9A9-8E67-4E90-9030-21CF961F17D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A41A355C-DC62-4E93-8DF0-9DC4CF146D4D}"/>
              </a:ext>
            </a:extLst>
          </p:cNvPr>
          <p:cNvGraphicFramePr>
            <a:graphicFrameLocks noGrp="1"/>
          </p:cNvGraphicFramePr>
          <p:nvPr>
            <p:ph type="chart" sz="quarter" idx="13"/>
            <p:extLst>
              <p:ext uri="{D42A27DB-BD31-4B8C-83A1-F6EECF244321}">
                <p14:modId xmlns:p14="http://schemas.microsoft.com/office/powerpoint/2010/main" val="2118992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0A37B-DA2E-4C53-8F5A-35FDAA6D0D4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4B4BAD7-44D4-4CCD-A90C-5CBD4D8C95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77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CB18-33A6-44C6-93AD-A5B0D7001D81}"/>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7BA7AFC5-67A2-4A15-B86A-49936E49A5BA}"/>
              </a:ext>
            </a:extLst>
          </p:cNvPr>
          <p:cNvGraphicFramePr>
            <a:graphicFrameLocks noGrp="1"/>
          </p:cNvGraphicFramePr>
          <p:nvPr>
            <p:ph type="chart" sz="quarter" idx="13"/>
            <p:extLst>
              <p:ext uri="{D42A27DB-BD31-4B8C-83A1-F6EECF244321}">
                <p14:modId xmlns:p14="http://schemas.microsoft.com/office/powerpoint/2010/main" val="4073612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55D52-6CA7-4599-A510-8593DF948CC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8F8315A-5FEC-4AC7-B91C-927A4A3A92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608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5131-E9B4-4BBD-B549-FD83041990D4}"/>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21FFD613-AFA1-4466-8980-6012C69C52A7}"/>
              </a:ext>
            </a:extLst>
          </p:cNvPr>
          <p:cNvGraphicFramePr>
            <a:graphicFrameLocks noGrp="1"/>
          </p:cNvGraphicFramePr>
          <p:nvPr>
            <p:ph type="chart" sz="quarter" idx="13"/>
            <p:extLst>
              <p:ext uri="{D42A27DB-BD31-4B8C-83A1-F6EECF244321}">
                <p14:modId xmlns:p14="http://schemas.microsoft.com/office/powerpoint/2010/main" val="1725534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70173-BED3-4E09-BA87-5BBAD00C52F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6F5772C-1725-48B9-BA2E-34C4CF5B8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379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976C-A578-4CF6-B20B-01CF9DFE0D17}"/>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0DDD4741-3797-4E6A-AC6A-945FBE1D33E1}"/>
              </a:ext>
            </a:extLst>
          </p:cNvPr>
          <p:cNvGraphicFramePr>
            <a:graphicFrameLocks noGrp="1"/>
          </p:cNvGraphicFramePr>
          <p:nvPr>
            <p:ph type="chart" sz="quarter" idx="13"/>
            <p:extLst>
              <p:ext uri="{D42A27DB-BD31-4B8C-83A1-F6EECF244321}">
                <p14:modId xmlns:p14="http://schemas.microsoft.com/office/powerpoint/2010/main" val="707403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50140-F2D8-491F-B564-66430C4824F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77E14A3-C402-44D8-90B3-B1090728E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792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866B-9F45-4260-B832-252A501F817A}"/>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40C8E394-B4C9-4765-AC4A-5CFBA67737A1}"/>
              </a:ext>
            </a:extLst>
          </p:cNvPr>
          <p:cNvGraphicFramePr>
            <a:graphicFrameLocks noGrp="1"/>
          </p:cNvGraphicFramePr>
          <p:nvPr>
            <p:ph type="chart" sz="quarter" idx="13"/>
            <p:extLst>
              <p:ext uri="{D42A27DB-BD31-4B8C-83A1-F6EECF244321}">
                <p14:modId xmlns:p14="http://schemas.microsoft.com/office/powerpoint/2010/main" val="1064725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7FDD8-DBE8-4CF3-95DA-5EA486C8A9F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3C6C535-B047-49E8-97A8-687B29E7D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3305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9494-AE71-49A7-91A5-3E0F7341428E}"/>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5EF81760-B9D8-4A27-8DC8-66CF741CC18D}"/>
              </a:ext>
            </a:extLst>
          </p:cNvPr>
          <p:cNvGraphicFramePr>
            <a:graphicFrameLocks noGrp="1"/>
          </p:cNvGraphicFramePr>
          <p:nvPr>
            <p:ph type="tbl" sz="quarter" idx="13"/>
            <p:extLst>
              <p:ext uri="{D42A27DB-BD31-4B8C-83A1-F6EECF244321}">
                <p14:modId xmlns:p14="http://schemas.microsoft.com/office/powerpoint/2010/main" val="244457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1241913"/>
                    </a:ext>
                  </a:extLst>
                </a:gridCol>
                <a:gridCol w="1152144">
                  <a:extLst>
                    <a:ext uri="{9D8B030D-6E8A-4147-A177-3AD203B41FA5}">
                      <a16:colId xmlns:a16="http://schemas.microsoft.com/office/drawing/2014/main" val="806241899"/>
                    </a:ext>
                  </a:extLst>
                </a:gridCol>
                <a:gridCol w="1152144">
                  <a:extLst>
                    <a:ext uri="{9D8B030D-6E8A-4147-A177-3AD203B41FA5}">
                      <a16:colId xmlns:a16="http://schemas.microsoft.com/office/drawing/2014/main" val="199655853"/>
                    </a:ext>
                  </a:extLst>
                </a:gridCol>
                <a:gridCol w="1152144">
                  <a:extLst>
                    <a:ext uri="{9D8B030D-6E8A-4147-A177-3AD203B41FA5}">
                      <a16:colId xmlns:a16="http://schemas.microsoft.com/office/drawing/2014/main" val="2384392156"/>
                    </a:ext>
                  </a:extLst>
                </a:gridCol>
                <a:gridCol w="1152144">
                  <a:extLst>
                    <a:ext uri="{9D8B030D-6E8A-4147-A177-3AD203B41FA5}">
                      <a16:colId xmlns:a16="http://schemas.microsoft.com/office/drawing/2014/main" val="115655095"/>
                    </a:ext>
                  </a:extLst>
                </a:gridCol>
                <a:gridCol w="1152144">
                  <a:extLst>
                    <a:ext uri="{9D8B030D-6E8A-4147-A177-3AD203B41FA5}">
                      <a16:colId xmlns:a16="http://schemas.microsoft.com/office/drawing/2014/main" val="144767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1797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4.2564102564103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75.153846153846</a:t>
                      </a:r>
                    </a:p>
                  </a:txBody>
                  <a:tcPr/>
                </a:tc>
                <a:extLst>
                  <a:ext uri="{0D108BD9-81ED-4DB2-BD59-A6C34878D82A}">
                    <a16:rowId xmlns:a16="http://schemas.microsoft.com/office/drawing/2014/main" val="31930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extLst>
                  <a:ext uri="{0D108BD9-81ED-4DB2-BD59-A6C34878D82A}">
                    <a16:rowId xmlns:a16="http://schemas.microsoft.com/office/drawing/2014/main" val="21088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223291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70.318181818182</a:t>
                      </a:r>
                    </a:p>
                  </a:txBody>
                  <a:tcPr/>
                </a:tc>
                <a:extLst>
                  <a:ext uri="{0D108BD9-81ED-4DB2-BD59-A6C34878D82A}">
                    <a16:rowId xmlns:a16="http://schemas.microsoft.com/office/drawing/2014/main" val="256520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72.52380952381</a:t>
                      </a:r>
                    </a:p>
                  </a:txBody>
                  <a:tcPr/>
                </a:tc>
                <a:extLst>
                  <a:ext uri="{0D108BD9-81ED-4DB2-BD59-A6C34878D82A}">
                    <a16:rowId xmlns:a16="http://schemas.microsoft.com/office/drawing/2014/main" val="95511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72.52380952381</a:t>
                      </a:r>
                    </a:p>
                  </a:txBody>
                  <a:tcPr/>
                </a:tc>
                <a:extLst>
                  <a:ext uri="{0D108BD9-81ED-4DB2-BD59-A6C34878D82A}">
                    <a16:rowId xmlns:a16="http://schemas.microsoft.com/office/drawing/2014/main" val="276395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a:t>
                      </a:r>
                    </a:p>
                  </a:txBody>
                  <a:tcPr/>
                </a:tc>
                <a:extLst>
                  <a:ext uri="{0D108BD9-81ED-4DB2-BD59-A6C34878D82A}">
                    <a16:rowId xmlns:a16="http://schemas.microsoft.com/office/drawing/2014/main" val="313750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75.157894736842</a:t>
                      </a:r>
                    </a:p>
                  </a:txBody>
                  <a:tcPr/>
                </a:tc>
                <a:extLst>
                  <a:ext uri="{0D108BD9-81ED-4DB2-BD59-A6C34878D82A}">
                    <a16:rowId xmlns:a16="http://schemas.microsoft.com/office/drawing/2014/main" val="198548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13.923076923077</a:t>
                      </a:r>
                    </a:p>
                  </a:txBody>
                  <a:tcPr/>
                </a:tc>
                <a:extLst>
                  <a:ext uri="{0D108BD9-81ED-4DB2-BD59-A6C34878D82A}">
                    <a16:rowId xmlns:a16="http://schemas.microsoft.com/office/drawing/2014/main" val="230206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14.083333333333</a:t>
                      </a:r>
                    </a:p>
                  </a:txBody>
                  <a:tcPr/>
                </a:tc>
                <a:extLst>
                  <a:ext uri="{0D108BD9-81ED-4DB2-BD59-A6C34878D82A}">
                    <a16:rowId xmlns:a16="http://schemas.microsoft.com/office/drawing/2014/main" val="2846514483"/>
                  </a:ext>
                </a:extLst>
              </a:tr>
            </a:tbl>
          </a:graphicData>
        </a:graphic>
      </p:graphicFrame>
      <p:sp>
        <p:nvSpPr>
          <p:cNvPr id="4" name="Text Placeholder 3">
            <a:extLst>
              <a:ext uri="{FF2B5EF4-FFF2-40B4-BE49-F238E27FC236}">
                <a16:creationId xmlns:a16="http://schemas.microsoft.com/office/drawing/2014/main" id="{D2E06D6D-00FB-428A-B9B5-FD3C1184682E}"/>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647522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1232-FD82-456A-9E30-CE8CAED8F717}"/>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A51A486A-16EA-477B-8D27-FE1C128C622F}"/>
              </a:ext>
            </a:extLst>
          </p:cNvPr>
          <p:cNvGraphicFramePr>
            <a:graphicFrameLocks noGrp="1"/>
          </p:cNvGraphicFramePr>
          <p:nvPr>
            <p:ph type="tbl" sz="quarter" idx="13"/>
            <p:extLst>
              <p:ext uri="{D42A27DB-BD31-4B8C-83A1-F6EECF244321}">
                <p14:modId xmlns:p14="http://schemas.microsoft.com/office/powerpoint/2010/main" val="189087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011004"/>
                    </a:ext>
                  </a:extLst>
                </a:gridCol>
                <a:gridCol w="1152144">
                  <a:extLst>
                    <a:ext uri="{9D8B030D-6E8A-4147-A177-3AD203B41FA5}">
                      <a16:colId xmlns:a16="http://schemas.microsoft.com/office/drawing/2014/main" val="1707261998"/>
                    </a:ext>
                  </a:extLst>
                </a:gridCol>
                <a:gridCol w="1152144">
                  <a:extLst>
                    <a:ext uri="{9D8B030D-6E8A-4147-A177-3AD203B41FA5}">
                      <a16:colId xmlns:a16="http://schemas.microsoft.com/office/drawing/2014/main" val="4202340747"/>
                    </a:ext>
                  </a:extLst>
                </a:gridCol>
                <a:gridCol w="1152144">
                  <a:extLst>
                    <a:ext uri="{9D8B030D-6E8A-4147-A177-3AD203B41FA5}">
                      <a16:colId xmlns:a16="http://schemas.microsoft.com/office/drawing/2014/main" val="4214893765"/>
                    </a:ext>
                  </a:extLst>
                </a:gridCol>
                <a:gridCol w="1152144">
                  <a:extLst>
                    <a:ext uri="{9D8B030D-6E8A-4147-A177-3AD203B41FA5}">
                      <a16:colId xmlns:a16="http://schemas.microsoft.com/office/drawing/2014/main" val="3291034978"/>
                    </a:ext>
                  </a:extLst>
                </a:gridCol>
                <a:gridCol w="1152144">
                  <a:extLst>
                    <a:ext uri="{9D8B030D-6E8A-4147-A177-3AD203B41FA5}">
                      <a16:colId xmlns:a16="http://schemas.microsoft.com/office/drawing/2014/main" val="169436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4289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56.333333333333</a:t>
                      </a:r>
                    </a:p>
                  </a:txBody>
                  <a:tcPr/>
                </a:tc>
                <a:extLst>
                  <a:ext uri="{0D108BD9-81ED-4DB2-BD59-A6C34878D82A}">
                    <a16:rowId xmlns:a16="http://schemas.microsoft.com/office/drawing/2014/main" val="8117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59.666666666667</a:t>
                      </a:r>
                    </a:p>
                  </a:txBody>
                  <a:tcPr/>
                </a:tc>
                <a:extLst>
                  <a:ext uri="{0D108BD9-81ED-4DB2-BD59-A6C34878D82A}">
                    <a16:rowId xmlns:a16="http://schemas.microsoft.com/office/drawing/2014/main" val="413974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4144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169185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108087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7809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160622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extLst>
                  <a:ext uri="{0D108BD9-81ED-4DB2-BD59-A6C34878D82A}">
                    <a16:rowId xmlns:a16="http://schemas.microsoft.com/office/drawing/2014/main" val="126817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165038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388809154"/>
                  </a:ext>
                </a:extLst>
              </a:tr>
            </a:tbl>
          </a:graphicData>
        </a:graphic>
      </p:graphicFrame>
      <p:sp>
        <p:nvSpPr>
          <p:cNvPr id="4" name="Text Placeholder 3">
            <a:extLst>
              <a:ext uri="{FF2B5EF4-FFF2-40B4-BE49-F238E27FC236}">
                <a16:creationId xmlns:a16="http://schemas.microsoft.com/office/drawing/2014/main" id="{6ED00589-38DE-44D9-BE21-B7E0BE6A24B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761029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CCAC-81FC-4206-831D-79E1CCB02DA0}"/>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33BC0A8D-D82A-4710-86B9-ADD4ADAA35FD}"/>
              </a:ext>
            </a:extLst>
          </p:cNvPr>
          <p:cNvGraphicFramePr>
            <a:graphicFrameLocks noGrp="1"/>
          </p:cNvGraphicFramePr>
          <p:nvPr>
            <p:ph type="tbl" sz="quarter" idx="13"/>
            <p:extLst>
              <p:ext uri="{D42A27DB-BD31-4B8C-83A1-F6EECF244321}">
                <p14:modId xmlns:p14="http://schemas.microsoft.com/office/powerpoint/2010/main" val="59751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1805587"/>
                    </a:ext>
                  </a:extLst>
                </a:gridCol>
                <a:gridCol w="1152144">
                  <a:extLst>
                    <a:ext uri="{9D8B030D-6E8A-4147-A177-3AD203B41FA5}">
                      <a16:colId xmlns:a16="http://schemas.microsoft.com/office/drawing/2014/main" val="3228847378"/>
                    </a:ext>
                  </a:extLst>
                </a:gridCol>
                <a:gridCol w="1152144">
                  <a:extLst>
                    <a:ext uri="{9D8B030D-6E8A-4147-A177-3AD203B41FA5}">
                      <a16:colId xmlns:a16="http://schemas.microsoft.com/office/drawing/2014/main" val="1142176482"/>
                    </a:ext>
                  </a:extLst>
                </a:gridCol>
                <a:gridCol w="1152144">
                  <a:extLst>
                    <a:ext uri="{9D8B030D-6E8A-4147-A177-3AD203B41FA5}">
                      <a16:colId xmlns:a16="http://schemas.microsoft.com/office/drawing/2014/main" val="631684388"/>
                    </a:ext>
                  </a:extLst>
                </a:gridCol>
                <a:gridCol w="1152144">
                  <a:extLst>
                    <a:ext uri="{9D8B030D-6E8A-4147-A177-3AD203B41FA5}">
                      <a16:colId xmlns:a16="http://schemas.microsoft.com/office/drawing/2014/main" val="3272383008"/>
                    </a:ext>
                  </a:extLst>
                </a:gridCol>
                <a:gridCol w="1152144">
                  <a:extLst>
                    <a:ext uri="{9D8B030D-6E8A-4147-A177-3AD203B41FA5}">
                      <a16:colId xmlns:a16="http://schemas.microsoft.com/office/drawing/2014/main" val="4080666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5786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314020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extLst>
                  <a:ext uri="{0D108BD9-81ED-4DB2-BD59-A6C34878D82A}">
                    <a16:rowId xmlns:a16="http://schemas.microsoft.com/office/drawing/2014/main" val="1706887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extLst>
                  <a:ext uri="{0D108BD9-81ED-4DB2-BD59-A6C34878D82A}">
                    <a16:rowId xmlns:a16="http://schemas.microsoft.com/office/drawing/2014/main" val="380515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1734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231369481"/>
                  </a:ext>
                </a:extLst>
              </a:tr>
            </a:tbl>
          </a:graphicData>
        </a:graphic>
      </p:graphicFrame>
      <p:sp>
        <p:nvSpPr>
          <p:cNvPr id="4" name="Text Placeholder 3">
            <a:extLst>
              <a:ext uri="{FF2B5EF4-FFF2-40B4-BE49-F238E27FC236}">
                <a16:creationId xmlns:a16="http://schemas.microsoft.com/office/drawing/2014/main" id="{4F416077-4EFD-4B1A-92A9-604677AAD7F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8274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CC83-26EF-4483-A80A-4AEE3C5FAA4D}"/>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3E8ED3F7-0692-43EB-BAEC-36961CB0F918}"/>
              </a:ext>
            </a:extLst>
          </p:cNvPr>
          <p:cNvGraphicFramePr>
            <a:graphicFrameLocks noGrp="1"/>
          </p:cNvGraphicFramePr>
          <p:nvPr>
            <p:ph type="tbl" sz="quarter" idx="13"/>
            <p:extLst>
              <p:ext uri="{D42A27DB-BD31-4B8C-83A1-F6EECF244321}">
                <p14:modId xmlns:p14="http://schemas.microsoft.com/office/powerpoint/2010/main" val="382597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7306142"/>
                    </a:ext>
                  </a:extLst>
                </a:gridCol>
                <a:gridCol w="493776">
                  <a:extLst>
                    <a:ext uri="{9D8B030D-6E8A-4147-A177-3AD203B41FA5}">
                      <a16:colId xmlns:a16="http://schemas.microsoft.com/office/drawing/2014/main" val="2914247704"/>
                    </a:ext>
                  </a:extLst>
                </a:gridCol>
                <a:gridCol w="493776">
                  <a:extLst>
                    <a:ext uri="{9D8B030D-6E8A-4147-A177-3AD203B41FA5}">
                      <a16:colId xmlns:a16="http://schemas.microsoft.com/office/drawing/2014/main" val="658265035"/>
                    </a:ext>
                  </a:extLst>
                </a:gridCol>
                <a:gridCol w="493776">
                  <a:extLst>
                    <a:ext uri="{9D8B030D-6E8A-4147-A177-3AD203B41FA5}">
                      <a16:colId xmlns:a16="http://schemas.microsoft.com/office/drawing/2014/main" val="1105415200"/>
                    </a:ext>
                  </a:extLst>
                </a:gridCol>
                <a:gridCol w="493776">
                  <a:extLst>
                    <a:ext uri="{9D8B030D-6E8A-4147-A177-3AD203B41FA5}">
                      <a16:colId xmlns:a16="http://schemas.microsoft.com/office/drawing/2014/main" val="739031954"/>
                    </a:ext>
                  </a:extLst>
                </a:gridCol>
                <a:gridCol w="493776">
                  <a:extLst>
                    <a:ext uri="{9D8B030D-6E8A-4147-A177-3AD203B41FA5}">
                      <a16:colId xmlns:a16="http://schemas.microsoft.com/office/drawing/2014/main" val="2543645178"/>
                    </a:ext>
                  </a:extLst>
                </a:gridCol>
                <a:gridCol w="493776">
                  <a:extLst>
                    <a:ext uri="{9D8B030D-6E8A-4147-A177-3AD203B41FA5}">
                      <a16:colId xmlns:a16="http://schemas.microsoft.com/office/drawing/2014/main" val="2642507350"/>
                    </a:ext>
                  </a:extLst>
                </a:gridCol>
                <a:gridCol w="493776">
                  <a:extLst>
                    <a:ext uri="{9D8B030D-6E8A-4147-A177-3AD203B41FA5}">
                      <a16:colId xmlns:a16="http://schemas.microsoft.com/office/drawing/2014/main" val="2753375420"/>
                    </a:ext>
                  </a:extLst>
                </a:gridCol>
                <a:gridCol w="493776">
                  <a:extLst>
                    <a:ext uri="{9D8B030D-6E8A-4147-A177-3AD203B41FA5}">
                      <a16:colId xmlns:a16="http://schemas.microsoft.com/office/drawing/2014/main" val="969351051"/>
                    </a:ext>
                  </a:extLst>
                </a:gridCol>
                <a:gridCol w="493776">
                  <a:extLst>
                    <a:ext uri="{9D8B030D-6E8A-4147-A177-3AD203B41FA5}">
                      <a16:colId xmlns:a16="http://schemas.microsoft.com/office/drawing/2014/main" val="380218662"/>
                    </a:ext>
                  </a:extLst>
                </a:gridCol>
                <a:gridCol w="493776">
                  <a:extLst>
                    <a:ext uri="{9D8B030D-6E8A-4147-A177-3AD203B41FA5}">
                      <a16:colId xmlns:a16="http://schemas.microsoft.com/office/drawing/2014/main" val="3297680047"/>
                    </a:ext>
                  </a:extLst>
                </a:gridCol>
                <a:gridCol w="493776">
                  <a:extLst>
                    <a:ext uri="{9D8B030D-6E8A-4147-A177-3AD203B41FA5}">
                      <a16:colId xmlns:a16="http://schemas.microsoft.com/office/drawing/2014/main" val="397009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39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2764157"/>
                  </a:ext>
                </a:extLst>
              </a:tr>
            </a:tbl>
          </a:graphicData>
        </a:graphic>
      </p:graphicFrame>
      <p:sp>
        <p:nvSpPr>
          <p:cNvPr id="4" name="Text Placeholder 3">
            <a:extLst>
              <a:ext uri="{FF2B5EF4-FFF2-40B4-BE49-F238E27FC236}">
                <a16:creationId xmlns:a16="http://schemas.microsoft.com/office/drawing/2014/main" id="{980B7074-168D-4EBF-B5C9-04AF7FC3E2D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865706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C499D-E2C7-4D41-9D18-225F3C65D7CF}"/>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596FEB0A-0B22-4F86-8C72-5C60543B5DC4}"/>
              </a:ext>
            </a:extLst>
          </p:cNvPr>
          <p:cNvGraphicFramePr>
            <a:graphicFrameLocks noGrp="1"/>
          </p:cNvGraphicFramePr>
          <p:nvPr>
            <p:ph type="tbl" sz="quarter" idx="13"/>
            <p:extLst>
              <p:ext uri="{D42A27DB-BD31-4B8C-83A1-F6EECF244321}">
                <p14:modId xmlns:p14="http://schemas.microsoft.com/office/powerpoint/2010/main" val="249589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824187"/>
                    </a:ext>
                  </a:extLst>
                </a:gridCol>
                <a:gridCol w="493776">
                  <a:extLst>
                    <a:ext uri="{9D8B030D-6E8A-4147-A177-3AD203B41FA5}">
                      <a16:colId xmlns:a16="http://schemas.microsoft.com/office/drawing/2014/main" val="2763815464"/>
                    </a:ext>
                  </a:extLst>
                </a:gridCol>
                <a:gridCol w="493776">
                  <a:extLst>
                    <a:ext uri="{9D8B030D-6E8A-4147-A177-3AD203B41FA5}">
                      <a16:colId xmlns:a16="http://schemas.microsoft.com/office/drawing/2014/main" val="1360016110"/>
                    </a:ext>
                  </a:extLst>
                </a:gridCol>
                <a:gridCol w="493776">
                  <a:extLst>
                    <a:ext uri="{9D8B030D-6E8A-4147-A177-3AD203B41FA5}">
                      <a16:colId xmlns:a16="http://schemas.microsoft.com/office/drawing/2014/main" val="3597043355"/>
                    </a:ext>
                  </a:extLst>
                </a:gridCol>
                <a:gridCol w="493776">
                  <a:extLst>
                    <a:ext uri="{9D8B030D-6E8A-4147-A177-3AD203B41FA5}">
                      <a16:colId xmlns:a16="http://schemas.microsoft.com/office/drawing/2014/main" val="4249505629"/>
                    </a:ext>
                  </a:extLst>
                </a:gridCol>
                <a:gridCol w="493776">
                  <a:extLst>
                    <a:ext uri="{9D8B030D-6E8A-4147-A177-3AD203B41FA5}">
                      <a16:colId xmlns:a16="http://schemas.microsoft.com/office/drawing/2014/main" val="2231880820"/>
                    </a:ext>
                  </a:extLst>
                </a:gridCol>
                <a:gridCol w="493776">
                  <a:extLst>
                    <a:ext uri="{9D8B030D-6E8A-4147-A177-3AD203B41FA5}">
                      <a16:colId xmlns:a16="http://schemas.microsoft.com/office/drawing/2014/main" val="2186358003"/>
                    </a:ext>
                  </a:extLst>
                </a:gridCol>
                <a:gridCol w="493776">
                  <a:extLst>
                    <a:ext uri="{9D8B030D-6E8A-4147-A177-3AD203B41FA5}">
                      <a16:colId xmlns:a16="http://schemas.microsoft.com/office/drawing/2014/main" val="2945876478"/>
                    </a:ext>
                  </a:extLst>
                </a:gridCol>
                <a:gridCol w="493776">
                  <a:extLst>
                    <a:ext uri="{9D8B030D-6E8A-4147-A177-3AD203B41FA5}">
                      <a16:colId xmlns:a16="http://schemas.microsoft.com/office/drawing/2014/main" val="3022012766"/>
                    </a:ext>
                  </a:extLst>
                </a:gridCol>
                <a:gridCol w="493776">
                  <a:extLst>
                    <a:ext uri="{9D8B030D-6E8A-4147-A177-3AD203B41FA5}">
                      <a16:colId xmlns:a16="http://schemas.microsoft.com/office/drawing/2014/main" val="126397643"/>
                    </a:ext>
                  </a:extLst>
                </a:gridCol>
                <a:gridCol w="493776">
                  <a:extLst>
                    <a:ext uri="{9D8B030D-6E8A-4147-A177-3AD203B41FA5}">
                      <a16:colId xmlns:a16="http://schemas.microsoft.com/office/drawing/2014/main" val="2186445261"/>
                    </a:ext>
                  </a:extLst>
                </a:gridCol>
                <a:gridCol w="493776">
                  <a:extLst>
                    <a:ext uri="{9D8B030D-6E8A-4147-A177-3AD203B41FA5}">
                      <a16:colId xmlns:a16="http://schemas.microsoft.com/office/drawing/2014/main" val="1863440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802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2498162"/>
                  </a:ext>
                </a:extLst>
              </a:tr>
            </a:tbl>
          </a:graphicData>
        </a:graphic>
      </p:graphicFrame>
      <p:sp>
        <p:nvSpPr>
          <p:cNvPr id="4" name="Text Placeholder 3">
            <a:extLst>
              <a:ext uri="{FF2B5EF4-FFF2-40B4-BE49-F238E27FC236}">
                <a16:creationId xmlns:a16="http://schemas.microsoft.com/office/drawing/2014/main" id="{BBE591A6-C467-4E99-B1CC-EA8E5E66DC73}"/>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61099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A632-45E2-4285-AF55-525015E8A6E3}"/>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C9B8C5D3-3E19-47D7-A34A-D9ABAD399464}"/>
              </a:ext>
            </a:extLst>
          </p:cNvPr>
          <p:cNvGraphicFramePr>
            <a:graphicFrameLocks noGrp="1"/>
          </p:cNvGraphicFramePr>
          <p:nvPr>
            <p:ph type="tbl" sz="quarter" idx="13"/>
            <p:extLst>
              <p:ext uri="{D42A27DB-BD31-4B8C-83A1-F6EECF244321}">
                <p14:modId xmlns:p14="http://schemas.microsoft.com/office/powerpoint/2010/main" val="911923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3026506"/>
                    </a:ext>
                  </a:extLst>
                </a:gridCol>
                <a:gridCol w="493776">
                  <a:extLst>
                    <a:ext uri="{9D8B030D-6E8A-4147-A177-3AD203B41FA5}">
                      <a16:colId xmlns:a16="http://schemas.microsoft.com/office/drawing/2014/main" val="577029803"/>
                    </a:ext>
                  </a:extLst>
                </a:gridCol>
                <a:gridCol w="493776">
                  <a:extLst>
                    <a:ext uri="{9D8B030D-6E8A-4147-A177-3AD203B41FA5}">
                      <a16:colId xmlns:a16="http://schemas.microsoft.com/office/drawing/2014/main" val="3908973392"/>
                    </a:ext>
                  </a:extLst>
                </a:gridCol>
                <a:gridCol w="493776">
                  <a:extLst>
                    <a:ext uri="{9D8B030D-6E8A-4147-A177-3AD203B41FA5}">
                      <a16:colId xmlns:a16="http://schemas.microsoft.com/office/drawing/2014/main" val="1983367454"/>
                    </a:ext>
                  </a:extLst>
                </a:gridCol>
                <a:gridCol w="493776">
                  <a:extLst>
                    <a:ext uri="{9D8B030D-6E8A-4147-A177-3AD203B41FA5}">
                      <a16:colId xmlns:a16="http://schemas.microsoft.com/office/drawing/2014/main" val="2433743343"/>
                    </a:ext>
                  </a:extLst>
                </a:gridCol>
                <a:gridCol w="493776">
                  <a:extLst>
                    <a:ext uri="{9D8B030D-6E8A-4147-A177-3AD203B41FA5}">
                      <a16:colId xmlns:a16="http://schemas.microsoft.com/office/drawing/2014/main" val="1158462051"/>
                    </a:ext>
                  </a:extLst>
                </a:gridCol>
                <a:gridCol w="493776">
                  <a:extLst>
                    <a:ext uri="{9D8B030D-6E8A-4147-A177-3AD203B41FA5}">
                      <a16:colId xmlns:a16="http://schemas.microsoft.com/office/drawing/2014/main" val="2876777900"/>
                    </a:ext>
                  </a:extLst>
                </a:gridCol>
                <a:gridCol w="493776">
                  <a:extLst>
                    <a:ext uri="{9D8B030D-6E8A-4147-A177-3AD203B41FA5}">
                      <a16:colId xmlns:a16="http://schemas.microsoft.com/office/drawing/2014/main" val="3249300525"/>
                    </a:ext>
                  </a:extLst>
                </a:gridCol>
                <a:gridCol w="493776">
                  <a:extLst>
                    <a:ext uri="{9D8B030D-6E8A-4147-A177-3AD203B41FA5}">
                      <a16:colId xmlns:a16="http://schemas.microsoft.com/office/drawing/2014/main" val="528488816"/>
                    </a:ext>
                  </a:extLst>
                </a:gridCol>
                <a:gridCol w="493776">
                  <a:extLst>
                    <a:ext uri="{9D8B030D-6E8A-4147-A177-3AD203B41FA5}">
                      <a16:colId xmlns:a16="http://schemas.microsoft.com/office/drawing/2014/main" val="4101065870"/>
                    </a:ext>
                  </a:extLst>
                </a:gridCol>
                <a:gridCol w="493776">
                  <a:extLst>
                    <a:ext uri="{9D8B030D-6E8A-4147-A177-3AD203B41FA5}">
                      <a16:colId xmlns:a16="http://schemas.microsoft.com/office/drawing/2014/main" val="3682331538"/>
                    </a:ext>
                  </a:extLst>
                </a:gridCol>
                <a:gridCol w="493776">
                  <a:extLst>
                    <a:ext uri="{9D8B030D-6E8A-4147-A177-3AD203B41FA5}">
                      <a16:colId xmlns:a16="http://schemas.microsoft.com/office/drawing/2014/main" val="341692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76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1128469"/>
                  </a:ext>
                </a:extLst>
              </a:tr>
            </a:tbl>
          </a:graphicData>
        </a:graphic>
      </p:graphicFrame>
      <p:sp>
        <p:nvSpPr>
          <p:cNvPr id="4" name="Text Placeholder 3">
            <a:extLst>
              <a:ext uri="{FF2B5EF4-FFF2-40B4-BE49-F238E27FC236}">
                <a16:creationId xmlns:a16="http://schemas.microsoft.com/office/drawing/2014/main" id="{F66AC16A-4F6B-4E91-969D-8563613B273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21369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F1EFB-F15D-4858-8D58-7F54427B27DD}"/>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D5D0074F-03DE-4F87-99AB-406FEE8E41E5}"/>
              </a:ext>
            </a:extLst>
          </p:cNvPr>
          <p:cNvGraphicFramePr>
            <a:graphicFrameLocks noGrp="1"/>
          </p:cNvGraphicFramePr>
          <p:nvPr>
            <p:ph type="tbl" sz="quarter" idx="13"/>
            <p:extLst>
              <p:ext uri="{D42A27DB-BD31-4B8C-83A1-F6EECF244321}">
                <p14:modId xmlns:p14="http://schemas.microsoft.com/office/powerpoint/2010/main" val="291581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6320183"/>
                    </a:ext>
                  </a:extLst>
                </a:gridCol>
                <a:gridCol w="493776">
                  <a:extLst>
                    <a:ext uri="{9D8B030D-6E8A-4147-A177-3AD203B41FA5}">
                      <a16:colId xmlns:a16="http://schemas.microsoft.com/office/drawing/2014/main" val="169858804"/>
                    </a:ext>
                  </a:extLst>
                </a:gridCol>
                <a:gridCol w="493776">
                  <a:extLst>
                    <a:ext uri="{9D8B030D-6E8A-4147-A177-3AD203B41FA5}">
                      <a16:colId xmlns:a16="http://schemas.microsoft.com/office/drawing/2014/main" val="3542706565"/>
                    </a:ext>
                  </a:extLst>
                </a:gridCol>
                <a:gridCol w="493776">
                  <a:extLst>
                    <a:ext uri="{9D8B030D-6E8A-4147-A177-3AD203B41FA5}">
                      <a16:colId xmlns:a16="http://schemas.microsoft.com/office/drawing/2014/main" val="3919241060"/>
                    </a:ext>
                  </a:extLst>
                </a:gridCol>
                <a:gridCol w="493776">
                  <a:extLst>
                    <a:ext uri="{9D8B030D-6E8A-4147-A177-3AD203B41FA5}">
                      <a16:colId xmlns:a16="http://schemas.microsoft.com/office/drawing/2014/main" val="544926616"/>
                    </a:ext>
                  </a:extLst>
                </a:gridCol>
                <a:gridCol w="493776">
                  <a:extLst>
                    <a:ext uri="{9D8B030D-6E8A-4147-A177-3AD203B41FA5}">
                      <a16:colId xmlns:a16="http://schemas.microsoft.com/office/drawing/2014/main" val="1912080108"/>
                    </a:ext>
                  </a:extLst>
                </a:gridCol>
                <a:gridCol w="493776">
                  <a:extLst>
                    <a:ext uri="{9D8B030D-6E8A-4147-A177-3AD203B41FA5}">
                      <a16:colId xmlns:a16="http://schemas.microsoft.com/office/drawing/2014/main" val="1503186969"/>
                    </a:ext>
                  </a:extLst>
                </a:gridCol>
                <a:gridCol w="493776">
                  <a:extLst>
                    <a:ext uri="{9D8B030D-6E8A-4147-A177-3AD203B41FA5}">
                      <a16:colId xmlns:a16="http://schemas.microsoft.com/office/drawing/2014/main" val="4025442354"/>
                    </a:ext>
                  </a:extLst>
                </a:gridCol>
                <a:gridCol w="493776">
                  <a:extLst>
                    <a:ext uri="{9D8B030D-6E8A-4147-A177-3AD203B41FA5}">
                      <a16:colId xmlns:a16="http://schemas.microsoft.com/office/drawing/2014/main" val="1687003894"/>
                    </a:ext>
                  </a:extLst>
                </a:gridCol>
                <a:gridCol w="493776">
                  <a:extLst>
                    <a:ext uri="{9D8B030D-6E8A-4147-A177-3AD203B41FA5}">
                      <a16:colId xmlns:a16="http://schemas.microsoft.com/office/drawing/2014/main" val="3047600693"/>
                    </a:ext>
                  </a:extLst>
                </a:gridCol>
                <a:gridCol w="493776">
                  <a:extLst>
                    <a:ext uri="{9D8B030D-6E8A-4147-A177-3AD203B41FA5}">
                      <a16:colId xmlns:a16="http://schemas.microsoft.com/office/drawing/2014/main" val="3251822362"/>
                    </a:ext>
                  </a:extLst>
                </a:gridCol>
                <a:gridCol w="493776">
                  <a:extLst>
                    <a:ext uri="{9D8B030D-6E8A-4147-A177-3AD203B41FA5}">
                      <a16:colId xmlns:a16="http://schemas.microsoft.com/office/drawing/2014/main" val="184179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75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8592706"/>
                  </a:ext>
                </a:extLst>
              </a:tr>
            </a:tbl>
          </a:graphicData>
        </a:graphic>
      </p:graphicFrame>
      <p:sp>
        <p:nvSpPr>
          <p:cNvPr id="4" name="Text Placeholder 3">
            <a:extLst>
              <a:ext uri="{FF2B5EF4-FFF2-40B4-BE49-F238E27FC236}">
                <a16:creationId xmlns:a16="http://schemas.microsoft.com/office/drawing/2014/main" id="{6D33566A-7E30-443E-8F77-BDC0DF03FC7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69695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C540-6689-4FF0-BC9E-858753D02831}"/>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B5FEB94A-FF4F-49F9-B7AA-365471638D42}"/>
              </a:ext>
            </a:extLst>
          </p:cNvPr>
          <p:cNvGraphicFramePr>
            <a:graphicFrameLocks noGrp="1"/>
          </p:cNvGraphicFramePr>
          <p:nvPr>
            <p:ph type="tbl" sz="quarter" idx="13"/>
            <p:extLst>
              <p:ext uri="{D42A27DB-BD31-4B8C-83A1-F6EECF244321}">
                <p14:modId xmlns:p14="http://schemas.microsoft.com/office/powerpoint/2010/main" val="33018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8239183"/>
                    </a:ext>
                  </a:extLst>
                </a:gridCol>
                <a:gridCol w="493776">
                  <a:extLst>
                    <a:ext uri="{9D8B030D-6E8A-4147-A177-3AD203B41FA5}">
                      <a16:colId xmlns:a16="http://schemas.microsoft.com/office/drawing/2014/main" val="1027846429"/>
                    </a:ext>
                  </a:extLst>
                </a:gridCol>
                <a:gridCol w="493776">
                  <a:extLst>
                    <a:ext uri="{9D8B030D-6E8A-4147-A177-3AD203B41FA5}">
                      <a16:colId xmlns:a16="http://schemas.microsoft.com/office/drawing/2014/main" val="221133646"/>
                    </a:ext>
                  </a:extLst>
                </a:gridCol>
                <a:gridCol w="493776">
                  <a:extLst>
                    <a:ext uri="{9D8B030D-6E8A-4147-A177-3AD203B41FA5}">
                      <a16:colId xmlns:a16="http://schemas.microsoft.com/office/drawing/2014/main" val="2052312520"/>
                    </a:ext>
                  </a:extLst>
                </a:gridCol>
                <a:gridCol w="493776">
                  <a:extLst>
                    <a:ext uri="{9D8B030D-6E8A-4147-A177-3AD203B41FA5}">
                      <a16:colId xmlns:a16="http://schemas.microsoft.com/office/drawing/2014/main" val="3262321429"/>
                    </a:ext>
                  </a:extLst>
                </a:gridCol>
                <a:gridCol w="493776">
                  <a:extLst>
                    <a:ext uri="{9D8B030D-6E8A-4147-A177-3AD203B41FA5}">
                      <a16:colId xmlns:a16="http://schemas.microsoft.com/office/drawing/2014/main" val="2436610905"/>
                    </a:ext>
                  </a:extLst>
                </a:gridCol>
                <a:gridCol w="493776">
                  <a:extLst>
                    <a:ext uri="{9D8B030D-6E8A-4147-A177-3AD203B41FA5}">
                      <a16:colId xmlns:a16="http://schemas.microsoft.com/office/drawing/2014/main" val="861600175"/>
                    </a:ext>
                  </a:extLst>
                </a:gridCol>
                <a:gridCol w="493776">
                  <a:extLst>
                    <a:ext uri="{9D8B030D-6E8A-4147-A177-3AD203B41FA5}">
                      <a16:colId xmlns:a16="http://schemas.microsoft.com/office/drawing/2014/main" val="3689146518"/>
                    </a:ext>
                  </a:extLst>
                </a:gridCol>
                <a:gridCol w="493776">
                  <a:extLst>
                    <a:ext uri="{9D8B030D-6E8A-4147-A177-3AD203B41FA5}">
                      <a16:colId xmlns:a16="http://schemas.microsoft.com/office/drawing/2014/main" val="4099724328"/>
                    </a:ext>
                  </a:extLst>
                </a:gridCol>
                <a:gridCol w="493776">
                  <a:extLst>
                    <a:ext uri="{9D8B030D-6E8A-4147-A177-3AD203B41FA5}">
                      <a16:colId xmlns:a16="http://schemas.microsoft.com/office/drawing/2014/main" val="3702025397"/>
                    </a:ext>
                  </a:extLst>
                </a:gridCol>
                <a:gridCol w="493776">
                  <a:extLst>
                    <a:ext uri="{9D8B030D-6E8A-4147-A177-3AD203B41FA5}">
                      <a16:colId xmlns:a16="http://schemas.microsoft.com/office/drawing/2014/main" val="4158358612"/>
                    </a:ext>
                  </a:extLst>
                </a:gridCol>
                <a:gridCol w="493776">
                  <a:extLst>
                    <a:ext uri="{9D8B030D-6E8A-4147-A177-3AD203B41FA5}">
                      <a16:colId xmlns:a16="http://schemas.microsoft.com/office/drawing/2014/main" val="385249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33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- 2021-04-01 14:41:30</a:t>
                      </a:r>
                      <a:r>
                        <a:rPr kumimoji="0" lang="es-ES" sz="1000" b="0" i="0" u="none" strike="noStrike" kern="1200" cap="none" spc="0" normalizeH="0" baseline="0" noProof="0">
                          <a:ln>
                            <a:noFill/>
                          </a:ln>
                          <a:solidFill>
                            <a:prstClr val="black"/>
                          </a:solidFill>
                          <a:effectLst/>
                          <a:uLnTx/>
                          <a:uFillTx/>
                          <a:latin typeface="+mn-lt"/>
                          <a:ea typeface="+mn-ea"/>
                          <a:cs typeface="+mn-cs"/>
                        </a:rPr>
                        <a:t>
 ¡No hay nada igual! Por segundo año consecutivo la bici ganadora de @vueltaaltascumbres #SuperCaliber se convierte en la bici del año por los lectores de @bikerevista.
¡No importa el continente, ni el país; todo el mundo está seguro que es genial! 
@trekbikes  @trekbicycleargentina @bontragerargentina #trekbikes #trekargentina #bontragerargentina #supercaliber #procaliber #wavecell #racedtowin #gooutside #creemosenlasbicis #racedtowin #Gobybike #TeamTrekBontrager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2438545"/>
                  </a:ext>
                </a:extLst>
              </a:tr>
            </a:tbl>
          </a:graphicData>
        </a:graphic>
      </p:graphicFrame>
      <p:sp>
        <p:nvSpPr>
          <p:cNvPr id="4" name="Text Placeholder 3">
            <a:extLst>
              <a:ext uri="{FF2B5EF4-FFF2-40B4-BE49-F238E27FC236}">
                <a16:creationId xmlns:a16="http://schemas.microsoft.com/office/drawing/2014/main" id="{799ACBB0-E664-48A1-92D9-14A29C39648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68086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636B-9115-432E-BBB2-29F3B1280373}"/>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673B6075-B489-4C66-950F-454DC557B4B9}"/>
              </a:ext>
            </a:extLst>
          </p:cNvPr>
          <p:cNvGraphicFramePr>
            <a:graphicFrameLocks noGrp="1"/>
          </p:cNvGraphicFramePr>
          <p:nvPr>
            <p:ph type="tbl" sz="quarter" idx="13"/>
            <p:extLst>
              <p:ext uri="{D42A27DB-BD31-4B8C-83A1-F6EECF244321}">
                <p14:modId xmlns:p14="http://schemas.microsoft.com/office/powerpoint/2010/main" val="45275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5310046"/>
                    </a:ext>
                  </a:extLst>
                </a:gridCol>
                <a:gridCol w="493776">
                  <a:extLst>
                    <a:ext uri="{9D8B030D-6E8A-4147-A177-3AD203B41FA5}">
                      <a16:colId xmlns:a16="http://schemas.microsoft.com/office/drawing/2014/main" val="3342194848"/>
                    </a:ext>
                  </a:extLst>
                </a:gridCol>
                <a:gridCol w="493776">
                  <a:extLst>
                    <a:ext uri="{9D8B030D-6E8A-4147-A177-3AD203B41FA5}">
                      <a16:colId xmlns:a16="http://schemas.microsoft.com/office/drawing/2014/main" val="2649514390"/>
                    </a:ext>
                  </a:extLst>
                </a:gridCol>
                <a:gridCol w="493776">
                  <a:extLst>
                    <a:ext uri="{9D8B030D-6E8A-4147-A177-3AD203B41FA5}">
                      <a16:colId xmlns:a16="http://schemas.microsoft.com/office/drawing/2014/main" val="861442594"/>
                    </a:ext>
                  </a:extLst>
                </a:gridCol>
                <a:gridCol w="493776">
                  <a:extLst>
                    <a:ext uri="{9D8B030D-6E8A-4147-A177-3AD203B41FA5}">
                      <a16:colId xmlns:a16="http://schemas.microsoft.com/office/drawing/2014/main" val="1413053207"/>
                    </a:ext>
                  </a:extLst>
                </a:gridCol>
                <a:gridCol w="493776">
                  <a:extLst>
                    <a:ext uri="{9D8B030D-6E8A-4147-A177-3AD203B41FA5}">
                      <a16:colId xmlns:a16="http://schemas.microsoft.com/office/drawing/2014/main" val="1783677147"/>
                    </a:ext>
                  </a:extLst>
                </a:gridCol>
                <a:gridCol w="493776">
                  <a:extLst>
                    <a:ext uri="{9D8B030D-6E8A-4147-A177-3AD203B41FA5}">
                      <a16:colId xmlns:a16="http://schemas.microsoft.com/office/drawing/2014/main" val="3536831358"/>
                    </a:ext>
                  </a:extLst>
                </a:gridCol>
                <a:gridCol w="493776">
                  <a:extLst>
                    <a:ext uri="{9D8B030D-6E8A-4147-A177-3AD203B41FA5}">
                      <a16:colId xmlns:a16="http://schemas.microsoft.com/office/drawing/2014/main" val="1364008881"/>
                    </a:ext>
                  </a:extLst>
                </a:gridCol>
                <a:gridCol w="493776">
                  <a:extLst>
                    <a:ext uri="{9D8B030D-6E8A-4147-A177-3AD203B41FA5}">
                      <a16:colId xmlns:a16="http://schemas.microsoft.com/office/drawing/2014/main" val="581139291"/>
                    </a:ext>
                  </a:extLst>
                </a:gridCol>
                <a:gridCol w="493776">
                  <a:extLst>
                    <a:ext uri="{9D8B030D-6E8A-4147-A177-3AD203B41FA5}">
                      <a16:colId xmlns:a16="http://schemas.microsoft.com/office/drawing/2014/main" val="1871417955"/>
                    </a:ext>
                  </a:extLst>
                </a:gridCol>
                <a:gridCol w="493776">
                  <a:extLst>
                    <a:ext uri="{9D8B030D-6E8A-4147-A177-3AD203B41FA5}">
                      <a16:colId xmlns:a16="http://schemas.microsoft.com/office/drawing/2014/main" val="256099276"/>
                    </a:ext>
                  </a:extLst>
                </a:gridCol>
                <a:gridCol w="493776">
                  <a:extLst>
                    <a:ext uri="{9D8B030D-6E8A-4147-A177-3AD203B41FA5}">
                      <a16:colId xmlns:a16="http://schemas.microsoft.com/office/drawing/2014/main" val="153513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67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13721469"/>
                  </a:ext>
                </a:extLst>
              </a:tr>
            </a:tbl>
          </a:graphicData>
        </a:graphic>
      </p:graphicFrame>
      <p:sp>
        <p:nvSpPr>
          <p:cNvPr id="4" name="Text Placeholder 3">
            <a:extLst>
              <a:ext uri="{FF2B5EF4-FFF2-40B4-BE49-F238E27FC236}">
                <a16:creationId xmlns:a16="http://schemas.microsoft.com/office/drawing/2014/main" id="{9F422283-4088-4349-8A91-65B0C8A3099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494603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0BE6-E8F9-48BB-B240-2DFB2316C744}"/>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C746ECAD-76CB-4D21-99CC-167EA889FD1B}"/>
              </a:ext>
            </a:extLst>
          </p:cNvPr>
          <p:cNvGraphicFramePr>
            <a:graphicFrameLocks noGrp="1"/>
          </p:cNvGraphicFramePr>
          <p:nvPr>
            <p:ph type="tbl" sz="quarter" idx="13"/>
            <p:extLst>
              <p:ext uri="{D42A27DB-BD31-4B8C-83A1-F6EECF244321}">
                <p14:modId xmlns:p14="http://schemas.microsoft.com/office/powerpoint/2010/main" val="332009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7351070"/>
                    </a:ext>
                  </a:extLst>
                </a:gridCol>
                <a:gridCol w="493776">
                  <a:extLst>
                    <a:ext uri="{9D8B030D-6E8A-4147-A177-3AD203B41FA5}">
                      <a16:colId xmlns:a16="http://schemas.microsoft.com/office/drawing/2014/main" val="1517990588"/>
                    </a:ext>
                  </a:extLst>
                </a:gridCol>
                <a:gridCol w="493776">
                  <a:extLst>
                    <a:ext uri="{9D8B030D-6E8A-4147-A177-3AD203B41FA5}">
                      <a16:colId xmlns:a16="http://schemas.microsoft.com/office/drawing/2014/main" val="4100620808"/>
                    </a:ext>
                  </a:extLst>
                </a:gridCol>
                <a:gridCol w="493776">
                  <a:extLst>
                    <a:ext uri="{9D8B030D-6E8A-4147-A177-3AD203B41FA5}">
                      <a16:colId xmlns:a16="http://schemas.microsoft.com/office/drawing/2014/main" val="3916083762"/>
                    </a:ext>
                  </a:extLst>
                </a:gridCol>
                <a:gridCol w="493776">
                  <a:extLst>
                    <a:ext uri="{9D8B030D-6E8A-4147-A177-3AD203B41FA5}">
                      <a16:colId xmlns:a16="http://schemas.microsoft.com/office/drawing/2014/main" val="2523169272"/>
                    </a:ext>
                  </a:extLst>
                </a:gridCol>
                <a:gridCol w="493776">
                  <a:extLst>
                    <a:ext uri="{9D8B030D-6E8A-4147-A177-3AD203B41FA5}">
                      <a16:colId xmlns:a16="http://schemas.microsoft.com/office/drawing/2014/main" val="508161772"/>
                    </a:ext>
                  </a:extLst>
                </a:gridCol>
                <a:gridCol w="493776">
                  <a:extLst>
                    <a:ext uri="{9D8B030D-6E8A-4147-A177-3AD203B41FA5}">
                      <a16:colId xmlns:a16="http://schemas.microsoft.com/office/drawing/2014/main" val="3620733161"/>
                    </a:ext>
                  </a:extLst>
                </a:gridCol>
                <a:gridCol w="493776">
                  <a:extLst>
                    <a:ext uri="{9D8B030D-6E8A-4147-A177-3AD203B41FA5}">
                      <a16:colId xmlns:a16="http://schemas.microsoft.com/office/drawing/2014/main" val="1417645773"/>
                    </a:ext>
                  </a:extLst>
                </a:gridCol>
                <a:gridCol w="493776">
                  <a:extLst>
                    <a:ext uri="{9D8B030D-6E8A-4147-A177-3AD203B41FA5}">
                      <a16:colId xmlns:a16="http://schemas.microsoft.com/office/drawing/2014/main" val="825915429"/>
                    </a:ext>
                  </a:extLst>
                </a:gridCol>
                <a:gridCol w="493776">
                  <a:extLst>
                    <a:ext uri="{9D8B030D-6E8A-4147-A177-3AD203B41FA5}">
                      <a16:colId xmlns:a16="http://schemas.microsoft.com/office/drawing/2014/main" val="2888884276"/>
                    </a:ext>
                  </a:extLst>
                </a:gridCol>
                <a:gridCol w="493776">
                  <a:extLst>
                    <a:ext uri="{9D8B030D-6E8A-4147-A177-3AD203B41FA5}">
                      <a16:colId xmlns:a16="http://schemas.microsoft.com/office/drawing/2014/main" val="2606139904"/>
                    </a:ext>
                  </a:extLst>
                </a:gridCol>
                <a:gridCol w="493776">
                  <a:extLst>
                    <a:ext uri="{9D8B030D-6E8A-4147-A177-3AD203B41FA5}">
                      <a16:colId xmlns:a16="http://schemas.microsoft.com/office/drawing/2014/main" val="19912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07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6333251"/>
                  </a:ext>
                </a:extLst>
              </a:tr>
            </a:tbl>
          </a:graphicData>
        </a:graphic>
      </p:graphicFrame>
      <p:sp>
        <p:nvSpPr>
          <p:cNvPr id="4" name="Text Placeholder 3">
            <a:extLst>
              <a:ext uri="{FF2B5EF4-FFF2-40B4-BE49-F238E27FC236}">
                <a16:creationId xmlns:a16="http://schemas.microsoft.com/office/drawing/2014/main" id="{0FE8BD40-CC06-4F73-AF65-D8440498A653}"/>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89176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90A4-01BA-4897-9F4A-C68285B958BC}"/>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9ADCA6DE-F2E3-4604-B43E-FA1B69B994D1}"/>
              </a:ext>
            </a:extLst>
          </p:cNvPr>
          <p:cNvGraphicFramePr>
            <a:graphicFrameLocks noGrp="1"/>
          </p:cNvGraphicFramePr>
          <p:nvPr>
            <p:ph type="tbl" sz="quarter" idx="13"/>
            <p:extLst>
              <p:ext uri="{D42A27DB-BD31-4B8C-83A1-F6EECF244321}">
                <p14:modId xmlns:p14="http://schemas.microsoft.com/office/powerpoint/2010/main" val="360242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0521973"/>
                    </a:ext>
                  </a:extLst>
                </a:gridCol>
                <a:gridCol w="493776">
                  <a:extLst>
                    <a:ext uri="{9D8B030D-6E8A-4147-A177-3AD203B41FA5}">
                      <a16:colId xmlns:a16="http://schemas.microsoft.com/office/drawing/2014/main" val="3473931367"/>
                    </a:ext>
                  </a:extLst>
                </a:gridCol>
                <a:gridCol w="493776">
                  <a:extLst>
                    <a:ext uri="{9D8B030D-6E8A-4147-A177-3AD203B41FA5}">
                      <a16:colId xmlns:a16="http://schemas.microsoft.com/office/drawing/2014/main" val="3499299125"/>
                    </a:ext>
                  </a:extLst>
                </a:gridCol>
                <a:gridCol w="493776">
                  <a:extLst>
                    <a:ext uri="{9D8B030D-6E8A-4147-A177-3AD203B41FA5}">
                      <a16:colId xmlns:a16="http://schemas.microsoft.com/office/drawing/2014/main" val="2017844244"/>
                    </a:ext>
                  </a:extLst>
                </a:gridCol>
                <a:gridCol w="493776">
                  <a:extLst>
                    <a:ext uri="{9D8B030D-6E8A-4147-A177-3AD203B41FA5}">
                      <a16:colId xmlns:a16="http://schemas.microsoft.com/office/drawing/2014/main" val="419693724"/>
                    </a:ext>
                  </a:extLst>
                </a:gridCol>
                <a:gridCol w="493776">
                  <a:extLst>
                    <a:ext uri="{9D8B030D-6E8A-4147-A177-3AD203B41FA5}">
                      <a16:colId xmlns:a16="http://schemas.microsoft.com/office/drawing/2014/main" val="3925305033"/>
                    </a:ext>
                  </a:extLst>
                </a:gridCol>
                <a:gridCol w="493776">
                  <a:extLst>
                    <a:ext uri="{9D8B030D-6E8A-4147-A177-3AD203B41FA5}">
                      <a16:colId xmlns:a16="http://schemas.microsoft.com/office/drawing/2014/main" val="2345989619"/>
                    </a:ext>
                  </a:extLst>
                </a:gridCol>
                <a:gridCol w="493776">
                  <a:extLst>
                    <a:ext uri="{9D8B030D-6E8A-4147-A177-3AD203B41FA5}">
                      <a16:colId xmlns:a16="http://schemas.microsoft.com/office/drawing/2014/main" val="3837928523"/>
                    </a:ext>
                  </a:extLst>
                </a:gridCol>
                <a:gridCol w="493776">
                  <a:extLst>
                    <a:ext uri="{9D8B030D-6E8A-4147-A177-3AD203B41FA5}">
                      <a16:colId xmlns:a16="http://schemas.microsoft.com/office/drawing/2014/main" val="340450888"/>
                    </a:ext>
                  </a:extLst>
                </a:gridCol>
                <a:gridCol w="493776">
                  <a:extLst>
                    <a:ext uri="{9D8B030D-6E8A-4147-A177-3AD203B41FA5}">
                      <a16:colId xmlns:a16="http://schemas.microsoft.com/office/drawing/2014/main" val="2742787148"/>
                    </a:ext>
                  </a:extLst>
                </a:gridCol>
                <a:gridCol w="493776">
                  <a:extLst>
                    <a:ext uri="{9D8B030D-6E8A-4147-A177-3AD203B41FA5}">
                      <a16:colId xmlns:a16="http://schemas.microsoft.com/office/drawing/2014/main" val="3374825356"/>
                    </a:ext>
                  </a:extLst>
                </a:gridCol>
                <a:gridCol w="493776">
                  <a:extLst>
                    <a:ext uri="{9D8B030D-6E8A-4147-A177-3AD203B41FA5}">
                      <a16:colId xmlns:a16="http://schemas.microsoft.com/office/drawing/2014/main" val="4261937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982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651845"/>
                  </a:ext>
                </a:extLst>
              </a:tr>
            </a:tbl>
          </a:graphicData>
        </a:graphic>
      </p:graphicFrame>
      <p:sp>
        <p:nvSpPr>
          <p:cNvPr id="4" name="Text Placeholder 3">
            <a:extLst>
              <a:ext uri="{FF2B5EF4-FFF2-40B4-BE49-F238E27FC236}">
                <a16:creationId xmlns:a16="http://schemas.microsoft.com/office/drawing/2014/main" id="{FF8D982A-3619-48A9-9DFB-835BC3FA3A7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044797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CC15-8553-472B-B966-C89522D83CDE}"/>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4D9087BE-CF26-43DB-BDF4-67A05AD57F60}"/>
              </a:ext>
            </a:extLst>
          </p:cNvPr>
          <p:cNvGraphicFramePr>
            <a:graphicFrameLocks noGrp="1"/>
          </p:cNvGraphicFramePr>
          <p:nvPr>
            <p:ph type="tbl" sz="quarter" idx="13"/>
            <p:extLst>
              <p:ext uri="{D42A27DB-BD31-4B8C-83A1-F6EECF244321}">
                <p14:modId xmlns:p14="http://schemas.microsoft.com/office/powerpoint/2010/main" val="427349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3919647"/>
                    </a:ext>
                  </a:extLst>
                </a:gridCol>
                <a:gridCol w="493776">
                  <a:extLst>
                    <a:ext uri="{9D8B030D-6E8A-4147-A177-3AD203B41FA5}">
                      <a16:colId xmlns:a16="http://schemas.microsoft.com/office/drawing/2014/main" val="1570899904"/>
                    </a:ext>
                  </a:extLst>
                </a:gridCol>
                <a:gridCol w="493776">
                  <a:extLst>
                    <a:ext uri="{9D8B030D-6E8A-4147-A177-3AD203B41FA5}">
                      <a16:colId xmlns:a16="http://schemas.microsoft.com/office/drawing/2014/main" val="2043566080"/>
                    </a:ext>
                  </a:extLst>
                </a:gridCol>
                <a:gridCol w="493776">
                  <a:extLst>
                    <a:ext uri="{9D8B030D-6E8A-4147-A177-3AD203B41FA5}">
                      <a16:colId xmlns:a16="http://schemas.microsoft.com/office/drawing/2014/main" val="871736536"/>
                    </a:ext>
                  </a:extLst>
                </a:gridCol>
                <a:gridCol w="493776">
                  <a:extLst>
                    <a:ext uri="{9D8B030D-6E8A-4147-A177-3AD203B41FA5}">
                      <a16:colId xmlns:a16="http://schemas.microsoft.com/office/drawing/2014/main" val="1644187434"/>
                    </a:ext>
                  </a:extLst>
                </a:gridCol>
                <a:gridCol w="493776">
                  <a:extLst>
                    <a:ext uri="{9D8B030D-6E8A-4147-A177-3AD203B41FA5}">
                      <a16:colId xmlns:a16="http://schemas.microsoft.com/office/drawing/2014/main" val="236964076"/>
                    </a:ext>
                  </a:extLst>
                </a:gridCol>
                <a:gridCol w="493776">
                  <a:extLst>
                    <a:ext uri="{9D8B030D-6E8A-4147-A177-3AD203B41FA5}">
                      <a16:colId xmlns:a16="http://schemas.microsoft.com/office/drawing/2014/main" val="609334734"/>
                    </a:ext>
                  </a:extLst>
                </a:gridCol>
                <a:gridCol w="493776">
                  <a:extLst>
                    <a:ext uri="{9D8B030D-6E8A-4147-A177-3AD203B41FA5}">
                      <a16:colId xmlns:a16="http://schemas.microsoft.com/office/drawing/2014/main" val="2116081804"/>
                    </a:ext>
                  </a:extLst>
                </a:gridCol>
                <a:gridCol w="493776">
                  <a:extLst>
                    <a:ext uri="{9D8B030D-6E8A-4147-A177-3AD203B41FA5}">
                      <a16:colId xmlns:a16="http://schemas.microsoft.com/office/drawing/2014/main" val="891210354"/>
                    </a:ext>
                  </a:extLst>
                </a:gridCol>
                <a:gridCol w="493776">
                  <a:extLst>
                    <a:ext uri="{9D8B030D-6E8A-4147-A177-3AD203B41FA5}">
                      <a16:colId xmlns:a16="http://schemas.microsoft.com/office/drawing/2014/main" val="243168022"/>
                    </a:ext>
                  </a:extLst>
                </a:gridCol>
                <a:gridCol w="493776">
                  <a:extLst>
                    <a:ext uri="{9D8B030D-6E8A-4147-A177-3AD203B41FA5}">
                      <a16:colId xmlns:a16="http://schemas.microsoft.com/office/drawing/2014/main" val="53937467"/>
                    </a:ext>
                  </a:extLst>
                </a:gridCol>
                <a:gridCol w="493776">
                  <a:extLst>
                    <a:ext uri="{9D8B030D-6E8A-4147-A177-3AD203B41FA5}">
                      <a16:colId xmlns:a16="http://schemas.microsoft.com/office/drawing/2014/main" val="137064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71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2949325"/>
                  </a:ext>
                </a:extLst>
              </a:tr>
            </a:tbl>
          </a:graphicData>
        </a:graphic>
      </p:graphicFrame>
      <p:sp>
        <p:nvSpPr>
          <p:cNvPr id="4" name="Text Placeholder 3">
            <a:extLst>
              <a:ext uri="{FF2B5EF4-FFF2-40B4-BE49-F238E27FC236}">
                <a16:creationId xmlns:a16="http://schemas.microsoft.com/office/drawing/2014/main" id="{FF2D629F-13BD-4FDB-A9F9-75D570F3686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45059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5EFB-3EC5-4E69-BAA7-7B86AAA862FA}"/>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795D4A77-5B53-4370-9AD5-9FF4CE16405D}"/>
              </a:ext>
            </a:extLst>
          </p:cNvPr>
          <p:cNvGraphicFramePr>
            <a:graphicFrameLocks noGrp="1"/>
          </p:cNvGraphicFramePr>
          <p:nvPr>
            <p:ph type="tbl" sz="quarter" idx="13"/>
            <p:extLst>
              <p:ext uri="{D42A27DB-BD31-4B8C-83A1-F6EECF244321}">
                <p14:modId xmlns:p14="http://schemas.microsoft.com/office/powerpoint/2010/main" val="417748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1302178"/>
                    </a:ext>
                  </a:extLst>
                </a:gridCol>
                <a:gridCol w="493776">
                  <a:extLst>
                    <a:ext uri="{9D8B030D-6E8A-4147-A177-3AD203B41FA5}">
                      <a16:colId xmlns:a16="http://schemas.microsoft.com/office/drawing/2014/main" val="3815785849"/>
                    </a:ext>
                  </a:extLst>
                </a:gridCol>
                <a:gridCol w="493776">
                  <a:extLst>
                    <a:ext uri="{9D8B030D-6E8A-4147-A177-3AD203B41FA5}">
                      <a16:colId xmlns:a16="http://schemas.microsoft.com/office/drawing/2014/main" val="2056217296"/>
                    </a:ext>
                  </a:extLst>
                </a:gridCol>
                <a:gridCol w="493776">
                  <a:extLst>
                    <a:ext uri="{9D8B030D-6E8A-4147-A177-3AD203B41FA5}">
                      <a16:colId xmlns:a16="http://schemas.microsoft.com/office/drawing/2014/main" val="3233398597"/>
                    </a:ext>
                  </a:extLst>
                </a:gridCol>
                <a:gridCol w="493776">
                  <a:extLst>
                    <a:ext uri="{9D8B030D-6E8A-4147-A177-3AD203B41FA5}">
                      <a16:colId xmlns:a16="http://schemas.microsoft.com/office/drawing/2014/main" val="2831156096"/>
                    </a:ext>
                  </a:extLst>
                </a:gridCol>
                <a:gridCol w="493776">
                  <a:extLst>
                    <a:ext uri="{9D8B030D-6E8A-4147-A177-3AD203B41FA5}">
                      <a16:colId xmlns:a16="http://schemas.microsoft.com/office/drawing/2014/main" val="2974211202"/>
                    </a:ext>
                  </a:extLst>
                </a:gridCol>
                <a:gridCol w="493776">
                  <a:extLst>
                    <a:ext uri="{9D8B030D-6E8A-4147-A177-3AD203B41FA5}">
                      <a16:colId xmlns:a16="http://schemas.microsoft.com/office/drawing/2014/main" val="1832264136"/>
                    </a:ext>
                  </a:extLst>
                </a:gridCol>
                <a:gridCol w="493776">
                  <a:extLst>
                    <a:ext uri="{9D8B030D-6E8A-4147-A177-3AD203B41FA5}">
                      <a16:colId xmlns:a16="http://schemas.microsoft.com/office/drawing/2014/main" val="874864923"/>
                    </a:ext>
                  </a:extLst>
                </a:gridCol>
                <a:gridCol w="493776">
                  <a:extLst>
                    <a:ext uri="{9D8B030D-6E8A-4147-A177-3AD203B41FA5}">
                      <a16:colId xmlns:a16="http://schemas.microsoft.com/office/drawing/2014/main" val="1009167673"/>
                    </a:ext>
                  </a:extLst>
                </a:gridCol>
                <a:gridCol w="493776">
                  <a:extLst>
                    <a:ext uri="{9D8B030D-6E8A-4147-A177-3AD203B41FA5}">
                      <a16:colId xmlns:a16="http://schemas.microsoft.com/office/drawing/2014/main" val="3567144369"/>
                    </a:ext>
                  </a:extLst>
                </a:gridCol>
                <a:gridCol w="493776">
                  <a:extLst>
                    <a:ext uri="{9D8B030D-6E8A-4147-A177-3AD203B41FA5}">
                      <a16:colId xmlns:a16="http://schemas.microsoft.com/office/drawing/2014/main" val="4273851362"/>
                    </a:ext>
                  </a:extLst>
                </a:gridCol>
                <a:gridCol w="493776">
                  <a:extLst>
                    <a:ext uri="{9D8B030D-6E8A-4147-A177-3AD203B41FA5}">
                      <a16:colId xmlns:a16="http://schemas.microsoft.com/office/drawing/2014/main" val="2829688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69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0623811"/>
                  </a:ext>
                </a:extLst>
              </a:tr>
            </a:tbl>
          </a:graphicData>
        </a:graphic>
      </p:graphicFrame>
      <p:sp>
        <p:nvSpPr>
          <p:cNvPr id="4" name="Text Placeholder 3">
            <a:extLst>
              <a:ext uri="{FF2B5EF4-FFF2-40B4-BE49-F238E27FC236}">
                <a16:creationId xmlns:a16="http://schemas.microsoft.com/office/drawing/2014/main" id="{2E618EF2-45C7-4461-9BEB-5D61FC49133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532991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8A67-4695-4437-BBB5-A40B41473463}"/>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060154A7-5499-42DB-B9BF-E32E8C87E552}"/>
              </a:ext>
            </a:extLst>
          </p:cNvPr>
          <p:cNvGraphicFramePr>
            <a:graphicFrameLocks noGrp="1"/>
          </p:cNvGraphicFramePr>
          <p:nvPr>
            <p:ph type="tbl" sz="quarter" idx="13"/>
            <p:extLst>
              <p:ext uri="{D42A27DB-BD31-4B8C-83A1-F6EECF244321}">
                <p14:modId xmlns:p14="http://schemas.microsoft.com/office/powerpoint/2010/main" val="49867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5036699"/>
                    </a:ext>
                  </a:extLst>
                </a:gridCol>
                <a:gridCol w="493776">
                  <a:extLst>
                    <a:ext uri="{9D8B030D-6E8A-4147-A177-3AD203B41FA5}">
                      <a16:colId xmlns:a16="http://schemas.microsoft.com/office/drawing/2014/main" val="364728748"/>
                    </a:ext>
                  </a:extLst>
                </a:gridCol>
                <a:gridCol w="493776">
                  <a:extLst>
                    <a:ext uri="{9D8B030D-6E8A-4147-A177-3AD203B41FA5}">
                      <a16:colId xmlns:a16="http://schemas.microsoft.com/office/drawing/2014/main" val="1295216021"/>
                    </a:ext>
                  </a:extLst>
                </a:gridCol>
                <a:gridCol w="493776">
                  <a:extLst>
                    <a:ext uri="{9D8B030D-6E8A-4147-A177-3AD203B41FA5}">
                      <a16:colId xmlns:a16="http://schemas.microsoft.com/office/drawing/2014/main" val="4086479523"/>
                    </a:ext>
                  </a:extLst>
                </a:gridCol>
                <a:gridCol w="493776">
                  <a:extLst>
                    <a:ext uri="{9D8B030D-6E8A-4147-A177-3AD203B41FA5}">
                      <a16:colId xmlns:a16="http://schemas.microsoft.com/office/drawing/2014/main" val="2881593996"/>
                    </a:ext>
                  </a:extLst>
                </a:gridCol>
                <a:gridCol w="493776">
                  <a:extLst>
                    <a:ext uri="{9D8B030D-6E8A-4147-A177-3AD203B41FA5}">
                      <a16:colId xmlns:a16="http://schemas.microsoft.com/office/drawing/2014/main" val="953753017"/>
                    </a:ext>
                  </a:extLst>
                </a:gridCol>
                <a:gridCol w="493776">
                  <a:extLst>
                    <a:ext uri="{9D8B030D-6E8A-4147-A177-3AD203B41FA5}">
                      <a16:colId xmlns:a16="http://schemas.microsoft.com/office/drawing/2014/main" val="2754508573"/>
                    </a:ext>
                  </a:extLst>
                </a:gridCol>
                <a:gridCol w="493776">
                  <a:extLst>
                    <a:ext uri="{9D8B030D-6E8A-4147-A177-3AD203B41FA5}">
                      <a16:colId xmlns:a16="http://schemas.microsoft.com/office/drawing/2014/main" val="1398898392"/>
                    </a:ext>
                  </a:extLst>
                </a:gridCol>
                <a:gridCol w="493776">
                  <a:extLst>
                    <a:ext uri="{9D8B030D-6E8A-4147-A177-3AD203B41FA5}">
                      <a16:colId xmlns:a16="http://schemas.microsoft.com/office/drawing/2014/main" val="3229738129"/>
                    </a:ext>
                  </a:extLst>
                </a:gridCol>
                <a:gridCol w="493776">
                  <a:extLst>
                    <a:ext uri="{9D8B030D-6E8A-4147-A177-3AD203B41FA5}">
                      <a16:colId xmlns:a16="http://schemas.microsoft.com/office/drawing/2014/main" val="447581586"/>
                    </a:ext>
                  </a:extLst>
                </a:gridCol>
                <a:gridCol w="493776">
                  <a:extLst>
                    <a:ext uri="{9D8B030D-6E8A-4147-A177-3AD203B41FA5}">
                      <a16:colId xmlns:a16="http://schemas.microsoft.com/office/drawing/2014/main" val="2717283411"/>
                    </a:ext>
                  </a:extLst>
                </a:gridCol>
                <a:gridCol w="493776">
                  <a:extLst>
                    <a:ext uri="{9D8B030D-6E8A-4147-A177-3AD203B41FA5}">
                      <a16:colId xmlns:a16="http://schemas.microsoft.com/office/drawing/2014/main" val="299781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669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- 2021-04-15 14:22:39</a:t>
                      </a:r>
                      <a:r>
                        <a:rPr kumimoji="0" lang="en-US" sz="1000" b="0" i="0" u="none" strike="noStrike" kern="1200" cap="none" spc="0" normalizeH="0" baseline="0" noProof="0">
                          <a:ln>
                            <a:noFill/>
                          </a:ln>
                          <a:solidFill>
                            <a:prstClr val="black"/>
                          </a:solidFill>
                          <a:effectLst/>
                          <a:uLnTx/>
                          <a:uFillTx/>
                          <a:latin typeface="+mn-lt"/>
                          <a:ea typeface="+mn-ea"/>
                          <a:cs typeface="+mn-cs"/>
                        </a:rPr>
                        <a:t>
 ¡Feliz día Internacional del Ciclista! 
@trekbikes @trekbicycleargentina @bontragerargentina @opticacentralstore @pave_sportswear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2900792"/>
                  </a:ext>
                </a:extLst>
              </a:tr>
            </a:tbl>
          </a:graphicData>
        </a:graphic>
      </p:graphicFrame>
      <p:sp>
        <p:nvSpPr>
          <p:cNvPr id="4" name="Text Placeholder 3">
            <a:extLst>
              <a:ext uri="{FF2B5EF4-FFF2-40B4-BE49-F238E27FC236}">
                <a16:creationId xmlns:a16="http://schemas.microsoft.com/office/drawing/2014/main" id="{40B64513-FA77-4B63-8280-12B2B6D58D0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429084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DB1D0-A892-46E5-869E-066C3328AEDC}"/>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99332A80-8E81-491B-BFD4-0F9E880C2931}"/>
              </a:ext>
            </a:extLst>
          </p:cNvPr>
          <p:cNvGraphicFramePr>
            <a:graphicFrameLocks noGrp="1"/>
          </p:cNvGraphicFramePr>
          <p:nvPr>
            <p:ph type="tbl" sz="quarter" idx="13"/>
            <p:extLst>
              <p:ext uri="{D42A27DB-BD31-4B8C-83A1-F6EECF244321}">
                <p14:modId xmlns:p14="http://schemas.microsoft.com/office/powerpoint/2010/main" val="59236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9212874"/>
                    </a:ext>
                  </a:extLst>
                </a:gridCol>
                <a:gridCol w="493776">
                  <a:extLst>
                    <a:ext uri="{9D8B030D-6E8A-4147-A177-3AD203B41FA5}">
                      <a16:colId xmlns:a16="http://schemas.microsoft.com/office/drawing/2014/main" val="4001015279"/>
                    </a:ext>
                  </a:extLst>
                </a:gridCol>
                <a:gridCol w="493776">
                  <a:extLst>
                    <a:ext uri="{9D8B030D-6E8A-4147-A177-3AD203B41FA5}">
                      <a16:colId xmlns:a16="http://schemas.microsoft.com/office/drawing/2014/main" val="622526877"/>
                    </a:ext>
                  </a:extLst>
                </a:gridCol>
                <a:gridCol w="493776">
                  <a:extLst>
                    <a:ext uri="{9D8B030D-6E8A-4147-A177-3AD203B41FA5}">
                      <a16:colId xmlns:a16="http://schemas.microsoft.com/office/drawing/2014/main" val="4075336505"/>
                    </a:ext>
                  </a:extLst>
                </a:gridCol>
                <a:gridCol w="493776">
                  <a:extLst>
                    <a:ext uri="{9D8B030D-6E8A-4147-A177-3AD203B41FA5}">
                      <a16:colId xmlns:a16="http://schemas.microsoft.com/office/drawing/2014/main" val="3665567112"/>
                    </a:ext>
                  </a:extLst>
                </a:gridCol>
                <a:gridCol w="493776">
                  <a:extLst>
                    <a:ext uri="{9D8B030D-6E8A-4147-A177-3AD203B41FA5}">
                      <a16:colId xmlns:a16="http://schemas.microsoft.com/office/drawing/2014/main" val="2915504811"/>
                    </a:ext>
                  </a:extLst>
                </a:gridCol>
                <a:gridCol w="493776">
                  <a:extLst>
                    <a:ext uri="{9D8B030D-6E8A-4147-A177-3AD203B41FA5}">
                      <a16:colId xmlns:a16="http://schemas.microsoft.com/office/drawing/2014/main" val="720834981"/>
                    </a:ext>
                  </a:extLst>
                </a:gridCol>
                <a:gridCol w="493776">
                  <a:extLst>
                    <a:ext uri="{9D8B030D-6E8A-4147-A177-3AD203B41FA5}">
                      <a16:colId xmlns:a16="http://schemas.microsoft.com/office/drawing/2014/main" val="2083227094"/>
                    </a:ext>
                  </a:extLst>
                </a:gridCol>
                <a:gridCol w="493776">
                  <a:extLst>
                    <a:ext uri="{9D8B030D-6E8A-4147-A177-3AD203B41FA5}">
                      <a16:colId xmlns:a16="http://schemas.microsoft.com/office/drawing/2014/main" val="2122215019"/>
                    </a:ext>
                  </a:extLst>
                </a:gridCol>
                <a:gridCol w="493776">
                  <a:extLst>
                    <a:ext uri="{9D8B030D-6E8A-4147-A177-3AD203B41FA5}">
                      <a16:colId xmlns:a16="http://schemas.microsoft.com/office/drawing/2014/main" val="1147758763"/>
                    </a:ext>
                  </a:extLst>
                </a:gridCol>
                <a:gridCol w="493776">
                  <a:extLst>
                    <a:ext uri="{9D8B030D-6E8A-4147-A177-3AD203B41FA5}">
                      <a16:colId xmlns:a16="http://schemas.microsoft.com/office/drawing/2014/main" val="2610520060"/>
                    </a:ext>
                  </a:extLst>
                </a:gridCol>
                <a:gridCol w="493776">
                  <a:extLst>
                    <a:ext uri="{9D8B030D-6E8A-4147-A177-3AD203B41FA5}">
                      <a16:colId xmlns:a16="http://schemas.microsoft.com/office/drawing/2014/main" val="372285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58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- 2021-04-14 18:42:06</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99299652"/>
                  </a:ext>
                </a:extLst>
              </a:tr>
            </a:tbl>
          </a:graphicData>
        </a:graphic>
      </p:graphicFrame>
      <p:sp>
        <p:nvSpPr>
          <p:cNvPr id="4" name="Text Placeholder 3">
            <a:extLst>
              <a:ext uri="{FF2B5EF4-FFF2-40B4-BE49-F238E27FC236}">
                <a16:creationId xmlns:a16="http://schemas.microsoft.com/office/drawing/2014/main" id="{2F4DCE9F-E3AB-4CF9-9066-325DF7D299D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93511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02E0-842F-4A6E-9FA8-B1C432ACBFDA}"/>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6B09C7E9-BA6B-47A4-8109-9C86F3ADF635}"/>
              </a:ext>
            </a:extLst>
          </p:cNvPr>
          <p:cNvGraphicFramePr>
            <a:graphicFrameLocks noGrp="1"/>
          </p:cNvGraphicFramePr>
          <p:nvPr>
            <p:ph type="tbl" sz="quarter" idx="13"/>
            <p:extLst>
              <p:ext uri="{D42A27DB-BD31-4B8C-83A1-F6EECF244321}">
                <p14:modId xmlns:p14="http://schemas.microsoft.com/office/powerpoint/2010/main" val="124213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2623735"/>
                    </a:ext>
                  </a:extLst>
                </a:gridCol>
                <a:gridCol w="493776">
                  <a:extLst>
                    <a:ext uri="{9D8B030D-6E8A-4147-A177-3AD203B41FA5}">
                      <a16:colId xmlns:a16="http://schemas.microsoft.com/office/drawing/2014/main" val="2799514808"/>
                    </a:ext>
                  </a:extLst>
                </a:gridCol>
                <a:gridCol w="493776">
                  <a:extLst>
                    <a:ext uri="{9D8B030D-6E8A-4147-A177-3AD203B41FA5}">
                      <a16:colId xmlns:a16="http://schemas.microsoft.com/office/drawing/2014/main" val="3427026531"/>
                    </a:ext>
                  </a:extLst>
                </a:gridCol>
                <a:gridCol w="493776">
                  <a:extLst>
                    <a:ext uri="{9D8B030D-6E8A-4147-A177-3AD203B41FA5}">
                      <a16:colId xmlns:a16="http://schemas.microsoft.com/office/drawing/2014/main" val="3488406112"/>
                    </a:ext>
                  </a:extLst>
                </a:gridCol>
                <a:gridCol w="493776">
                  <a:extLst>
                    <a:ext uri="{9D8B030D-6E8A-4147-A177-3AD203B41FA5}">
                      <a16:colId xmlns:a16="http://schemas.microsoft.com/office/drawing/2014/main" val="1743096795"/>
                    </a:ext>
                  </a:extLst>
                </a:gridCol>
                <a:gridCol w="493776">
                  <a:extLst>
                    <a:ext uri="{9D8B030D-6E8A-4147-A177-3AD203B41FA5}">
                      <a16:colId xmlns:a16="http://schemas.microsoft.com/office/drawing/2014/main" val="3844753447"/>
                    </a:ext>
                  </a:extLst>
                </a:gridCol>
                <a:gridCol w="493776">
                  <a:extLst>
                    <a:ext uri="{9D8B030D-6E8A-4147-A177-3AD203B41FA5}">
                      <a16:colId xmlns:a16="http://schemas.microsoft.com/office/drawing/2014/main" val="3418492090"/>
                    </a:ext>
                  </a:extLst>
                </a:gridCol>
                <a:gridCol w="493776">
                  <a:extLst>
                    <a:ext uri="{9D8B030D-6E8A-4147-A177-3AD203B41FA5}">
                      <a16:colId xmlns:a16="http://schemas.microsoft.com/office/drawing/2014/main" val="4245696875"/>
                    </a:ext>
                  </a:extLst>
                </a:gridCol>
                <a:gridCol w="493776">
                  <a:extLst>
                    <a:ext uri="{9D8B030D-6E8A-4147-A177-3AD203B41FA5}">
                      <a16:colId xmlns:a16="http://schemas.microsoft.com/office/drawing/2014/main" val="2820005750"/>
                    </a:ext>
                  </a:extLst>
                </a:gridCol>
                <a:gridCol w="493776">
                  <a:extLst>
                    <a:ext uri="{9D8B030D-6E8A-4147-A177-3AD203B41FA5}">
                      <a16:colId xmlns:a16="http://schemas.microsoft.com/office/drawing/2014/main" val="1196176603"/>
                    </a:ext>
                  </a:extLst>
                </a:gridCol>
                <a:gridCol w="493776">
                  <a:extLst>
                    <a:ext uri="{9D8B030D-6E8A-4147-A177-3AD203B41FA5}">
                      <a16:colId xmlns:a16="http://schemas.microsoft.com/office/drawing/2014/main" val="1920673204"/>
                    </a:ext>
                  </a:extLst>
                </a:gridCol>
                <a:gridCol w="493776">
                  <a:extLst>
                    <a:ext uri="{9D8B030D-6E8A-4147-A177-3AD203B41FA5}">
                      <a16:colId xmlns:a16="http://schemas.microsoft.com/office/drawing/2014/main" val="281931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884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9688327"/>
                  </a:ext>
                </a:extLst>
              </a:tr>
            </a:tbl>
          </a:graphicData>
        </a:graphic>
      </p:graphicFrame>
      <p:sp>
        <p:nvSpPr>
          <p:cNvPr id="4" name="Text Placeholder 3">
            <a:extLst>
              <a:ext uri="{FF2B5EF4-FFF2-40B4-BE49-F238E27FC236}">
                <a16:creationId xmlns:a16="http://schemas.microsoft.com/office/drawing/2014/main" id="{B0AC0AEF-9236-49C0-83EC-0280485854B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87798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B77CE-7AB1-4B2A-B9EF-A42C5D343EE0}"/>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15D361D2-9F78-424C-AF04-EEBB6DC12BE4}"/>
              </a:ext>
            </a:extLst>
          </p:cNvPr>
          <p:cNvGraphicFramePr>
            <a:graphicFrameLocks noGrp="1"/>
          </p:cNvGraphicFramePr>
          <p:nvPr>
            <p:ph type="tbl" sz="quarter" idx="13"/>
            <p:extLst>
              <p:ext uri="{D42A27DB-BD31-4B8C-83A1-F6EECF244321}">
                <p14:modId xmlns:p14="http://schemas.microsoft.com/office/powerpoint/2010/main" val="116955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4855123"/>
                    </a:ext>
                  </a:extLst>
                </a:gridCol>
                <a:gridCol w="493776">
                  <a:extLst>
                    <a:ext uri="{9D8B030D-6E8A-4147-A177-3AD203B41FA5}">
                      <a16:colId xmlns:a16="http://schemas.microsoft.com/office/drawing/2014/main" val="3094446724"/>
                    </a:ext>
                  </a:extLst>
                </a:gridCol>
                <a:gridCol w="493776">
                  <a:extLst>
                    <a:ext uri="{9D8B030D-6E8A-4147-A177-3AD203B41FA5}">
                      <a16:colId xmlns:a16="http://schemas.microsoft.com/office/drawing/2014/main" val="2957739468"/>
                    </a:ext>
                  </a:extLst>
                </a:gridCol>
                <a:gridCol w="493776">
                  <a:extLst>
                    <a:ext uri="{9D8B030D-6E8A-4147-A177-3AD203B41FA5}">
                      <a16:colId xmlns:a16="http://schemas.microsoft.com/office/drawing/2014/main" val="1602498022"/>
                    </a:ext>
                  </a:extLst>
                </a:gridCol>
                <a:gridCol w="493776">
                  <a:extLst>
                    <a:ext uri="{9D8B030D-6E8A-4147-A177-3AD203B41FA5}">
                      <a16:colId xmlns:a16="http://schemas.microsoft.com/office/drawing/2014/main" val="2128247669"/>
                    </a:ext>
                  </a:extLst>
                </a:gridCol>
                <a:gridCol w="493776">
                  <a:extLst>
                    <a:ext uri="{9D8B030D-6E8A-4147-A177-3AD203B41FA5}">
                      <a16:colId xmlns:a16="http://schemas.microsoft.com/office/drawing/2014/main" val="294146771"/>
                    </a:ext>
                  </a:extLst>
                </a:gridCol>
                <a:gridCol w="493776">
                  <a:extLst>
                    <a:ext uri="{9D8B030D-6E8A-4147-A177-3AD203B41FA5}">
                      <a16:colId xmlns:a16="http://schemas.microsoft.com/office/drawing/2014/main" val="3423435135"/>
                    </a:ext>
                  </a:extLst>
                </a:gridCol>
                <a:gridCol w="493776">
                  <a:extLst>
                    <a:ext uri="{9D8B030D-6E8A-4147-A177-3AD203B41FA5}">
                      <a16:colId xmlns:a16="http://schemas.microsoft.com/office/drawing/2014/main" val="3252637909"/>
                    </a:ext>
                  </a:extLst>
                </a:gridCol>
                <a:gridCol w="493776">
                  <a:extLst>
                    <a:ext uri="{9D8B030D-6E8A-4147-A177-3AD203B41FA5}">
                      <a16:colId xmlns:a16="http://schemas.microsoft.com/office/drawing/2014/main" val="2689431173"/>
                    </a:ext>
                  </a:extLst>
                </a:gridCol>
                <a:gridCol w="493776">
                  <a:extLst>
                    <a:ext uri="{9D8B030D-6E8A-4147-A177-3AD203B41FA5}">
                      <a16:colId xmlns:a16="http://schemas.microsoft.com/office/drawing/2014/main" val="881069730"/>
                    </a:ext>
                  </a:extLst>
                </a:gridCol>
                <a:gridCol w="493776">
                  <a:extLst>
                    <a:ext uri="{9D8B030D-6E8A-4147-A177-3AD203B41FA5}">
                      <a16:colId xmlns:a16="http://schemas.microsoft.com/office/drawing/2014/main" val="3474189012"/>
                    </a:ext>
                  </a:extLst>
                </a:gridCol>
                <a:gridCol w="493776">
                  <a:extLst>
                    <a:ext uri="{9D8B030D-6E8A-4147-A177-3AD203B41FA5}">
                      <a16:colId xmlns:a16="http://schemas.microsoft.com/office/drawing/2014/main" val="301369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40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2175589"/>
                  </a:ext>
                </a:extLst>
              </a:tr>
            </a:tbl>
          </a:graphicData>
        </a:graphic>
      </p:graphicFrame>
      <p:sp>
        <p:nvSpPr>
          <p:cNvPr id="4" name="Text Placeholder 3">
            <a:extLst>
              <a:ext uri="{FF2B5EF4-FFF2-40B4-BE49-F238E27FC236}">
                <a16:creationId xmlns:a16="http://schemas.microsoft.com/office/drawing/2014/main" id="{CD29B2F7-18B1-4416-823A-88DCC77EF3A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972848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FE45-243A-4618-9A4E-258BF085CD33}"/>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60A3C356-B130-4447-9B6C-445BF71C83AF}"/>
              </a:ext>
            </a:extLst>
          </p:cNvPr>
          <p:cNvGraphicFramePr>
            <a:graphicFrameLocks noGrp="1"/>
          </p:cNvGraphicFramePr>
          <p:nvPr>
            <p:ph type="tbl" sz="quarter" idx="13"/>
            <p:extLst>
              <p:ext uri="{D42A27DB-BD31-4B8C-83A1-F6EECF244321}">
                <p14:modId xmlns:p14="http://schemas.microsoft.com/office/powerpoint/2010/main" val="98663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2525057"/>
                    </a:ext>
                  </a:extLst>
                </a:gridCol>
                <a:gridCol w="493776">
                  <a:extLst>
                    <a:ext uri="{9D8B030D-6E8A-4147-A177-3AD203B41FA5}">
                      <a16:colId xmlns:a16="http://schemas.microsoft.com/office/drawing/2014/main" val="2899633864"/>
                    </a:ext>
                  </a:extLst>
                </a:gridCol>
                <a:gridCol w="493776">
                  <a:extLst>
                    <a:ext uri="{9D8B030D-6E8A-4147-A177-3AD203B41FA5}">
                      <a16:colId xmlns:a16="http://schemas.microsoft.com/office/drawing/2014/main" val="3853279305"/>
                    </a:ext>
                  </a:extLst>
                </a:gridCol>
                <a:gridCol w="493776">
                  <a:extLst>
                    <a:ext uri="{9D8B030D-6E8A-4147-A177-3AD203B41FA5}">
                      <a16:colId xmlns:a16="http://schemas.microsoft.com/office/drawing/2014/main" val="481328026"/>
                    </a:ext>
                  </a:extLst>
                </a:gridCol>
                <a:gridCol w="493776">
                  <a:extLst>
                    <a:ext uri="{9D8B030D-6E8A-4147-A177-3AD203B41FA5}">
                      <a16:colId xmlns:a16="http://schemas.microsoft.com/office/drawing/2014/main" val="1810400245"/>
                    </a:ext>
                  </a:extLst>
                </a:gridCol>
                <a:gridCol w="493776">
                  <a:extLst>
                    <a:ext uri="{9D8B030D-6E8A-4147-A177-3AD203B41FA5}">
                      <a16:colId xmlns:a16="http://schemas.microsoft.com/office/drawing/2014/main" val="787502045"/>
                    </a:ext>
                  </a:extLst>
                </a:gridCol>
                <a:gridCol w="493776">
                  <a:extLst>
                    <a:ext uri="{9D8B030D-6E8A-4147-A177-3AD203B41FA5}">
                      <a16:colId xmlns:a16="http://schemas.microsoft.com/office/drawing/2014/main" val="2534600185"/>
                    </a:ext>
                  </a:extLst>
                </a:gridCol>
                <a:gridCol w="493776">
                  <a:extLst>
                    <a:ext uri="{9D8B030D-6E8A-4147-A177-3AD203B41FA5}">
                      <a16:colId xmlns:a16="http://schemas.microsoft.com/office/drawing/2014/main" val="843488150"/>
                    </a:ext>
                  </a:extLst>
                </a:gridCol>
                <a:gridCol w="493776">
                  <a:extLst>
                    <a:ext uri="{9D8B030D-6E8A-4147-A177-3AD203B41FA5}">
                      <a16:colId xmlns:a16="http://schemas.microsoft.com/office/drawing/2014/main" val="3785616330"/>
                    </a:ext>
                  </a:extLst>
                </a:gridCol>
                <a:gridCol w="493776">
                  <a:extLst>
                    <a:ext uri="{9D8B030D-6E8A-4147-A177-3AD203B41FA5}">
                      <a16:colId xmlns:a16="http://schemas.microsoft.com/office/drawing/2014/main" val="1480732824"/>
                    </a:ext>
                  </a:extLst>
                </a:gridCol>
                <a:gridCol w="493776">
                  <a:extLst>
                    <a:ext uri="{9D8B030D-6E8A-4147-A177-3AD203B41FA5}">
                      <a16:colId xmlns:a16="http://schemas.microsoft.com/office/drawing/2014/main" val="1541892910"/>
                    </a:ext>
                  </a:extLst>
                </a:gridCol>
                <a:gridCol w="493776">
                  <a:extLst>
                    <a:ext uri="{9D8B030D-6E8A-4147-A177-3AD203B41FA5}">
                      <a16:colId xmlns:a16="http://schemas.microsoft.com/office/drawing/2014/main" val="36712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37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- 2021-04-07 11:58:39</a:t>
                      </a:r>
                      <a:r>
                        <a:rPr kumimoji="0" lang="es-ES" sz="1000" b="0" i="0" u="none" strike="noStrike" kern="1200" cap="none" spc="0" normalizeH="0" baseline="0" noProof="0">
                          <a:ln>
                            <a:noFill/>
                          </a:ln>
                          <a:solidFill>
                            <a:prstClr val="black"/>
                          </a:solidFill>
                          <a:effectLst/>
                          <a:uLnTx/>
                          <a:uFillTx/>
                          <a:latin typeface="+mn-lt"/>
                          <a:ea typeface="+mn-ea"/>
                          <a:cs typeface="+mn-cs"/>
                        </a:rPr>
                        <a:t>
 🚵‍♂️ Los mejores accesorios by Cannondale encontralos en nuestras tiendas autorizadas. Hacé click en https://bit.ly/DealersOficialesCannondale y buscá la tienda más cercana.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164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62972090"/>
                  </a:ext>
                </a:extLst>
              </a:tr>
            </a:tbl>
          </a:graphicData>
        </a:graphic>
      </p:graphicFrame>
      <p:sp>
        <p:nvSpPr>
          <p:cNvPr id="4" name="Text Placeholder 3">
            <a:extLst>
              <a:ext uri="{FF2B5EF4-FFF2-40B4-BE49-F238E27FC236}">
                <a16:creationId xmlns:a16="http://schemas.microsoft.com/office/drawing/2014/main" id="{7591E611-3B3A-4845-87D2-D149C571D91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32767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212CA-9CA6-49FB-A405-2FBC33B61F10}"/>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C0FC34E8-6A35-4EB3-90BB-61E1BE353FB2}"/>
              </a:ext>
            </a:extLst>
          </p:cNvPr>
          <p:cNvGraphicFramePr>
            <a:graphicFrameLocks noGrp="1"/>
          </p:cNvGraphicFramePr>
          <p:nvPr>
            <p:ph type="tbl" sz="quarter" idx="13"/>
            <p:extLst>
              <p:ext uri="{D42A27DB-BD31-4B8C-83A1-F6EECF244321}">
                <p14:modId xmlns:p14="http://schemas.microsoft.com/office/powerpoint/2010/main" val="276231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3507696"/>
                    </a:ext>
                  </a:extLst>
                </a:gridCol>
                <a:gridCol w="493776">
                  <a:extLst>
                    <a:ext uri="{9D8B030D-6E8A-4147-A177-3AD203B41FA5}">
                      <a16:colId xmlns:a16="http://schemas.microsoft.com/office/drawing/2014/main" val="3426787944"/>
                    </a:ext>
                  </a:extLst>
                </a:gridCol>
                <a:gridCol w="493776">
                  <a:extLst>
                    <a:ext uri="{9D8B030D-6E8A-4147-A177-3AD203B41FA5}">
                      <a16:colId xmlns:a16="http://schemas.microsoft.com/office/drawing/2014/main" val="3055003118"/>
                    </a:ext>
                  </a:extLst>
                </a:gridCol>
                <a:gridCol w="493776">
                  <a:extLst>
                    <a:ext uri="{9D8B030D-6E8A-4147-A177-3AD203B41FA5}">
                      <a16:colId xmlns:a16="http://schemas.microsoft.com/office/drawing/2014/main" val="403614599"/>
                    </a:ext>
                  </a:extLst>
                </a:gridCol>
                <a:gridCol w="493776">
                  <a:extLst>
                    <a:ext uri="{9D8B030D-6E8A-4147-A177-3AD203B41FA5}">
                      <a16:colId xmlns:a16="http://schemas.microsoft.com/office/drawing/2014/main" val="3761649618"/>
                    </a:ext>
                  </a:extLst>
                </a:gridCol>
                <a:gridCol w="493776">
                  <a:extLst>
                    <a:ext uri="{9D8B030D-6E8A-4147-A177-3AD203B41FA5}">
                      <a16:colId xmlns:a16="http://schemas.microsoft.com/office/drawing/2014/main" val="3176958679"/>
                    </a:ext>
                  </a:extLst>
                </a:gridCol>
                <a:gridCol w="493776">
                  <a:extLst>
                    <a:ext uri="{9D8B030D-6E8A-4147-A177-3AD203B41FA5}">
                      <a16:colId xmlns:a16="http://schemas.microsoft.com/office/drawing/2014/main" val="609823645"/>
                    </a:ext>
                  </a:extLst>
                </a:gridCol>
                <a:gridCol w="493776">
                  <a:extLst>
                    <a:ext uri="{9D8B030D-6E8A-4147-A177-3AD203B41FA5}">
                      <a16:colId xmlns:a16="http://schemas.microsoft.com/office/drawing/2014/main" val="1687688403"/>
                    </a:ext>
                  </a:extLst>
                </a:gridCol>
                <a:gridCol w="493776">
                  <a:extLst>
                    <a:ext uri="{9D8B030D-6E8A-4147-A177-3AD203B41FA5}">
                      <a16:colId xmlns:a16="http://schemas.microsoft.com/office/drawing/2014/main" val="968418337"/>
                    </a:ext>
                  </a:extLst>
                </a:gridCol>
                <a:gridCol w="493776">
                  <a:extLst>
                    <a:ext uri="{9D8B030D-6E8A-4147-A177-3AD203B41FA5}">
                      <a16:colId xmlns:a16="http://schemas.microsoft.com/office/drawing/2014/main" val="1811414185"/>
                    </a:ext>
                  </a:extLst>
                </a:gridCol>
                <a:gridCol w="493776">
                  <a:extLst>
                    <a:ext uri="{9D8B030D-6E8A-4147-A177-3AD203B41FA5}">
                      <a16:colId xmlns:a16="http://schemas.microsoft.com/office/drawing/2014/main" val="204563485"/>
                    </a:ext>
                  </a:extLst>
                </a:gridCol>
                <a:gridCol w="493776">
                  <a:extLst>
                    <a:ext uri="{9D8B030D-6E8A-4147-A177-3AD203B41FA5}">
                      <a16:colId xmlns:a16="http://schemas.microsoft.com/office/drawing/2014/main" val="152165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120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- 2021-04-03 14:11:36</a:t>
                      </a:r>
                      <a:r>
                        <a:rPr kumimoji="0" lang="es-ES" sz="1000" b="0" i="0" u="none" strike="noStrike" kern="1200" cap="none" spc="0" normalizeH="0" baseline="0" noProof="0">
                          <a:ln>
                            <a:noFill/>
                          </a:ln>
                          <a:solidFill>
                            <a:prstClr val="black"/>
                          </a:solidFill>
                          <a:effectLst/>
                          <a:uLnTx/>
                          <a:uFillTx/>
                          <a:latin typeface="+mn-lt"/>
                          <a:ea typeface="+mn-ea"/>
                          <a:cs typeface="+mn-cs"/>
                        </a:rPr>
                        <a:t>
 Los equipos masculinos y femeninos del @teamdsm_ siguen en acción.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0191689"/>
                  </a:ext>
                </a:extLst>
              </a:tr>
            </a:tbl>
          </a:graphicData>
        </a:graphic>
      </p:graphicFrame>
      <p:sp>
        <p:nvSpPr>
          <p:cNvPr id="4" name="Text Placeholder 3">
            <a:extLst>
              <a:ext uri="{FF2B5EF4-FFF2-40B4-BE49-F238E27FC236}">
                <a16:creationId xmlns:a16="http://schemas.microsoft.com/office/drawing/2014/main" id="{B1FB29B3-F6F9-4E0E-B507-DD3E0A0051C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62153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F4E04-088D-41EA-993B-0AF307A4D9EA}"/>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10B8F1B6-260F-4B7E-BA65-3A060C2928DF}"/>
              </a:ext>
            </a:extLst>
          </p:cNvPr>
          <p:cNvGraphicFramePr>
            <a:graphicFrameLocks noGrp="1"/>
          </p:cNvGraphicFramePr>
          <p:nvPr>
            <p:ph type="tbl" sz="quarter" idx="13"/>
            <p:extLst>
              <p:ext uri="{D42A27DB-BD31-4B8C-83A1-F6EECF244321}">
                <p14:modId xmlns:p14="http://schemas.microsoft.com/office/powerpoint/2010/main" val="138360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7396381"/>
                    </a:ext>
                  </a:extLst>
                </a:gridCol>
                <a:gridCol w="493776">
                  <a:extLst>
                    <a:ext uri="{9D8B030D-6E8A-4147-A177-3AD203B41FA5}">
                      <a16:colId xmlns:a16="http://schemas.microsoft.com/office/drawing/2014/main" val="763954531"/>
                    </a:ext>
                  </a:extLst>
                </a:gridCol>
                <a:gridCol w="493776">
                  <a:extLst>
                    <a:ext uri="{9D8B030D-6E8A-4147-A177-3AD203B41FA5}">
                      <a16:colId xmlns:a16="http://schemas.microsoft.com/office/drawing/2014/main" val="3430756365"/>
                    </a:ext>
                  </a:extLst>
                </a:gridCol>
                <a:gridCol w="493776">
                  <a:extLst>
                    <a:ext uri="{9D8B030D-6E8A-4147-A177-3AD203B41FA5}">
                      <a16:colId xmlns:a16="http://schemas.microsoft.com/office/drawing/2014/main" val="2987460369"/>
                    </a:ext>
                  </a:extLst>
                </a:gridCol>
                <a:gridCol w="493776">
                  <a:extLst>
                    <a:ext uri="{9D8B030D-6E8A-4147-A177-3AD203B41FA5}">
                      <a16:colId xmlns:a16="http://schemas.microsoft.com/office/drawing/2014/main" val="1782339373"/>
                    </a:ext>
                  </a:extLst>
                </a:gridCol>
                <a:gridCol w="493776">
                  <a:extLst>
                    <a:ext uri="{9D8B030D-6E8A-4147-A177-3AD203B41FA5}">
                      <a16:colId xmlns:a16="http://schemas.microsoft.com/office/drawing/2014/main" val="2216468419"/>
                    </a:ext>
                  </a:extLst>
                </a:gridCol>
                <a:gridCol w="493776">
                  <a:extLst>
                    <a:ext uri="{9D8B030D-6E8A-4147-A177-3AD203B41FA5}">
                      <a16:colId xmlns:a16="http://schemas.microsoft.com/office/drawing/2014/main" val="3871208961"/>
                    </a:ext>
                  </a:extLst>
                </a:gridCol>
                <a:gridCol w="493776">
                  <a:extLst>
                    <a:ext uri="{9D8B030D-6E8A-4147-A177-3AD203B41FA5}">
                      <a16:colId xmlns:a16="http://schemas.microsoft.com/office/drawing/2014/main" val="4093316344"/>
                    </a:ext>
                  </a:extLst>
                </a:gridCol>
                <a:gridCol w="493776">
                  <a:extLst>
                    <a:ext uri="{9D8B030D-6E8A-4147-A177-3AD203B41FA5}">
                      <a16:colId xmlns:a16="http://schemas.microsoft.com/office/drawing/2014/main" val="3102148167"/>
                    </a:ext>
                  </a:extLst>
                </a:gridCol>
                <a:gridCol w="493776">
                  <a:extLst>
                    <a:ext uri="{9D8B030D-6E8A-4147-A177-3AD203B41FA5}">
                      <a16:colId xmlns:a16="http://schemas.microsoft.com/office/drawing/2014/main" val="2689656392"/>
                    </a:ext>
                  </a:extLst>
                </a:gridCol>
                <a:gridCol w="493776">
                  <a:extLst>
                    <a:ext uri="{9D8B030D-6E8A-4147-A177-3AD203B41FA5}">
                      <a16:colId xmlns:a16="http://schemas.microsoft.com/office/drawing/2014/main" val="474319481"/>
                    </a:ext>
                  </a:extLst>
                </a:gridCol>
                <a:gridCol w="493776">
                  <a:extLst>
                    <a:ext uri="{9D8B030D-6E8A-4147-A177-3AD203B41FA5}">
                      <a16:colId xmlns:a16="http://schemas.microsoft.com/office/drawing/2014/main" val="2942074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276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- 2021-04-12 20:37:56</a:t>
                      </a:r>
                      <a:r>
                        <a:rPr kumimoji="0" lang="en-US" sz="1000" b="0" i="0" u="none" strike="noStrike" kern="1200" cap="none" spc="0" normalizeH="0" baseline="0" noProof="0">
                          <a:ln>
                            <a:noFill/>
                          </a:ln>
                          <a:solidFill>
                            <a:prstClr val="black"/>
                          </a:solidFill>
                          <a:effectLst/>
                          <a:uLnTx/>
                          <a:uFillTx/>
                          <a:latin typeface="+mn-lt"/>
                          <a:ea typeface="+mn-ea"/>
                          <a:cs typeface="+mn-cs"/>
                        </a:rPr>
                        <a:t>
 ¡Impresionante fin de semana para el #TeamTrekBontrager!
@facundoperezc en Córdoba se coronó con la general de Candonga Race en la Supercaliber.
En la primera fecha de XCO Tucumano el juvenil  @facu_cayata logró el tercer lugar en la general.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1105165"/>
                  </a:ext>
                </a:extLst>
              </a:tr>
            </a:tbl>
          </a:graphicData>
        </a:graphic>
      </p:graphicFrame>
      <p:sp>
        <p:nvSpPr>
          <p:cNvPr id="4" name="Text Placeholder 3">
            <a:extLst>
              <a:ext uri="{FF2B5EF4-FFF2-40B4-BE49-F238E27FC236}">
                <a16:creationId xmlns:a16="http://schemas.microsoft.com/office/drawing/2014/main" id="{119247B0-BBB0-49A9-A824-201DD0908E9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7983194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95AC6-2477-4FF2-81F4-24940A1F2C32}"/>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6FB72FA7-FFF1-4E66-884D-0DC82F3CF3E6}"/>
              </a:ext>
            </a:extLst>
          </p:cNvPr>
          <p:cNvGraphicFramePr>
            <a:graphicFrameLocks noGrp="1"/>
          </p:cNvGraphicFramePr>
          <p:nvPr>
            <p:ph type="tbl" sz="quarter" idx="13"/>
            <p:extLst>
              <p:ext uri="{D42A27DB-BD31-4B8C-83A1-F6EECF244321}">
                <p14:modId xmlns:p14="http://schemas.microsoft.com/office/powerpoint/2010/main" val="273845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9477049"/>
                    </a:ext>
                  </a:extLst>
                </a:gridCol>
                <a:gridCol w="493776">
                  <a:extLst>
                    <a:ext uri="{9D8B030D-6E8A-4147-A177-3AD203B41FA5}">
                      <a16:colId xmlns:a16="http://schemas.microsoft.com/office/drawing/2014/main" val="3420995821"/>
                    </a:ext>
                  </a:extLst>
                </a:gridCol>
                <a:gridCol w="493776">
                  <a:extLst>
                    <a:ext uri="{9D8B030D-6E8A-4147-A177-3AD203B41FA5}">
                      <a16:colId xmlns:a16="http://schemas.microsoft.com/office/drawing/2014/main" val="2376760989"/>
                    </a:ext>
                  </a:extLst>
                </a:gridCol>
                <a:gridCol w="493776">
                  <a:extLst>
                    <a:ext uri="{9D8B030D-6E8A-4147-A177-3AD203B41FA5}">
                      <a16:colId xmlns:a16="http://schemas.microsoft.com/office/drawing/2014/main" val="1226060926"/>
                    </a:ext>
                  </a:extLst>
                </a:gridCol>
                <a:gridCol w="493776">
                  <a:extLst>
                    <a:ext uri="{9D8B030D-6E8A-4147-A177-3AD203B41FA5}">
                      <a16:colId xmlns:a16="http://schemas.microsoft.com/office/drawing/2014/main" val="2002662727"/>
                    </a:ext>
                  </a:extLst>
                </a:gridCol>
                <a:gridCol w="493776">
                  <a:extLst>
                    <a:ext uri="{9D8B030D-6E8A-4147-A177-3AD203B41FA5}">
                      <a16:colId xmlns:a16="http://schemas.microsoft.com/office/drawing/2014/main" val="512605776"/>
                    </a:ext>
                  </a:extLst>
                </a:gridCol>
                <a:gridCol w="493776">
                  <a:extLst>
                    <a:ext uri="{9D8B030D-6E8A-4147-A177-3AD203B41FA5}">
                      <a16:colId xmlns:a16="http://schemas.microsoft.com/office/drawing/2014/main" val="1772993975"/>
                    </a:ext>
                  </a:extLst>
                </a:gridCol>
                <a:gridCol w="493776">
                  <a:extLst>
                    <a:ext uri="{9D8B030D-6E8A-4147-A177-3AD203B41FA5}">
                      <a16:colId xmlns:a16="http://schemas.microsoft.com/office/drawing/2014/main" val="509675014"/>
                    </a:ext>
                  </a:extLst>
                </a:gridCol>
                <a:gridCol w="493776">
                  <a:extLst>
                    <a:ext uri="{9D8B030D-6E8A-4147-A177-3AD203B41FA5}">
                      <a16:colId xmlns:a16="http://schemas.microsoft.com/office/drawing/2014/main" val="4062882972"/>
                    </a:ext>
                  </a:extLst>
                </a:gridCol>
                <a:gridCol w="493776">
                  <a:extLst>
                    <a:ext uri="{9D8B030D-6E8A-4147-A177-3AD203B41FA5}">
                      <a16:colId xmlns:a16="http://schemas.microsoft.com/office/drawing/2014/main" val="290858719"/>
                    </a:ext>
                  </a:extLst>
                </a:gridCol>
                <a:gridCol w="493776">
                  <a:extLst>
                    <a:ext uri="{9D8B030D-6E8A-4147-A177-3AD203B41FA5}">
                      <a16:colId xmlns:a16="http://schemas.microsoft.com/office/drawing/2014/main" val="883721972"/>
                    </a:ext>
                  </a:extLst>
                </a:gridCol>
                <a:gridCol w="493776">
                  <a:extLst>
                    <a:ext uri="{9D8B030D-6E8A-4147-A177-3AD203B41FA5}">
                      <a16:colId xmlns:a16="http://schemas.microsoft.com/office/drawing/2014/main" val="1148536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310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- 2021-04-12 17:45:12</a:t>
                      </a:r>
                      <a:r>
                        <a:rPr kumimoji="0" lang="es-ES" sz="1000" b="0" i="0" u="none" strike="noStrike" kern="1200" cap="none" spc="0" normalizeH="0" baseline="0" noProof="0">
                          <a:ln>
                            <a:noFill/>
                          </a:ln>
                          <a:solidFill>
                            <a:prstClr val="black"/>
                          </a:solidFill>
                          <a:effectLst/>
                          <a:uLnTx/>
                          <a:uFillTx/>
                          <a:latin typeface="+mn-lt"/>
                          <a:ea typeface="+mn-ea"/>
                          <a:cs typeface="+mn-cs"/>
                        </a:rPr>
                        <a:t>
 Ya no tenés que elegir entre aerodinámica y bajo peso o entre confort y velocidad.
La nueva Tarmac te lo da T O D O🙌
Es la bicicleta de ruta más liviana que permite la UCI para que puedas enfrentar los ascensos más picantes y la más rápida para que puedas volar en los descensos.
#AeroIsEverything 
🔺 Encontrá la línea #Tarmac en nuestras tiendas autorizadas🔺
#SpecializedTarmac #TarmacSL7 #IamSpecialized #SpecializedArgentina
📸  @billy_lebelge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6832223"/>
                  </a:ext>
                </a:extLst>
              </a:tr>
            </a:tbl>
          </a:graphicData>
        </a:graphic>
      </p:graphicFrame>
      <p:sp>
        <p:nvSpPr>
          <p:cNvPr id="4" name="Text Placeholder 3">
            <a:extLst>
              <a:ext uri="{FF2B5EF4-FFF2-40B4-BE49-F238E27FC236}">
                <a16:creationId xmlns:a16="http://schemas.microsoft.com/office/drawing/2014/main" id="{6AE17F46-5A5B-46BB-90B1-E1B9A2E9542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139228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0912-885C-49E7-8C84-F0F8BC929EA6}"/>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0BC32F33-30AD-4179-9223-9B14C01175D3}"/>
              </a:ext>
            </a:extLst>
          </p:cNvPr>
          <p:cNvGraphicFramePr>
            <a:graphicFrameLocks noGrp="1"/>
          </p:cNvGraphicFramePr>
          <p:nvPr>
            <p:ph type="tbl" sz="quarter" idx="13"/>
            <p:extLst>
              <p:ext uri="{D42A27DB-BD31-4B8C-83A1-F6EECF244321}">
                <p14:modId xmlns:p14="http://schemas.microsoft.com/office/powerpoint/2010/main" val="419588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4075700"/>
                    </a:ext>
                  </a:extLst>
                </a:gridCol>
                <a:gridCol w="493776">
                  <a:extLst>
                    <a:ext uri="{9D8B030D-6E8A-4147-A177-3AD203B41FA5}">
                      <a16:colId xmlns:a16="http://schemas.microsoft.com/office/drawing/2014/main" val="1286620807"/>
                    </a:ext>
                  </a:extLst>
                </a:gridCol>
                <a:gridCol w="493776">
                  <a:extLst>
                    <a:ext uri="{9D8B030D-6E8A-4147-A177-3AD203B41FA5}">
                      <a16:colId xmlns:a16="http://schemas.microsoft.com/office/drawing/2014/main" val="2428589276"/>
                    </a:ext>
                  </a:extLst>
                </a:gridCol>
                <a:gridCol w="493776">
                  <a:extLst>
                    <a:ext uri="{9D8B030D-6E8A-4147-A177-3AD203B41FA5}">
                      <a16:colId xmlns:a16="http://schemas.microsoft.com/office/drawing/2014/main" val="395388887"/>
                    </a:ext>
                  </a:extLst>
                </a:gridCol>
                <a:gridCol w="493776">
                  <a:extLst>
                    <a:ext uri="{9D8B030D-6E8A-4147-A177-3AD203B41FA5}">
                      <a16:colId xmlns:a16="http://schemas.microsoft.com/office/drawing/2014/main" val="2255595112"/>
                    </a:ext>
                  </a:extLst>
                </a:gridCol>
                <a:gridCol w="493776">
                  <a:extLst>
                    <a:ext uri="{9D8B030D-6E8A-4147-A177-3AD203B41FA5}">
                      <a16:colId xmlns:a16="http://schemas.microsoft.com/office/drawing/2014/main" val="2802157309"/>
                    </a:ext>
                  </a:extLst>
                </a:gridCol>
                <a:gridCol w="493776">
                  <a:extLst>
                    <a:ext uri="{9D8B030D-6E8A-4147-A177-3AD203B41FA5}">
                      <a16:colId xmlns:a16="http://schemas.microsoft.com/office/drawing/2014/main" val="3806084351"/>
                    </a:ext>
                  </a:extLst>
                </a:gridCol>
                <a:gridCol w="493776">
                  <a:extLst>
                    <a:ext uri="{9D8B030D-6E8A-4147-A177-3AD203B41FA5}">
                      <a16:colId xmlns:a16="http://schemas.microsoft.com/office/drawing/2014/main" val="3440392722"/>
                    </a:ext>
                  </a:extLst>
                </a:gridCol>
                <a:gridCol w="493776">
                  <a:extLst>
                    <a:ext uri="{9D8B030D-6E8A-4147-A177-3AD203B41FA5}">
                      <a16:colId xmlns:a16="http://schemas.microsoft.com/office/drawing/2014/main" val="3858902676"/>
                    </a:ext>
                  </a:extLst>
                </a:gridCol>
                <a:gridCol w="493776">
                  <a:extLst>
                    <a:ext uri="{9D8B030D-6E8A-4147-A177-3AD203B41FA5}">
                      <a16:colId xmlns:a16="http://schemas.microsoft.com/office/drawing/2014/main" val="1063733566"/>
                    </a:ext>
                  </a:extLst>
                </a:gridCol>
                <a:gridCol w="493776">
                  <a:extLst>
                    <a:ext uri="{9D8B030D-6E8A-4147-A177-3AD203B41FA5}">
                      <a16:colId xmlns:a16="http://schemas.microsoft.com/office/drawing/2014/main" val="966204550"/>
                    </a:ext>
                  </a:extLst>
                </a:gridCol>
                <a:gridCol w="493776">
                  <a:extLst>
                    <a:ext uri="{9D8B030D-6E8A-4147-A177-3AD203B41FA5}">
                      <a16:colId xmlns:a16="http://schemas.microsoft.com/office/drawing/2014/main" val="216078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04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- 2021-04-10 20:02:23</a:t>
                      </a:r>
                      <a:r>
                        <a:rPr kumimoji="0" lang="es-ES" sz="1000" b="0" i="0" u="none" strike="noStrike" kern="1200" cap="none" spc="0" normalizeH="0" baseline="0" noProof="0">
                          <a:ln>
                            <a:noFill/>
                          </a:ln>
                          <a:solidFill>
                            <a:prstClr val="black"/>
                          </a:solidFill>
                          <a:effectLst/>
                          <a:uLnTx/>
                          <a:uFillTx/>
                          <a:latin typeface="+mn-lt"/>
                          <a:ea typeface="+mn-ea"/>
                          <a:cs typeface="+mn-cs"/>
                        </a:rPr>
                        <a:t>
 Otro segundo puesto para @nschurter en el @internazionaliditaliaseries con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2319605"/>
                  </a:ext>
                </a:extLst>
              </a:tr>
            </a:tbl>
          </a:graphicData>
        </a:graphic>
      </p:graphicFrame>
      <p:sp>
        <p:nvSpPr>
          <p:cNvPr id="4" name="Text Placeholder 3">
            <a:extLst>
              <a:ext uri="{FF2B5EF4-FFF2-40B4-BE49-F238E27FC236}">
                <a16:creationId xmlns:a16="http://schemas.microsoft.com/office/drawing/2014/main" id="{A5DC8F31-CE2D-433F-AD2F-24AFB3DE783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072590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A8E7B-4EE7-40B4-BB82-6C4AA9D05F17}"/>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C436BDEA-3B4D-4FAA-8AF4-D4DDD85A3302}"/>
              </a:ext>
            </a:extLst>
          </p:cNvPr>
          <p:cNvGraphicFramePr>
            <a:graphicFrameLocks noGrp="1"/>
          </p:cNvGraphicFramePr>
          <p:nvPr>
            <p:ph type="tbl" sz="quarter" idx="13"/>
            <p:extLst>
              <p:ext uri="{D42A27DB-BD31-4B8C-83A1-F6EECF244321}">
                <p14:modId xmlns:p14="http://schemas.microsoft.com/office/powerpoint/2010/main" val="271925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014977"/>
                    </a:ext>
                  </a:extLst>
                </a:gridCol>
                <a:gridCol w="493776">
                  <a:extLst>
                    <a:ext uri="{9D8B030D-6E8A-4147-A177-3AD203B41FA5}">
                      <a16:colId xmlns:a16="http://schemas.microsoft.com/office/drawing/2014/main" val="3333971426"/>
                    </a:ext>
                  </a:extLst>
                </a:gridCol>
                <a:gridCol w="493776">
                  <a:extLst>
                    <a:ext uri="{9D8B030D-6E8A-4147-A177-3AD203B41FA5}">
                      <a16:colId xmlns:a16="http://schemas.microsoft.com/office/drawing/2014/main" val="781463220"/>
                    </a:ext>
                  </a:extLst>
                </a:gridCol>
                <a:gridCol w="493776">
                  <a:extLst>
                    <a:ext uri="{9D8B030D-6E8A-4147-A177-3AD203B41FA5}">
                      <a16:colId xmlns:a16="http://schemas.microsoft.com/office/drawing/2014/main" val="4225829701"/>
                    </a:ext>
                  </a:extLst>
                </a:gridCol>
                <a:gridCol w="493776">
                  <a:extLst>
                    <a:ext uri="{9D8B030D-6E8A-4147-A177-3AD203B41FA5}">
                      <a16:colId xmlns:a16="http://schemas.microsoft.com/office/drawing/2014/main" val="456960725"/>
                    </a:ext>
                  </a:extLst>
                </a:gridCol>
                <a:gridCol w="493776">
                  <a:extLst>
                    <a:ext uri="{9D8B030D-6E8A-4147-A177-3AD203B41FA5}">
                      <a16:colId xmlns:a16="http://schemas.microsoft.com/office/drawing/2014/main" val="2683811985"/>
                    </a:ext>
                  </a:extLst>
                </a:gridCol>
                <a:gridCol w="493776">
                  <a:extLst>
                    <a:ext uri="{9D8B030D-6E8A-4147-A177-3AD203B41FA5}">
                      <a16:colId xmlns:a16="http://schemas.microsoft.com/office/drawing/2014/main" val="88414281"/>
                    </a:ext>
                  </a:extLst>
                </a:gridCol>
                <a:gridCol w="493776">
                  <a:extLst>
                    <a:ext uri="{9D8B030D-6E8A-4147-A177-3AD203B41FA5}">
                      <a16:colId xmlns:a16="http://schemas.microsoft.com/office/drawing/2014/main" val="2135443992"/>
                    </a:ext>
                  </a:extLst>
                </a:gridCol>
                <a:gridCol w="493776">
                  <a:extLst>
                    <a:ext uri="{9D8B030D-6E8A-4147-A177-3AD203B41FA5}">
                      <a16:colId xmlns:a16="http://schemas.microsoft.com/office/drawing/2014/main" val="2091307932"/>
                    </a:ext>
                  </a:extLst>
                </a:gridCol>
                <a:gridCol w="493776">
                  <a:extLst>
                    <a:ext uri="{9D8B030D-6E8A-4147-A177-3AD203B41FA5}">
                      <a16:colId xmlns:a16="http://schemas.microsoft.com/office/drawing/2014/main" val="2141061293"/>
                    </a:ext>
                  </a:extLst>
                </a:gridCol>
                <a:gridCol w="493776">
                  <a:extLst>
                    <a:ext uri="{9D8B030D-6E8A-4147-A177-3AD203B41FA5}">
                      <a16:colId xmlns:a16="http://schemas.microsoft.com/office/drawing/2014/main" val="3813284170"/>
                    </a:ext>
                  </a:extLst>
                </a:gridCol>
                <a:gridCol w="493776">
                  <a:extLst>
                    <a:ext uri="{9D8B030D-6E8A-4147-A177-3AD203B41FA5}">
                      <a16:colId xmlns:a16="http://schemas.microsoft.com/office/drawing/2014/main" val="5100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38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- 2021-04-12 20:24:10</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900 Team ISSUE AXS PRZ. El cuadro más rápido del mercado para que tu performance cambie para siempre.
✅ Cuadro Spark RC de carbono HMF
✅ RockShox SID Select RL3 110 mm
✅ FOX Nude EVOL, TwinLoc, 100 mm
✅ SRAM X01 AXS Eagle, 12 velocidades
✅ Frenos de disco Shimano XT
✅ Ruedas Syncros Silverton 2.0 TR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9969869"/>
                  </a:ext>
                </a:extLst>
              </a:tr>
            </a:tbl>
          </a:graphicData>
        </a:graphic>
      </p:graphicFrame>
      <p:sp>
        <p:nvSpPr>
          <p:cNvPr id="4" name="Text Placeholder 3">
            <a:extLst>
              <a:ext uri="{FF2B5EF4-FFF2-40B4-BE49-F238E27FC236}">
                <a16:creationId xmlns:a16="http://schemas.microsoft.com/office/drawing/2014/main" id="{A443D8F0-63A7-45D2-BFB1-F0F416B9D88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228933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B53C-2199-4F2E-B4E3-FB18B54A4ED6}"/>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EBE5BBFA-2C6C-4A9A-9418-6302C66169BD}"/>
              </a:ext>
            </a:extLst>
          </p:cNvPr>
          <p:cNvGraphicFramePr>
            <a:graphicFrameLocks noGrp="1"/>
          </p:cNvGraphicFramePr>
          <p:nvPr>
            <p:ph type="tbl" sz="quarter" idx="13"/>
            <p:extLst>
              <p:ext uri="{D42A27DB-BD31-4B8C-83A1-F6EECF244321}">
                <p14:modId xmlns:p14="http://schemas.microsoft.com/office/powerpoint/2010/main" val="276729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016144"/>
                    </a:ext>
                  </a:extLst>
                </a:gridCol>
                <a:gridCol w="493776">
                  <a:extLst>
                    <a:ext uri="{9D8B030D-6E8A-4147-A177-3AD203B41FA5}">
                      <a16:colId xmlns:a16="http://schemas.microsoft.com/office/drawing/2014/main" val="1362005393"/>
                    </a:ext>
                  </a:extLst>
                </a:gridCol>
                <a:gridCol w="493776">
                  <a:extLst>
                    <a:ext uri="{9D8B030D-6E8A-4147-A177-3AD203B41FA5}">
                      <a16:colId xmlns:a16="http://schemas.microsoft.com/office/drawing/2014/main" val="1883966906"/>
                    </a:ext>
                  </a:extLst>
                </a:gridCol>
                <a:gridCol w="493776">
                  <a:extLst>
                    <a:ext uri="{9D8B030D-6E8A-4147-A177-3AD203B41FA5}">
                      <a16:colId xmlns:a16="http://schemas.microsoft.com/office/drawing/2014/main" val="3991361611"/>
                    </a:ext>
                  </a:extLst>
                </a:gridCol>
                <a:gridCol w="493776">
                  <a:extLst>
                    <a:ext uri="{9D8B030D-6E8A-4147-A177-3AD203B41FA5}">
                      <a16:colId xmlns:a16="http://schemas.microsoft.com/office/drawing/2014/main" val="3257421818"/>
                    </a:ext>
                  </a:extLst>
                </a:gridCol>
                <a:gridCol w="493776">
                  <a:extLst>
                    <a:ext uri="{9D8B030D-6E8A-4147-A177-3AD203B41FA5}">
                      <a16:colId xmlns:a16="http://schemas.microsoft.com/office/drawing/2014/main" val="1657323572"/>
                    </a:ext>
                  </a:extLst>
                </a:gridCol>
                <a:gridCol w="493776">
                  <a:extLst>
                    <a:ext uri="{9D8B030D-6E8A-4147-A177-3AD203B41FA5}">
                      <a16:colId xmlns:a16="http://schemas.microsoft.com/office/drawing/2014/main" val="1951209350"/>
                    </a:ext>
                  </a:extLst>
                </a:gridCol>
                <a:gridCol w="493776">
                  <a:extLst>
                    <a:ext uri="{9D8B030D-6E8A-4147-A177-3AD203B41FA5}">
                      <a16:colId xmlns:a16="http://schemas.microsoft.com/office/drawing/2014/main" val="337094048"/>
                    </a:ext>
                  </a:extLst>
                </a:gridCol>
                <a:gridCol w="493776">
                  <a:extLst>
                    <a:ext uri="{9D8B030D-6E8A-4147-A177-3AD203B41FA5}">
                      <a16:colId xmlns:a16="http://schemas.microsoft.com/office/drawing/2014/main" val="4233480630"/>
                    </a:ext>
                  </a:extLst>
                </a:gridCol>
                <a:gridCol w="493776">
                  <a:extLst>
                    <a:ext uri="{9D8B030D-6E8A-4147-A177-3AD203B41FA5}">
                      <a16:colId xmlns:a16="http://schemas.microsoft.com/office/drawing/2014/main" val="986368021"/>
                    </a:ext>
                  </a:extLst>
                </a:gridCol>
                <a:gridCol w="493776">
                  <a:extLst>
                    <a:ext uri="{9D8B030D-6E8A-4147-A177-3AD203B41FA5}">
                      <a16:colId xmlns:a16="http://schemas.microsoft.com/office/drawing/2014/main" val="1462855189"/>
                    </a:ext>
                  </a:extLst>
                </a:gridCol>
                <a:gridCol w="493776">
                  <a:extLst>
                    <a:ext uri="{9D8B030D-6E8A-4147-A177-3AD203B41FA5}">
                      <a16:colId xmlns:a16="http://schemas.microsoft.com/office/drawing/2014/main" val="213011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07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- 2021-04-01 19:53:12</a:t>
                      </a:r>
                      <a:r>
                        <a:rPr kumimoji="0" lang="es-ES" sz="1000" b="0" i="0" u="none" strike="noStrike" kern="1200" cap="none" spc="0" normalizeH="0" baseline="0" noProof="0">
                          <a:ln>
                            <a:noFill/>
                          </a:ln>
                          <a:solidFill>
                            <a:prstClr val="black"/>
                          </a:solidFill>
                          <a:effectLst/>
                          <a:uLnTx/>
                          <a:uFillTx/>
                          <a:latin typeface="+mn-lt"/>
                          <a:ea typeface="+mn-ea"/>
                          <a:cs typeface="+mn-cs"/>
                        </a:rPr>
                        <a:t>
 El SCOTT Fuga Plus incluye el sistema de protección encefálica MIPS®, el ajuste HALO 3D, la mejor ventilación de su categoría y una visera desmontable para alternar entre carretera y MTB.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6609413"/>
                  </a:ext>
                </a:extLst>
              </a:tr>
            </a:tbl>
          </a:graphicData>
        </a:graphic>
      </p:graphicFrame>
      <p:sp>
        <p:nvSpPr>
          <p:cNvPr id="4" name="Text Placeholder 3">
            <a:extLst>
              <a:ext uri="{FF2B5EF4-FFF2-40B4-BE49-F238E27FC236}">
                <a16:creationId xmlns:a16="http://schemas.microsoft.com/office/drawing/2014/main" id="{376E8A79-3DFE-4E9F-A13D-B4E8B9458C6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84860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B092F-A57D-4A62-B094-D636680EF992}"/>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CFFB7784-0A75-4D18-B415-7D97EA42BE7F}"/>
              </a:ext>
            </a:extLst>
          </p:cNvPr>
          <p:cNvGraphicFramePr>
            <a:graphicFrameLocks noGrp="1"/>
          </p:cNvGraphicFramePr>
          <p:nvPr>
            <p:ph type="tbl" sz="quarter" idx="13"/>
            <p:extLst>
              <p:ext uri="{D42A27DB-BD31-4B8C-83A1-F6EECF244321}">
                <p14:modId xmlns:p14="http://schemas.microsoft.com/office/powerpoint/2010/main" val="234103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5591755"/>
                    </a:ext>
                  </a:extLst>
                </a:gridCol>
                <a:gridCol w="493776">
                  <a:extLst>
                    <a:ext uri="{9D8B030D-6E8A-4147-A177-3AD203B41FA5}">
                      <a16:colId xmlns:a16="http://schemas.microsoft.com/office/drawing/2014/main" val="424945272"/>
                    </a:ext>
                  </a:extLst>
                </a:gridCol>
                <a:gridCol w="493776">
                  <a:extLst>
                    <a:ext uri="{9D8B030D-6E8A-4147-A177-3AD203B41FA5}">
                      <a16:colId xmlns:a16="http://schemas.microsoft.com/office/drawing/2014/main" val="3646306941"/>
                    </a:ext>
                  </a:extLst>
                </a:gridCol>
                <a:gridCol w="493776">
                  <a:extLst>
                    <a:ext uri="{9D8B030D-6E8A-4147-A177-3AD203B41FA5}">
                      <a16:colId xmlns:a16="http://schemas.microsoft.com/office/drawing/2014/main" val="1799506982"/>
                    </a:ext>
                  </a:extLst>
                </a:gridCol>
                <a:gridCol w="493776">
                  <a:extLst>
                    <a:ext uri="{9D8B030D-6E8A-4147-A177-3AD203B41FA5}">
                      <a16:colId xmlns:a16="http://schemas.microsoft.com/office/drawing/2014/main" val="1106608922"/>
                    </a:ext>
                  </a:extLst>
                </a:gridCol>
                <a:gridCol w="493776">
                  <a:extLst>
                    <a:ext uri="{9D8B030D-6E8A-4147-A177-3AD203B41FA5}">
                      <a16:colId xmlns:a16="http://schemas.microsoft.com/office/drawing/2014/main" val="2006141563"/>
                    </a:ext>
                  </a:extLst>
                </a:gridCol>
                <a:gridCol w="493776">
                  <a:extLst>
                    <a:ext uri="{9D8B030D-6E8A-4147-A177-3AD203B41FA5}">
                      <a16:colId xmlns:a16="http://schemas.microsoft.com/office/drawing/2014/main" val="3606241608"/>
                    </a:ext>
                  </a:extLst>
                </a:gridCol>
                <a:gridCol w="493776">
                  <a:extLst>
                    <a:ext uri="{9D8B030D-6E8A-4147-A177-3AD203B41FA5}">
                      <a16:colId xmlns:a16="http://schemas.microsoft.com/office/drawing/2014/main" val="1456818126"/>
                    </a:ext>
                  </a:extLst>
                </a:gridCol>
                <a:gridCol w="493776">
                  <a:extLst>
                    <a:ext uri="{9D8B030D-6E8A-4147-A177-3AD203B41FA5}">
                      <a16:colId xmlns:a16="http://schemas.microsoft.com/office/drawing/2014/main" val="2847781390"/>
                    </a:ext>
                  </a:extLst>
                </a:gridCol>
                <a:gridCol w="493776">
                  <a:extLst>
                    <a:ext uri="{9D8B030D-6E8A-4147-A177-3AD203B41FA5}">
                      <a16:colId xmlns:a16="http://schemas.microsoft.com/office/drawing/2014/main" val="16271193"/>
                    </a:ext>
                  </a:extLst>
                </a:gridCol>
                <a:gridCol w="493776">
                  <a:extLst>
                    <a:ext uri="{9D8B030D-6E8A-4147-A177-3AD203B41FA5}">
                      <a16:colId xmlns:a16="http://schemas.microsoft.com/office/drawing/2014/main" val="1644164912"/>
                    </a:ext>
                  </a:extLst>
                </a:gridCol>
                <a:gridCol w="493776">
                  <a:extLst>
                    <a:ext uri="{9D8B030D-6E8A-4147-A177-3AD203B41FA5}">
                      <a16:colId xmlns:a16="http://schemas.microsoft.com/office/drawing/2014/main" val="191873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276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8013553"/>
                  </a:ext>
                </a:extLst>
              </a:tr>
            </a:tbl>
          </a:graphicData>
        </a:graphic>
      </p:graphicFrame>
      <p:sp>
        <p:nvSpPr>
          <p:cNvPr id="4" name="Text Placeholder 3">
            <a:extLst>
              <a:ext uri="{FF2B5EF4-FFF2-40B4-BE49-F238E27FC236}">
                <a16:creationId xmlns:a16="http://schemas.microsoft.com/office/drawing/2014/main" id="{4F26FFA9-CB8B-45C7-847F-2043AA73246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165743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E0D1F-142D-48CB-A405-50D809694F5A}"/>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A3ACCF81-C434-4F31-B710-18074FD196CD}"/>
              </a:ext>
            </a:extLst>
          </p:cNvPr>
          <p:cNvGraphicFramePr>
            <a:graphicFrameLocks noGrp="1"/>
          </p:cNvGraphicFramePr>
          <p:nvPr>
            <p:ph type="tbl" sz="quarter" idx="13"/>
            <p:extLst>
              <p:ext uri="{D42A27DB-BD31-4B8C-83A1-F6EECF244321}">
                <p14:modId xmlns:p14="http://schemas.microsoft.com/office/powerpoint/2010/main" val="321672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5666806"/>
                    </a:ext>
                  </a:extLst>
                </a:gridCol>
                <a:gridCol w="493776">
                  <a:extLst>
                    <a:ext uri="{9D8B030D-6E8A-4147-A177-3AD203B41FA5}">
                      <a16:colId xmlns:a16="http://schemas.microsoft.com/office/drawing/2014/main" val="378954364"/>
                    </a:ext>
                  </a:extLst>
                </a:gridCol>
                <a:gridCol w="493776">
                  <a:extLst>
                    <a:ext uri="{9D8B030D-6E8A-4147-A177-3AD203B41FA5}">
                      <a16:colId xmlns:a16="http://schemas.microsoft.com/office/drawing/2014/main" val="2644287975"/>
                    </a:ext>
                  </a:extLst>
                </a:gridCol>
                <a:gridCol w="493776">
                  <a:extLst>
                    <a:ext uri="{9D8B030D-6E8A-4147-A177-3AD203B41FA5}">
                      <a16:colId xmlns:a16="http://schemas.microsoft.com/office/drawing/2014/main" val="4193143518"/>
                    </a:ext>
                  </a:extLst>
                </a:gridCol>
                <a:gridCol w="493776">
                  <a:extLst>
                    <a:ext uri="{9D8B030D-6E8A-4147-A177-3AD203B41FA5}">
                      <a16:colId xmlns:a16="http://schemas.microsoft.com/office/drawing/2014/main" val="280405184"/>
                    </a:ext>
                  </a:extLst>
                </a:gridCol>
                <a:gridCol w="493776">
                  <a:extLst>
                    <a:ext uri="{9D8B030D-6E8A-4147-A177-3AD203B41FA5}">
                      <a16:colId xmlns:a16="http://schemas.microsoft.com/office/drawing/2014/main" val="2878325649"/>
                    </a:ext>
                  </a:extLst>
                </a:gridCol>
                <a:gridCol w="493776">
                  <a:extLst>
                    <a:ext uri="{9D8B030D-6E8A-4147-A177-3AD203B41FA5}">
                      <a16:colId xmlns:a16="http://schemas.microsoft.com/office/drawing/2014/main" val="1641335511"/>
                    </a:ext>
                  </a:extLst>
                </a:gridCol>
                <a:gridCol w="493776">
                  <a:extLst>
                    <a:ext uri="{9D8B030D-6E8A-4147-A177-3AD203B41FA5}">
                      <a16:colId xmlns:a16="http://schemas.microsoft.com/office/drawing/2014/main" val="2436693523"/>
                    </a:ext>
                  </a:extLst>
                </a:gridCol>
                <a:gridCol w="493776">
                  <a:extLst>
                    <a:ext uri="{9D8B030D-6E8A-4147-A177-3AD203B41FA5}">
                      <a16:colId xmlns:a16="http://schemas.microsoft.com/office/drawing/2014/main" val="3726049251"/>
                    </a:ext>
                  </a:extLst>
                </a:gridCol>
                <a:gridCol w="493776">
                  <a:extLst>
                    <a:ext uri="{9D8B030D-6E8A-4147-A177-3AD203B41FA5}">
                      <a16:colId xmlns:a16="http://schemas.microsoft.com/office/drawing/2014/main" val="2470141061"/>
                    </a:ext>
                  </a:extLst>
                </a:gridCol>
                <a:gridCol w="493776">
                  <a:extLst>
                    <a:ext uri="{9D8B030D-6E8A-4147-A177-3AD203B41FA5}">
                      <a16:colId xmlns:a16="http://schemas.microsoft.com/office/drawing/2014/main" val="4261427857"/>
                    </a:ext>
                  </a:extLst>
                </a:gridCol>
                <a:gridCol w="493776">
                  <a:extLst>
                    <a:ext uri="{9D8B030D-6E8A-4147-A177-3AD203B41FA5}">
                      <a16:colId xmlns:a16="http://schemas.microsoft.com/office/drawing/2014/main" val="407308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229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- 2021-04-08 19:07:24</a:t>
                      </a:r>
                      <a:r>
                        <a:rPr kumimoji="0" lang="es-ES" sz="1000" b="0" i="0" u="none" strike="noStrike" kern="1200" cap="none" spc="0" normalizeH="0" baseline="0" noProof="0">
                          <a:ln>
                            <a:noFill/>
                          </a:ln>
                          <a:solidFill>
                            <a:prstClr val="black"/>
                          </a:solidFill>
                          <a:effectLst/>
                          <a:uLnTx/>
                          <a:uFillTx/>
                          <a:latin typeface="+mn-lt"/>
                          <a:ea typeface="+mn-ea"/>
                          <a:cs typeface="+mn-cs"/>
                        </a:rPr>
                        <a:t>
 #TBT  
En 2012, SCOTT es la primera marca en lanzar una línea de éxito con ruedas de 27,5” con los modelos Scale 700 y Genius 700. 
El campeón mundial Nino Schurter domina todos los circuitos de competición a bordo de su Scale 700 RC, un modelo que revolucionó el mundo del ciclismo.
#SCOTTargentina  
#SCOTTbikes  
@nschurter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0869704"/>
                  </a:ext>
                </a:extLst>
              </a:tr>
            </a:tbl>
          </a:graphicData>
        </a:graphic>
      </p:graphicFrame>
      <p:sp>
        <p:nvSpPr>
          <p:cNvPr id="4" name="Text Placeholder 3">
            <a:extLst>
              <a:ext uri="{FF2B5EF4-FFF2-40B4-BE49-F238E27FC236}">
                <a16:creationId xmlns:a16="http://schemas.microsoft.com/office/drawing/2014/main" id="{0B20D60F-212F-4385-950E-B2F8B6066C0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705608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CAE29-0190-48A7-9ADC-6444A86B61AB}"/>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62C70E74-7D5C-4710-9916-45C7D9BE4CA0}"/>
              </a:ext>
            </a:extLst>
          </p:cNvPr>
          <p:cNvGraphicFramePr>
            <a:graphicFrameLocks noGrp="1"/>
          </p:cNvGraphicFramePr>
          <p:nvPr>
            <p:ph type="tbl" sz="quarter" idx="13"/>
            <p:extLst>
              <p:ext uri="{D42A27DB-BD31-4B8C-83A1-F6EECF244321}">
                <p14:modId xmlns:p14="http://schemas.microsoft.com/office/powerpoint/2010/main" val="326672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7805971"/>
                    </a:ext>
                  </a:extLst>
                </a:gridCol>
                <a:gridCol w="493776">
                  <a:extLst>
                    <a:ext uri="{9D8B030D-6E8A-4147-A177-3AD203B41FA5}">
                      <a16:colId xmlns:a16="http://schemas.microsoft.com/office/drawing/2014/main" val="1210816787"/>
                    </a:ext>
                  </a:extLst>
                </a:gridCol>
                <a:gridCol w="493776">
                  <a:extLst>
                    <a:ext uri="{9D8B030D-6E8A-4147-A177-3AD203B41FA5}">
                      <a16:colId xmlns:a16="http://schemas.microsoft.com/office/drawing/2014/main" val="2011572294"/>
                    </a:ext>
                  </a:extLst>
                </a:gridCol>
                <a:gridCol w="493776">
                  <a:extLst>
                    <a:ext uri="{9D8B030D-6E8A-4147-A177-3AD203B41FA5}">
                      <a16:colId xmlns:a16="http://schemas.microsoft.com/office/drawing/2014/main" val="59507244"/>
                    </a:ext>
                  </a:extLst>
                </a:gridCol>
                <a:gridCol w="493776">
                  <a:extLst>
                    <a:ext uri="{9D8B030D-6E8A-4147-A177-3AD203B41FA5}">
                      <a16:colId xmlns:a16="http://schemas.microsoft.com/office/drawing/2014/main" val="763546893"/>
                    </a:ext>
                  </a:extLst>
                </a:gridCol>
                <a:gridCol w="493776">
                  <a:extLst>
                    <a:ext uri="{9D8B030D-6E8A-4147-A177-3AD203B41FA5}">
                      <a16:colId xmlns:a16="http://schemas.microsoft.com/office/drawing/2014/main" val="2464436589"/>
                    </a:ext>
                  </a:extLst>
                </a:gridCol>
                <a:gridCol w="493776">
                  <a:extLst>
                    <a:ext uri="{9D8B030D-6E8A-4147-A177-3AD203B41FA5}">
                      <a16:colId xmlns:a16="http://schemas.microsoft.com/office/drawing/2014/main" val="1920689089"/>
                    </a:ext>
                  </a:extLst>
                </a:gridCol>
                <a:gridCol w="493776">
                  <a:extLst>
                    <a:ext uri="{9D8B030D-6E8A-4147-A177-3AD203B41FA5}">
                      <a16:colId xmlns:a16="http://schemas.microsoft.com/office/drawing/2014/main" val="410983150"/>
                    </a:ext>
                  </a:extLst>
                </a:gridCol>
                <a:gridCol w="493776">
                  <a:extLst>
                    <a:ext uri="{9D8B030D-6E8A-4147-A177-3AD203B41FA5}">
                      <a16:colId xmlns:a16="http://schemas.microsoft.com/office/drawing/2014/main" val="2305345821"/>
                    </a:ext>
                  </a:extLst>
                </a:gridCol>
                <a:gridCol w="493776">
                  <a:extLst>
                    <a:ext uri="{9D8B030D-6E8A-4147-A177-3AD203B41FA5}">
                      <a16:colId xmlns:a16="http://schemas.microsoft.com/office/drawing/2014/main" val="1874862945"/>
                    </a:ext>
                  </a:extLst>
                </a:gridCol>
                <a:gridCol w="493776">
                  <a:extLst>
                    <a:ext uri="{9D8B030D-6E8A-4147-A177-3AD203B41FA5}">
                      <a16:colId xmlns:a16="http://schemas.microsoft.com/office/drawing/2014/main" val="3496349025"/>
                    </a:ext>
                  </a:extLst>
                </a:gridCol>
                <a:gridCol w="493776">
                  <a:extLst>
                    <a:ext uri="{9D8B030D-6E8A-4147-A177-3AD203B41FA5}">
                      <a16:colId xmlns:a16="http://schemas.microsoft.com/office/drawing/2014/main" val="305570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743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- 2021-04-09 20:35:38</a:t>
                      </a:r>
                      <a:r>
                        <a:rPr kumimoji="0" lang="es-ES" sz="1000" b="0" i="0" u="none" strike="noStrike" kern="1200" cap="none" spc="0" normalizeH="0" baseline="0" noProof="0">
                          <a:ln>
                            <a:noFill/>
                          </a:ln>
                          <a:solidFill>
                            <a:prstClr val="black"/>
                          </a:solidFill>
                          <a:effectLst/>
                          <a:uLnTx/>
                          <a:uFillTx/>
                          <a:latin typeface="+mn-lt"/>
                          <a:ea typeface="+mn-ea"/>
                          <a:cs typeface="+mn-cs"/>
                        </a:rPr>
                        <a:t>
 ¡Marlin 5 WSD! Geometría especializada con puntos de contacto para mujer, cuadro ligero, cableado interno y un diseño único es la mejor opción para tu primera bici o iniciarte en el mtb en compañía de @chicastrek. 
Los cuadros más chicos (Xs y S) son los únicos que incorporarán curvatura en la estructura horizontal. 
@trekbikes @trekbicycleargentina @bontragerargentina  #trekbikes #trekargentina #bontragerargentina #racedtowin #gooutside #creemosenlasbicis #racedtowin #Marlin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4917445"/>
                  </a:ext>
                </a:extLst>
              </a:tr>
            </a:tbl>
          </a:graphicData>
        </a:graphic>
      </p:graphicFrame>
      <p:sp>
        <p:nvSpPr>
          <p:cNvPr id="4" name="Text Placeholder 3">
            <a:extLst>
              <a:ext uri="{FF2B5EF4-FFF2-40B4-BE49-F238E27FC236}">
                <a16:creationId xmlns:a16="http://schemas.microsoft.com/office/drawing/2014/main" id="{40A2633F-2804-4D3A-BA43-DF4FE625EBF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784308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6662-4476-405B-B490-C6A5B87DD94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7657DE7-0581-4B45-AEB0-215D11C7B242}"/>
              </a:ext>
            </a:extLst>
          </p:cNvPr>
          <p:cNvGraphicFramePr>
            <a:graphicFrameLocks noGrp="1"/>
          </p:cNvGraphicFramePr>
          <p:nvPr>
            <p:ph type="chart" sz="quarter" idx="13"/>
            <p:extLst>
              <p:ext uri="{D42A27DB-BD31-4B8C-83A1-F6EECF244321}">
                <p14:modId xmlns:p14="http://schemas.microsoft.com/office/powerpoint/2010/main" val="242765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59BE2-1C92-4CD5-B274-CE686FE4E95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CBF3977-54E3-4F6C-85AF-E78F92CC56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2974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0954-3F99-4658-ABD9-BFB2C89F39D1}"/>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ADE3EDFD-DDD2-49DE-B70B-52C5A91FD209}"/>
              </a:ext>
            </a:extLst>
          </p:cNvPr>
          <p:cNvGraphicFramePr>
            <a:graphicFrameLocks noGrp="1"/>
          </p:cNvGraphicFramePr>
          <p:nvPr>
            <p:ph type="tbl" sz="quarter" idx="13"/>
            <p:extLst>
              <p:ext uri="{D42A27DB-BD31-4B8C-83A1-F6EECF244321}">
                <p14:modId xmlns:p14="http://schemas.microsoft.com/office/powerpoint/2010/main" val="240468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4357757"/>
                    </a:ext>
                  </a:extLst>
                </a:gridCol>
                <a:gridCol w="1152144">
                  <a:extLst>
                    <a:ext uri="{9D8B030D-6E8A-4147-A177-3AD203B41FA5}">
                      <a16:colId xmlns:a16="http://schemas.microsoft.com/office/drawing/2014/main" val="4024459896"/>
                    </a:ext>
                  </a:extLst>
                </a:gridCol>
                <a:gridCol w="1152144">
                  <a:extLst>
                    <a:ext uri="{9D8B030D-6E8A-4147-A177-3AD203B41FA5}">
                      <a16:colId xmlns:a16="http://schemas.microsoft.com/office/drawing/2014/main" val="3606326473"/>
                    </a:ext>
                  </a:extLst>
                </a:gridCol>
                <a:gridCol w="1152144">
                  <a:extLst>
                    <a:ext uri="{9D8B030D-6E8A-4147-A177-3AD203B41FA5}">
                      <a16:colId xmlns:a16="http://schemas.microsoft.com/office/drawing/2014/main" val="1035722212"/>
                    </a:ext>
                  </a:extLst>
                </a:gridCol>
                <a:gridCol w="1152144">
                  <a:extLst>
                    <a:ext uri="{9D8B030D-6E8A-4147-A177-3AD203B41FA5}">
                      <a16:colId xmlns:a16="http://schemas.microsoft.com/office/drawing/2014/main" val="23969543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845706549"/>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084056665"/>
                  </a:ext>
                </a:extLst>
              </a:tr>
            </a:tbl>
          </a:graphicData>
        </a:graphic>
      </p:graphicFrame>
      <p:sp>
        <p:nvSpPr>
          <p:cNvPr id="4" name="Text Placeholder 3">
            <a:extLst>
              <a:ext uri="{FF2B5EF4-FFF2-40B4-BE49-F238E27FC236}">
                <a16:creationId xmlns:a16="http://schemas.microsoft.com/office/drawing/2014/main" id="{4FF5BA5A-6538-4C27-93AF-FF1F2ABF15C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315999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1710</Words>
  <Application>Microsoft Office PowerPoint</Application>
  <PresentationFormat>On-screen Show (4:3)</PresentationFormat>
  <Paragraphs>937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2021-04-16T18:59:26Z</dcterms:created>
  <dcterms:modified xsi:type="dcterms:W3CDTF">2021-04-16T19:01:26Z</dcterms:modified>
</cp:coreProperties>
</file>