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7" r:id="rId22"/>
    <p:sldId id="278" r:id="rId23"/>
    <p:sldId id="279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9"/>
      <p:bold r:id="rId50"/>
      <p:italic r:id="rId51"/>
      <p:boldItalic r:id="rId5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font" Target="fonts/font2.fntdata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font" Target="fonts/font3.fntdata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9.6999999999999993</c:v>
                </c:pt>
                <c:pt idx="1">
                  <c:v>17.857099999999999</c:v>
                </c:pt>
                <c:pt idx="2">
                  <c:v>5.7895000000000003</c:v>
                </c:pt>
                <c:pt idx="3">
                  <c:v>0</c:v>
                </c:pt>
                <c:pt idx="4">
                  <c:v>18.269500000000001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834-4412-95BF-440FCED3B08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10.1927</c:v>
                </c:pt>
                <c:pt idx="1">
                  <c:v>17.857099999999999</c:v>
                </c:pt>
                <c:pt idx="2">
                  <c:v>1.25</c:v>
                </c:pt>
                <c:pt idx="3">
                  <c:v>0</c:v>
                </c:pt>
                <c:pt idx="4">
                  <c:v>3.7170999999999998</c:v>
                </c:pt>
                <c:pt idx="5">
                  <c:v>34.759700000000002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834-4412-95BF-440FCED3B08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11.9765</c:v>
                </c:pt>
                <c:pt idx="1">
                  <c:v>100</c:v>
                </c:pt>
                <c:pt idx="2">
                  <c:v>37.368400000000001</c:v>
                </c:pt>
                <c:pt idx="3">
                  <c:v>0</c:v>
                </c:pt>
                <c:pt idx="4">
                  <c:v>16.802499999999998</c:v>
                </c:pt>
                <c:pt idx="5">
                  <c:v>2.214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834-4412-95BF-440FCED3B08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16.792000000000002</c:v>
                </c:pt>
                <c:pt idx="1">
                  <c:v>32.142899999999997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16.8001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834-4412-95BF-440FCED3B08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100</c:v>
                </c:pt>
                <c:pt idx="1">
                  <c:v>21.428599999999999</c:v>
                </c:pt>
                <c:pt idx="2">
                  <c:v>7.0395000000000003</c:v>
                </c:pt>
                <c:pt idx="3">
                  <c:v>0</c:v>
                </c:pt>
                <c:pt idx="4">
                  <c:v>1.7677</c:v>
                </c:pt>
                <c:pt idx="5">
                  <c:v>-2.6356000000000002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834-4412-95BF-440FCED3B0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35245224"/>
        <c:axId val="335247848"/>
      </c:radarChart>
      <c:catAx>
        <c:axId val="335245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247848"/>
        <c:crosses val="autoZero"/>
        <c:auto val="1"/>
        <c:lblAlgn val="ctr"/>
        <c:lblOffset val="100"/>
        <c:noMultiLvlLbl val="0"/>
      </c:catAx>
      <c:valAx>
        <c:axId val="335247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245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Sheet1!$A$1:$E$1</c:f>
              <c:strCache>
                <c:ptCount val="5"/>
                <c:pt idx="0">
                  <c:v>Olmo Bikes</c:v>
                </c:pt>
                <c:pt idx="1">
                  <c:v>Venzo Argentina</c:v>
                </c:pt>
                <c:pt idx="2">
                  <c:v>Topmega oficial</c:v>
                </c:pt>
                <c:pt idx="3">
                  <c:v>Teknial Bikes</c:v>
                </c:pt>
                <c:pt idx="4">
                  <c:v>Motomel Bicicletas</c:v>
                </c:pt>
              </c:strCache>
            </c:strRef>
          </c:cat>
          <c:val>
            <c:numRef>
              <c:f>Sheet1!$A$2:$E$2</c:f>
              <c:numCache>
                <c:formatCode>General</c:formatCode>
                <c:ptCount val="5"/>
                <c:pt idx="0">
                  <c:v>266329</c:v>
                </c:pt>
                <c:pt idx="1">
                  <c:v>44722</c:v>
                </c:pt>
                <c:pt idx="2">
                  <c:v>31897</c:v>
                </c:pt>
                <c:pt idx="3">
                  <c:v>27146</c:v>
                </c:pt>
                <c:pt idx="4">
                  <c:v>25834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BD2-499E-AEA5-4F83BF986B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Sheet1!$A$1:$E$1</c:f>
              <c:strCache>
                <c:ptCount val="5"/>
                <c:pt idx="0">
                  <c:v>Olmo Bikes</c:v>
                </c:pt>
                <c:pt idx="1">
                  <c:v>Venzo Argentina</c:v>
                </c:pt>
                <c:pt idx="2">
                  <c:v>Topmega oficial</c:v>
                </c:pt>
                <c:pt idx="3">
                  <c:v>Teknial Bikes</c:v>
                </c:pt>
                <c:pt idx="4">
                  <c:v>Motomel Bicicletas</c:v>
                </c:pt>
              </c:strCache>
            </c:strRef>
          </c:cat>
          <c:val>
            <c:numRef>
              <c:f>Sheet1!$A$2:$E$2</c:f>
              <c:numCache>
                <c:formatCode>General</c:formatCode>
                <c:ptCount val="5"/>
                <c:pt idx="0">
                  <c:v>-219</c:v>
                </c:pt>
                <c:pt idx="1">
                  <c:v>233</c:v>
                </c:pt>
                <c:pt idx="2">
                  <c:v>22</c:v>
                </c:pt>
                <c:pt idx="3">
                  <c:v>291</c:v>
                </c:pt>
                <c:pt idx="4">
                  <c:v>781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087-44D0-B8A9-35FBE3F942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Sheet1!$A$1:$E$1</c:f>
              <c:strCache>
                <c:ptCount val="5"/>
                <c:pt idx="0">
                  <c:v>Olmo Bikes</c:v>
                </c:pt>
                <c:pt idx="1">
                  <c:v>Venzo Argentina</c:v>
                </c:pt>
                <c:pt idx="2">
                  <c:v>Topmega oficial</c:v>
                </c:pt>
                <c:pt idx="3">
                  <c:v>Teknial Bikes</c:v>
                </c:pt>
                <c:pt idx="4">
                  <c:v>Motomel Bicicletas</c:v>
                </c:pt>
              </c:strCache>
            </c:strRef>
          </c:cat>
          <c:val>
            <c:numRef>
              <c:f>Sheet1!$A$2:$E$2</c:f>
              <c:numCache>
                <c:formatCode>General</c:formatCode>
                <c:ptCount val="5"/>
                <c:pt idx="0">
                  <c:v>6</c:v>
                </c:pt>
                <c:pt idx="1">
                  <c:v>9</c:v>
                </c:pt>
                <c:pt idx="2">
                  <c:v>28</c:v>
                </c:pt>
                <c:pt idx="3">
                  <c:v>5</c:v>
                </c:pt>
                <c:pt idx="4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BFA-4789-B913-2492CF83FF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Sheet1!$A$1:$E$1</c:f>
              <c:strCache>
                <c:ptCount val="5"/>
                <c:pt idx="0">
                  <c:v>Olmo Bikes</c:v>
                </c:pt>
                <c:pt idx="1">
                  <c:v>Venzo Argentina</c:v>
                </c:pt>
                <c:pt idx="2">
                  <c:v>Topmega oficial</c:v>
                </c:pt>
                <c:pt idx="3">
                  <c:v>Teknial Bikes</c:v>
                </c:pt>
                <c:pt idx="4">
                  <c:v>Motomel Bicicletas</c:v>
                </c:pt>
              </c:strCache>
            </c:strRef>
          </c:cat>
          <c:val>
            <c:numRef>
              <c:f>Sheet1!$A$2:$E$2</c:f>
              <c:numCache>
                <c:formatCode>General</c:formatCode>
                <c:ptCount val="5"/>
                <c:pt idx="0">
                  <c:v>107</c:v>
                </c:pt>
                <c:pt idx="1">
                  <c:v>1520</c:v>
                </c:pt>
                <c:pt idx="2">
                  <c:v>568</c:v>
                </c:pt>
                <c:pt idx="3">
                  <c:v>19</c:v>
                </c:pt>
                <c:pt idx="4">
                  <c:v>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7A1-4FE1-9AC1-AFCCE4324E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44271</c:v>
                </c:pt>
                <c:pt idx="1">
                  <c:v>44272</c:v>
                </c:pt>
                <c:pt idx="2">
                  <c:v>44273</c:v>
                </c:pt>
                <c:pt idx="3">
                  <c:v>44274</c:v>
                </c:pt>
                <c:pt idx="4">
                  <c:v>44275</c:v>
                </c:pt>
                <c:pt idx="5">
                  <c:v>44276</c:v>
                </c:pt>
                <c:pt idx="6">
                  <c:v>44277</c:v>
                </c:pt>
                <c:pt idx="7">
                  <c:v>44278</c:v>
                </c:pt>
                <c:pt idx="8">
                  <c:v>44279</c:v>
                </c:pt>
                <c:pt idx="9">
                  <c:v>44280</c:v>
                </c:pt>
                <c:pt idx="10">
                  <c:v>44281</c:v>
                </c:pt>
                <c:pt idx="11">
                  <c:v>44282</c:v>
                </c:pt>
                <c:pt idx="12">
                  <c:v>44283</c:v>
                </c:pt>
                <c:pt idx="13">
                  <c:v>44284</c:v>
                </c:pt>
                <c:pt idx="14">
                  <c:v>44285</c:v>
                </c:pt>
                <c:pt idx="15">
                  <c:v>44286</c:v>
                </c:pt>
                <c:pt idx="16">
                  <c:v>44287</c:v>
                </c:pt>
                <c:pt idx="17">
                  <c:v>44288</c:v>
                </c:pt>
                <c:pt idx="18">
                  <c:v>44289</c:v>
                </c:pt>
                <c:pt idx="19">
                  <c:v>44290</c:v>
                </c:pt>
                <c:pt idx="20">
                  <c:v>44291</c:v>
                </c:pt>
                <c:pt idx="21">
                  <c:v>44292</c:v>
                </c:pt>
                <c:pt idx="22">
                  <c:v>44293</c:v>
                </c:pt>
                <c:pt idx="23">
                  <c:v>44294</c:v>
                </c:pt>
                <c:pt idx="24">
                  <c:v>44295</c:v>
                </c:pt>
                <c:pt idx="25">
                  <c:v>44296</c:v>
                </c:pt>
                <c:pt idx="26">
                  <c:v>44297</c:v>
                </c:pt>
                <c:pt idx="27">
                  <c:v>44298</c:v>
                </c:pt>
                <c:pt idx="28">
                  <c:v>44299</c:v>
                </c:pt>
                <c:pt idx="29">
                  <c:v>44300</c:v>
                </c:pt>
                <c:pt idx="30">
                  <c:v>44301</c:v>
                </c:pt>
                <c:pt idx="31">
                  <c:v>44302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25082</c:v>
                </c:pt>
                <c:pt idx="1">
                  <c:v>25110</c:v>
                </c:pt>
                <c:pt idx="2">
                  <c:v>25129</c:v>
                </c:pt>
                <c:pt idx="3">
                  <c:v>25153</c:v>
                </c:pt>
                <c:pt idx="4">
                  <c:v>25172</c:v>
                </c:pt>
                <c:pt idx="5">
                  <c:v>25201</c:v>
                </c:pt>
                <c:pt idx="6">
                  <c:v>25236</c:v>
                </c:pt>
                <c:pt idx="7">
                  <c:v>25268</c:v>
                </c:pt>
                <c:pt idx="8">
                  <c:v>25296</c:v>
                </c:pt>
                <c:pt idx="9">
                  <c:v>25313</c:v>
                </c:pt>
                <c:pt idx="10">
                  <c:v>25325</c:v>
                </c:pt>
                <c:pt idx="11">
                  <c:v>25360</c:v>
                </c:pt>
                <c:pt idx="12">
                  <c:v>25394</c:v>
                </c:pt>
                <c:pt idx="13">
                  <c:v>25426</c:v>
                </c:pt>
                <c:pt idx="14">
                  <c:v>25452</c:v>
                </c:pt>
                <c:pt idx="15">
                  <c:v>25473</c:v>
                </c:pt>
                <c:pt idx="16">
                  <c:v>25476</c:v>
                </c:pt>
                <c:pt idx="17">
                  <c:v>25474</c:v>
                </c:pt>
                <c:pt idx="18">
                  <c:v>25469</c:v>
                </c:pt>
                <c:pt idx="19">
                  <c:v>25481</c:v>
                </c:pt>
                <c:pt idx="20">
                  <c:v>25521</c:v>
                </c:pt>
                <c:pt idx="21">
                  <c:v>25559</c:v>
                </c:pt>
                <c:pt idx="22">
                  <c:v>25590</c:v>
                </c:pt>
                <c:pt idx="23">
                  <c:v>25621</c:v>
                </c:pt>
                <c:pt idx="24">
                  <c:v>25647</c:v>
                </c:pt>
                <c:pt idx="25">
                  <c:v>25674</c:v>
                </c:pt>
                <c:pt idx="26">
                  <c:v>25693</c:v>
                </c:pt>
                <c:pt idx="27">
                  <c:v>25718</c:v>
                </c:pt>
                <c:pt idx="28">
                  <c:v>25753</c:v>
                </c:pt>
                <c:pt idx="29">
                  <c:v>25785</c:v>
                </c:pt>
                <c:pt idx="30">
                  <c:v>25815</c:v>
                </c:pt>
                <c:pt idx="31">
                  <c:v>25834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311-4A8B-A5D6-01BDEB154A4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44271</c:v>
                </c:pt>
                <c:pt idx="1">
                  <c:v>44272</c:v>
                </c:pt>
                <c:pt idx="2">
                  <c:v>44273</c:v>
                </c:pt>
                <c:pt idx="3">
                  <c:v>44274</c:v>
                </c:pt>
                <c:pt idx="4">
                  <c:v>44275</c:v>
                </c:pt>
                <c:pt idx="5">
                  <c:v>44276</c:v>
                </c:pt>
                <c:pt idx="6">
                  <c:v>44277</c:v>
                </c:pt>
                <c:pt idx="7">
                  <c:v>44278</c:v>
                </c:pt>
                <c:pt idx="8">
                  <c:v>44279</c:v>
                </c:pt>
                <c:pt idx="9">
                  <c:v>44280</c:v>
                </c:pt>
                <c:pt idx="10">
                  <c:v>44281</c:v>
                </c:pt>
                <c:pt idx="11">
                  <c:v>44282</c:v>
                </c:pt>
                <c:pt idx="12">
                  <c:v>44283</c:v>
                </c:pt>
                <c:pt idx="13">
                  <c:v>44284</c:v>
                </c:pt>
                <c:pt idx="14">
                  <c:v>44285</c:v>
                </c:pt>
                <c:pt idx="15">
                  <c:v>44286</c:v>
                </c:pt>
                <c:pt idx="16">
                  <c:v>44287</c:v>
                </c:pt>
                <c:pt idx="17">
                  <c:v>44288</c:v>
                </c:pt>
                <c:pt idx="18">
                  <c:v>44289</c:v>
                </c:pt>
                <c:pt idx="19">
                  <c:v>44290</c:v>
                </c:pt>
                <c:pt idx="20">
                  <c:v>44291</c:v>
                </c:pt>
                <c:pt idx="21">
                  <c:v>44292</c:v>
                </c:pt>
                <c:pt idx="22">
                  <c:v>44293</c:v>
                </c:pt>
                <c:pt idx="23">
                  <c:v>44294</c:v>
                </c:pt>
                <c:pt idx="24">
                  <c:v>44295</c:v>
                </c:pt>
                <c:pt idx="25">
                  <c:v>44296</c:v>
                </c:pt>
                <c:pt idx="26">
                  <c:v>44297</c:v>
                </c:pt>
                <c:pt idx="27">
                  <c:v>44298</c:v>
                </c:pt>
                <c:pt idx="28">
                  <c:v>44299</c:v>
                </c:pt>
                <c:pt idx="29">
                  <c:v>44300</c:v>
                </c:pt>
                <c:pt idx="30">
                  <c:v>44301</c:v>
                </c:pt>
                <c:pt idx="31">
                  <c:v>44302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26870</c:v>
                </c:pt>
                <c:pt idx="1">
                  <c:v>26875</c:v>
                </c:pt>
                <c:pt idx="2">
                  <c:v>26883</c:v>
                </c:pt>
                <c:pt idx="3">
                  <c:v>26893</c:v>
                </c:pt>
                <c:pt idx="4">
                  <c:v>26909</c:v>
                </c:pt>
                <c:pt idx="5">
                  <c:v>26923</c:v>
                </c:pt>
                <c:pt idx="6">
                  <c:v>26940</c:v>
                </c:pt>
                <c:pt idx="7">
                  <c:v>26958</c:v>
                </c:pt>
                <c:pt idx="8">
                  <c:v>26967</c:v>
                </c:pt>
                <c:pt idx="9">
                  <c:v>26981</c:v>
                </c:pt>
                <c:pt idx="10">
                  <c:v>26989</c:v>
                </c:pt>
                <c:pt idx="11">
                  <c:v>27002</c:v>
                </c:pt>
                <c:pt idx="12">
                  <c:v>27020</c:v>
                </c:pt>
                <c:pt idx="13">
                  <c:v>27027</c:v>
                </c:pt>
                <c:pt idx="14">
                  <c:v>27037</c:v>
                </c:pt>
                <c:pt idx="15">
                  <c:v>27050</c:v>
                </c:pt>
                <c:pt idx="16">
                  <c:v>27048</c:v>
                </c:pt>
                <c:pt idx="17">
                  <c:v>27047</c:v>
                </c:pt>
                <c:pt idx="18">
                  <c:v>27045</c:v>
                </c:pt>
                <c:pt idx="19">
                  <c:v>27046</c:v>
                </c:pt>
                <c:pt idx="20">
                  <c:v>27055</c:v>
                </c:pt>
                <c:pt idx="21">
                  <c:v>27066</c:v>
                </c:pt>
                <c:pt idx="22">
                  <c:v>27083</c:v>
                </c:pt>
                <c:pt idx="23">
                  <c:v>27094</c:v>
                </c:pt>
                <c:pt idx="24">
                  <c:v>27103</c:v>
                </c:pt>
                <c:pt idx="25">
                  <c:v>27100</c:v>
                </c:pt>
                <c:pt idx="26">
                  <c:v>27112</c:v>
                </c:pt>
                <c:pt idx="27">
                  <c:v>27123</c:v>
                </c:pt>
                <c:pt idx="28">
                  <c:v>27133</c:v>
                </c:pt>
                <c:pt idx="29">
                  <c:v>27138</c:v>
                </c:pt>
                <c:pt idx="30">
                  <c:v>27143</c:v>
                </c:pt>
                <c:pt idx="31">
                  <c:v>27146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311-4A8B-A5D6-01BDEB154A4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44271</c:v>
                </c:pt>
                <c:pt idx="1">
                  <c:v>44272</c:v>
                </c:pt>
                <c:pt idx="2">
                  <c:v>44273</c:v>
                </c:pt>
                <c:pt idx="3">
                  <c:v>44274</c:v>
                </c:pt>
                <c:pt idx="4">
                  <c:v>44275</c:v>
                </c:pt>
                <c:pt idx="5">
                  <c:v>44276</c:v>
                </c:pt>
                <c:pt idx="6">
                  <c:v>44277</c:v>
                </c:pt>
                <c:pt idx="7">
                  <c:v>44278</c:v>
                </c:pt>
                <c:pt idx="8">
                  <c:v>44279</c:v>
                </c:pt>
                <c:pt idx="9">
                  <c:v>44280</c:v>
                </c:pt>
                <c:pt idx="10">
                  <c:v>44281</c:v>
                </c:pt>
                <c:pt idx="11">
                  <c:v>44282</c:v>
                </c:pt>
                <c:pt idx="12">
                  <c:v>44283</c:v>
                </c:pt>
                <c:pt idx="13">
                  <c:v>44284</c:v>
                </c:pt>
                <c:pt idx="14">
                  <c:v>44285</c:v>
                </c:pt>
                <c:pt idx="15">
                  <c:v>44286</c:v>
                </c:pt>
                <c:pt idx="16">
                  <c:v>44287</c:v>
                </c:pt>
                <c:pt idx="17">
                  <c:v>44288</c:v>
                </c:pt>
                <c:pt idx="18">
                  <c:v>44289</c:v>
                </c:pt>
                <c:pt idx="19">
                  <c:v>44290</c:v>
                </c:pt>
                <c:pt idx="20">
                  <c:v>44291</c:v>
                </c:pt>
                <c:pt idx="21">
                  <c:v>44292</c:v>
                </c:pt>
                <c:pt idx="22">
                  <c:v>44293</c:v>
                </c:pt>
                <c:pt idx="23">
                  <c:v>44294</c:v>
                </c:pt>
                <c:pt idx="24">
                  <c:v>44295</c:v>
                </c:pt>
                <c:pt idx="25">
                  <c:v>44296</c:v>
                </c:pt>
                <c:pt idx="26">
                  <c:v>44297</c:v>
                </c:pt>
                <c:pt idx="27">
                  <c:v>44298</c:v>
                </c:pt>
                <c:pt idx="28">
                  <c:v>44299</c:v>
                </c:pt>
                <c:pt idx="29">
                  <c:v>44300</c:v>
                </c:pt>
                <c:pt idx="30">
                  <c:v>44301</c:v>
                </c:pt>
                <c:pt idx="31">
                  <c:v>44302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31877</c:v>
                </c:pt>
                <c:pt idx="1">
                  <c:v>31875</c:v>
                </c:pt>
                <c:pt idx="2">
                  <c:v>31879</c:v>
                </c:pt>
                <c:pt idx="3">
                  <c:v>31879</c:v>
                </c:pt>
                <c:pt idx="4">
                  <c:v>31880</c:v>
                </c:pt>
                <c:pt idx="5">
                  <c:v>31880</c:v>
                </c:pt>
                <c:pt idx="6">
                  <c:v>31883</c:v>
                </c:pt>
                <c:pt idx="7">
                  <c:v>31886</c:v>
                </c:pt>
                <c:pt idx="8">
                  <c:v>31887</c:v>
                </c:pt>
                <c:pt idx="9">
                  <c:v>31886</c:v>
                </c:pt>
                <c:pt idx="10">
                  <c:v>31882</c:v>
                </c:pt>
                <c:pt idx="11">
                  <c:v>31884</c:v>
                </c:pt>
                <c:pt idx="12">
                  <c:v>31887</c:v>
                </c:pt>
                <c:pt idx="13">
                  <c:v>31889</c:v>
                </c:pt>
                <c:pt idx="14">
                  <c:v>31889</c:v>
                </c:pt>
                <c:pt idx="15">
                  <c:v>31891</c:v>
                </c:pt>
                <c:pt idx="16">
                  <c:v>31895</c:v>
                </c:pt>
                <c:pt idx="17">
                  <c:v>31895</c:v>
                </c:pt>
                <c:pt idx="18">
                  <c:v>31893</c:v>
                </c:pt>
                <c:pt idx="19">
                  <c:v>31895</c:v>
                </c:pt>
                <c:pt idx="20">
                  <c:v>31897</c:v>
                </c:pt>
                <c:pt idx="21">
                  <c:v>31898</c:v>
                </c:pt>
                <c:pt idx="22">
                  <c:v>31897</c:v>
                </c:pt>
                <c:pt idx="23">
                  <c:v>31899</c:v>
                </c:pt>
                <c:pt idx="24">
                  <c:v>31898</c:v>
                </c:pt>
                <c:pt idx="25">
                  <c:v>31900</c:v>
                </c:pt>
                <c:pt idx="26">
                  <c:v>31899</c:v>
                </c:pt>
                <c:pt idx="27">
                  <c:v>31899</c:v>
                </c:pt>
                <c:pt idx="28">
                  <c:v>31899</c:v>
                </c:pt>
                <c:pt idx="29">
                  <c:v>31899</c:v>
                </c:pt>
                <c:pt idx="30">
                  <c:v>31899</c:v>
                </c:pt>
                <c:pt idx="31">
                  <c:v>31897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311-4A8B-A5D6-01BDEB154A4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44271</c:v>
                </c:pt>
                <c:pt idx="1">
                  <c:v>44272</c:v>
                </c:pt>
                <c:pt idx="2">
                  <c:v>44273</c:v>
                </c:pt>
                <c:pt idx="3">
                  <c:v>44274</c:v>
                </c:pt>
                <c:pt idx="4">
                  <c:v>44275</c:v>
                </c:pt>
                <c:pt idx="5">
                  <c:v>44276</c:v>
                </c:pt>
                <c:pt idx="6">
                  <c:v>44277</c:v>
                </c:pt>
                <c:pt idx="7">
                  <c:v>44278</c:v>
                </c:pt>
                <c:pt idx="8">
                  <c:v>44279</c:v>
                </c:pt>
                <c:pt idx="9">
                  <c:v>44280</c:v>
                </c:pt>
                <c:pt idx="10">
                  <c:v>44281</c:v>
                </c:pt>
                <c:pt idx="11">
                  <c:v>44282</c:v>
                </c:pt>
                <c:pt idx="12">
                  <c:v>44283</c:v>
                </c:pt>
                <c:pt idx="13">
                  <c:v>44284</c:v>
                </c:pt>
                <c:pt idx="14">
                  <c:v>44285</c:v>
                </c:pt>
                <c:pt idx="15">
                  <c:v>44286</c:v>
                </c:pt>
                <c:pt idx="16">
                  <c:v>44287</c:v>
                </c:pt>
                <c:pt idx="17">
                  <c:v>44288</c:v>
                </c:pt>
                <c:pt idx="18">
                  <c:v>44289</c:v>
                </c:pt>
                <c:pt idx="19">
                  <c:v>44290</c:v>
                </c:pt>
                <c:pt idx="20">
                  <c:v>44291</c:v>
                </c:pt>
                <c:pt idx="21">
                  <c:v>44292</c:v>
                </c:pt>
                <c:pt idx="22">
                  <c:v>44293</c:v>
                </c:pt>
                <c:pt idx="23">
                  <c:v>44294</c:v>
                </c:pt>
                <c:pt idx="24">
                  <c:v>44295</c:v>
                </c:pt>
                <c:pt idx="25">
                  <c:v>44296</c:v>
                </c:pt>
                <c:pt idx="26">
                  <c:v>44297</c:v>
                </c:pt>
                <c:pt idx="27">
                  <c:v>44298</c:v>
                </c:pt>
                <c:pt idx="28">
                  <c:v>44299</c:v>
                </c:pt>
                <c:pt idx="29">
                  <c:v>44300</c:v>
                </c:pt>
                <c:pt idx="30">
                  <c:v>44301</c:v>
                </c:pt>
                <c:pt idx="31">
                  <c:v>44302</c:v>
                </c:pt>
              </c:numCache>
            </c:numRef>
          </c:cat>
          <c:val>
            <c:numRef>
              <c:f>Sheet1!$E$2:$E$33</c:f>
              <c:numCache>
                <c:formatCode>General</c:formatCode>
                <c:ptCount val="32"/>
                <c:pt idx="0">
                  <c:v>44498</c:v>
                </c:pt>
                <c:pt idx="1">
                  <c:v>44502</c:v>
                </c:pt>
                <c:pt idx="2">
                  <c:v>44504</c:v>
                </c:pt>
                <c:pt idx="3">
                  <c:v>44511</c:v>
                </c:pt>
                <c:pt idx="4">
                  <c:v>44516</c:v>
                </c:pt>
                <c:pt idx="5">
                  <c:v>44522</c:v>
                </c:pt>
                <c:pt idx="6">
                  <c:v>44532</c:v>
                </c:pt>
                <c:pt idx="7">
                  <c:v>44539</c:v>
                </c:pt>
                <c:pt idx="8">
                  <c:v>44545</c:v>
                </c:pt>
                <c:pt idx="9">
                  <c:v>44556</c:v>
                </c:pt>
                <c:pt idx="10">
                  <c:v>44557</c:v>
                </c:pt>
                <c:pt idx="11">
                  <c:v>44563</c:v>
                </c:pt>
                <c:pt idx="12">
                  <c:v>44569</c:v>
                </c:pt>
                <c:pt idx="13">
                  <c:v>44575</c:v>
                </c:pt>
                <c:pt idx="14">
                  <c:v>44582</c:v>
                </c:pt>
                <c:pt idx="15">
                  <c:v>44587</c:v>
                </c:pt>
                <c:pt idx="16">
                  <c:v>44599</c:v>
                </c:pt>
                <c:pt idx="17">
                  <c:v>44607</c:v>
                </c:pt>
                <c:pt idx="18">
                  <c:v>44612</c:v>
                </c:pt>
                <c:pt idx="19">
                  <c:v>44611</c:v>
                </c:pt>
                <c:pt idx="20">
                  <c:v>44615</c:v>
                </c:pt>
                <c:pt idx="21">
                  <c:v>44621</c:v>
                </c:pt>
                <c:pt idx="22">
                  <c:v>44625</c:v>
                </c:pt>
                <c:pt idx="23">
                  <c:v>44638</c:v>
                </c:pt>
                <c:pt idx="24">
                  <c:v>44648</c:v>
                </c:pt>
                <c:pt idx="25">
                  <c:v>44655</c:v>
                </c:pt>
                <c:pt idx="26">
                  <c:v>44663</c:v>
                </c:pt>
                <c:pt idx="27">
                  <c:v>44690</c:v>
                </c:pt>
                <c:pt idx="28">
                  <c:v>44708</c:v>
                </c:pt>
                <c:pt idx="29">
                  <c:v>44711</c:v>
                </c:pt>
                <c:pt idx="30">
                  <c:v>44715</c:v>
                </c:pt>
                <c:pt idx="31">
                  <c:v>44722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311-4A8B-A5D6-01BDEB154A4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44271</c:v>
                </c:pt>
                <c:pt idx="1">
                  <c:v>44272</c:v>
                </c:pt>
                <c:pt idx="2">
                  <c:v>44273</c:v>
                </c:pt>
                <c:pt idx="3">
                  <c:v>44274</c:v>
                </c:pt>
                <c:pt idx="4">
                  <c:v>44275</c:v>
                </c:pt>
                <c:pt idx="5">
                  <c:v>44276</c:v>
                </c:pt>
                <c:pt idx="6">
                  <c:v>44277</c:v>
                </c:pt>
                <c:pt idx="7">
                  <c:v>44278</c:v>
                </c:pt>
                <c:pt idx="8">
                  <c:v>44279</c:v>
                </c:pt>
                <c:pt idx="9">
                  <c:v>44280</c:v>
                </c:pt>
                <c:pt idx="10">
                  <c:v>44281</c:v>
                </c:pt>
                <c:pt idx="11">
                  <c:v>44282</c:v>
                </c:pt>
                <c:pt idx="12">
                  <c:v>44283</c:v>
                </c:pt>
                <c:pt idx="13">
                  <c:v>44284</c:v>
                </c:pt>
                <c:pt idx="14">
                  <c:v>44285</c:v>
                </c:pt>
                <c:pt idx="15">
                  <c:v>44286</c:v>
                </c:pt>
                <c:pt idx="16">
                  <c:v>44287</c:v>
                </c:pt>
                <c:pt idx="17">
                  <c:v>44288</c:v>
                </c:pt>
                <c:pt idx="18">
                  <c:v>44289</c:v>
                </c:pt>
                <c:pt idx="19">
                  <c:v>44290</c:v>
                </c:pt>
                <c:pt idx="20">
                  <c:v>44291</c:v>
                </c:pt>
                <c:pt idx="21">
                  <c:v>44292</c:v>
                </c:pt>
                <c:pt idx="22">
                  <c:v>44293</c:v>
                </c:pt>
                <c:pt idx="23">
                  <c:v>44294</c:v>
                </c:pt>
                <c:pt idx="24">
                  <c:v>44295</c:v>
                </c:pt>
                <c:pt idx="25">
                  <c:v>44296</c:v>
                </c:pt>
                <c:pt idx="26">
                  <c:v>44297</c:v>
                </c:pt>
                <c:pt idx="27">
                  <c:v>44298</c:v>
                </c:pt>
                <c:pt idx="28">
                  <c:v>44299</c:v>
                </c:pt>
                <c:pt idx="29">
                  <c:v>44300</c:v>
                </c:pt>
                <c:pt idx="30">
                  <c:v>44301</c:v>
                </c:pt>
                <c:pt idx="31">
                  <c:v>44302</c:v>
                </c:pt>
              </c:numCache>
            </c:numRef>
          </c:cat>
          <c:val>
            <c:numRef>
              <c:f>Sheet1!$F$2:$F$33</c:f>
              <c:numCache>
                <c:formatCode>General</c:formatCode>
                <c:ptCount val="32"/>
                <c:pt idx="0">
                  <c:v>266543</c:v>
                </c:pt>
                <c:pt idx="1">
                  <c:v>266534</c:v>
                </c:pt>
                <c:pt idx="2">
                  <c:v>266519</c:v>
                </c:pt>
                <c:pt idx="3">
                  <c:v>266507</c:v>
                </c:pt>
                <c:pt idx="4">
                  <c:v>266492</c:v>
                </c:pt>
                <c:pt idx="5">
                  <c:v>266488</c:v>
                </c:pt>
                <c:pt idx="6">
                  <c:v>266482</c:v>
                </c:pt>
                <c:pt idx="7">
                  <c:v>266473</c:v>
                </c:pt>
                <c:pt idx="8">
                  <c:v>266468</c:v>
                </c:pt>
                <c:pt idx="9">
                  <c:v>266459</c:v>
                </c:pt>
                <c:pt idx="10">
                  <c:v>266453</c:v>
                </c:pt>
                <c:pt idx="11">
                  <c:v>266451</c:v>
                </c:pt>
                <c:pt idx="12">
                  <c:v>266438</c:v>
                </c:pt>
                <c:pt idx="13">
                  <c:v>266437</c:v>
                </c:pt>
                <c:pt idx="14">
                  <c:v>266435</c:v>
                </c:pt>
                <c:pt idx="15">
                  <c:v>266426</c:v>
                </c:pt>
                <c:pt idx="16">
                  <c:v>266418</c:v>
                </c:pt>
                <c:pt idx="17">
                  <c:v>266417</c:v>
                </c:pt>
                <c:pt idx="18">
                  <c:v>266406</c:v>
                </c:pt>
                <c:pt idx="19">
                  <c:v>266400</c:v>
                </c:pt>
                <c:pt idx="20">
                  <c:v>266393</c:v>
                </c:pt>
                <c:pt idx="21">
                  <c:v>266388</c:v>
                </c:pt>
                <c:pt idx="22">
                  <c:v>266384</c:v>
                </c:pt>
                <c:pt idx="23">
                  <c:v>266374</c:v>
                </c:pt>
                <c:pt idx="24">
                  <c:v>266362</c:v>
                </c:pt>
                <c:pt idx="25">
                  <c:v>266349</c:v>
                </c:pt>
                <c:pt idx="26">
                  <c:v>266346</c:v>
                </c:pt>
                <c:pt idx="27">
                  <c:v>266343</c:v>
                </c:pt>
                <c:pt idx="28">
                  <c:v>266342</c:v>
                </c:pt>
                <c:pt idx="29">
                  <c:v>266342</c:v>
                </c:pt>
                <c:pt idx="30">
                  <c:v>266340</c:v>
                </c:pt>
                <c:pt idx="31">
                  <c:v>266329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A311-4A8B-A5D6-01BDEB154A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1936264"/>
        <c:axId val="341931344"/>
      </c:lineChart>
      <c:dateAx>
        <c:axId val="3419362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931344"/>
        <c:crosses val="autoZero"/>
        <c:auto val="1"/>
        <c:lblOffset val="100"/>
        <c:baseTimeUnit val="days"/>
      </c:dateAx>
      <c:valAx>
        <c:axId val="341931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936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44271</c:v>
                </c:pt>
                <c:pt idx="1">
                  <c:v>44272</c:v>
                </c:pt>
                <c:pt idx="2">
                  <c:v>44273</c:v>
                </c:pt>
                <c:pt idx="3">
                  <c:v>44274</c:v>
                </c:pt>
                <c:pt idx="4">
                  <c:v>44275</c:v>
                </c:pt>
                <c:pt idx="5">
                  <c:v>44276</c:v>
                </c:pt>
                <c:pt idx="6">
                  <c:v>44277</c:v>
                </c:pt>
                <c:pt idx="7">
                  <c:v>44278</c:v>
                </c:pt>
                <c:pt idx="8">
                  <c:v>44279</c:v>
                </c:pt>
                <c:pt idx="9">
                  <c:v>44280</c:v>
                </c:pt>
                <c:pt idx="10">
                  <c:v>44281</c:v>
                </c:pt>
                <c:pt idx="11">
                  <c:v>44282</c:v>
                </c:pt>
                <c:pt idx="12">
                  <c:v>44283</c:v>
                </c:pt>
                <c:pt idx="13">
                  <c:v>44284</c:v>
                </c:pt>
                <c:pt idx="14">
                  <c:v>44285</c:v>
                </c:pt>
                <c:pt idx="15">
                  <c:v>44286</c:v>
                </c:pt>
                <c:pt idx="16">
                  <c:v>44287</c:v>
                </c:pt>
                <c:pt idx="17">
                  <c:v>44288</c:v>
                </c:pt>
                <c:pt idx="18">
                  <c:v>44289</c:v>
                </c:pt>
                <c:pt idx="19">
                  <c:v>44290</c:v>
                </c:pt>
                <c:pt idx="20">
                  <c:v>44291</c:v>
                </c:pt>
                <c:pt idx="21">
                  <c:v>44292</c:v>
                </c:pt>
                <c:pt idx="22">
                  <c:v>44293</c:v>
                </c:pt>
                <c:pt idx="23">
                  <c:v>44294</c:v>
                </c:pt>
                <c:pt idx="24">
                  <c:v>44295</c:v>
                </c:pt>
                <c:pt idx="25">
                  <c:v>44296</c:v>
                </c:pt>
                <c:pt idx="26">
                  <c:v>44297</c:v>
                </c:pt>
                <c:pt idx="27">
                  <c:v>44298</c:v>
                </c:pt>
                <c:pt idx="28">
                  <c:v>44299</c:v>
                </c:pt>
                <c:pt idx="29">
                  <c:v>44300</c:v>
                </c:pt>
                <c:pt idx="30">
                  <c:v>44301</c:v>
                </c:pt>
                <c:pt idx="31">
                  <c:v>44302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29</c:v>
                </c:pt>
                <c:pt idx="1">
                  <c:v>28</c:v>
                </c:pt>
                <c:pt idx="2">
                  <c:v>19</c:v>
                </c:pt>
                <c:pt idx="3">
                  <c:v>24</c:v>
                </c:pt>
                <c:pt idx="4">
                  <c:v>19</c:v>
                </c:pt>
                <c:pt idx="5">
                  <c:v>29</c:v>
                </c:pt>
                <c:pt idx="6">
                  <c:v>35</c:v>
                </c:pt>
                <c:pt idx="7">
                  <c:v>32</c:v>
                </c:pt>
                <c:pt idx="8">
                  <c:v>28</c:v>
                </c:pt>
                <c:pt idx="9">
                  <c:v>17</c:v>
                </c:pt>
                <c:pt idx="10">
                  <c:v>12</c:v>
                </c:pt>
                <c:pt idx="11">
                  <c:v>35</c:v>
                </c:pt>
                <c:pt idx="12">
                  <c:v>34</c:v>
                </c:pt>
                <c:pt idx="13">
                  <c:v>32</c:v>
                </c:pt>
                <c:pt idx="14">
                  <c:v>26</c:v>
                </c:pt>
                <c:pt idx="15">
                  <c:v>21</c:v>
                </c:pt>
                <c:pt idx="16">
                  <c:v>3</c:v>
                </c:pt>
                <c:pt idx="17">
                  <c:v>-2</c:v>
                </c:pt>
                <c:pt idx="18">
                  <c:v>-5</c:v>
                </c:pt>
                <c:pt idx="19">
                  <c:v>12</c:v>
                </c:pt>
                <c:pt idx="20">
                  <c:v>40</c:v>
                </c:pt>
                <c:pt idx="21">
                  <c:v>38</c:v>
                </c:pt>
                <c:pt idx="22">
                  <c:v>31</c:v>
                </c:pt>
                <c:pt idx="23">
                  <c:v>31</c:v>
                </c:pt>
                <c:pt idx="24">
                  <c:v>26</c:v>
                </c:pt>
                <c:pt idx="25">
                  <c:v>27</c:v>
                </c:pt>
                <c:pt idx="26">
                  <c:v>19</c:v>
                </c:pt>
                <c:pt idx="27">
                  <c:v>25</c:v>
                </c:pt>
                <c:pt idx="28">
                  <c:v>35</c:v>
                </c:pt>
                <c:pt idx="29">
                  <c:v>32</c:v>
                </c:pt>
                <c:pt idx="30">
                  <c:v>30</c:v>
                </c:pt>
                <c:pt idx="31">
                  <c:v>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9C4-4333-B2DA-DB92835095B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44271</c:v>
                </c:pt>
                <c:pt idx="1">
                  <c:v>44272</c:v>
                </c:pt>
                <c:pt idx="2">
                  <c:v>44273</c:v>
                </c:pt>
                <c:pt idx="3">
                  <c:v>44274</c:v>
                </c:pt>
                <c:pt idx="4">
                  <c:v>44275</c:v>
                </c:pt>
                <c:pt idx="5">
                  <c:v>44276</c:v>
                </c:pt>
                <c:pt idx="6">
                  <c:v>44277</c:v>
                </c:pt>
                <c:pt idx="7">
                  <c:v>44278</c:v>
                </c:pt>
                <c:pt idx="8">
                  <c:v>44279</c:v>
                </c:pt>
                <c:pt idx="9">
                  <c:v>44280</c:v>
                </c:pt>
                <c:pt idx="10">
                  <c:v>44281</c:v>
                </c:pt>
                <c:pt idx="11">
                  <c:v>44282</c:v>
                </c:pt>
                <c:pt idx="12">
                  <c:v>44283</c:v>
                </c:pt>
                <c:pt idx="13">
                  <c:v>44284</c:v>
                </c:pt>
                <c:pt idx="14">
                  <c:v>44285</c:v>
                </c:pt>
                <c:pt idx="15">
                  <c:v>44286</c:v>
                </c:pt>
                <c:pt idx="16">
                  <c:v>44287</c:v>
                </c:pt>
                <c:pt idx="17">
                  <c:v>44288</c:v>
                </c:pt>
                <c:pt idx="18">
                  <c:v>44289</c:v>
                </c:pt>
                <c:pt idx="19">
                  <c:v>44290</c:v>
                </c:pt>
                <c:pt idx="20">
                  <c:v>44291</c:v>
                </c:pt>
                <c:pt idx="21">
                  <c:v>44292</c:v>
                </c:pt>
                <c:pt idx="22">
                  <c:v>44293</c:v>
                </c:pt>
                <c:pt idx="23">
                  <c:v>44294</c:v>
                </c:pt>
                <c:pt idx="24">
                  <c:v>44295</c:v>
                </c:pt>
                <c:pt idx="25">
                  <c:v>44296</c:v>
                </c:pt>
                <c:pt idx="26">
                  <c:v>44297</c:v>
                </c:pt>
                <c:pt idx="27">
                  <c:v>44298</c:v>
                </c:pt>
                <c:pt idx="28">
                  <c:v>44299</c:v>
                </c:pt>
                <c:pt idx="29">
                  <c:v>44300</c:v>
                </c:pt>
                <c:pt idx="30">
                  <c:v>44301</c:v>
                </c:pt>
                <c:pt idx="31">
                  <c:v>44302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15</c:v>
                </c:pt>
                <c:pt idx="1">
                  <c:v>5</c:v>
                </c:pt>
                <c:pt idx="2">
                  <c:v>8</c:v>
                </c:pt>
                <c:pt idx="3">
                  <c:v>10</c:v>
                </c:pt>
                <c:pt idx="4">
                  <c:v>16</c:v>
                </c:pt>
                <c:pt idx="5">
                  <c:v>14</c:v>
                </c:pt>
                <c:pt idx="6">
                  <c:v>17</c:v>
                </c:pt>
                <c:pt idx="7">
                  <c:v>18</c:v>
                </c:pt>
                <c:pt idx="8">
                  <c:v>9</c:v>
                </c:pt>
                <c:pt idx="9">
                  <c:v>14</c:v>
                </c:pt>
                <c:pt idx="10">
                  <c:v>8</c:v>
                </c:pt>
                <c:pt idx="11">
                  <c:v>13</c:v>
                </c:pt>
                <c:pt idx="12">
                  <c:v>18</c:v>
                </c:pt>
                <c:pt idx="13">
                  <c:v>7</c:v>
                </c:pt>
                <c:pt idx="14">
                  <c:v>10</c:v>
                </c:pt>
                <c:pt idx="15">
                  <c:v>13</c:v>
                </c:pt>
                <c:pt idx="16">
                  <c:v>-2</c:v>
                </c:pt>
                <c:pt idx="17">
                  <c:v>-1</c:v>
                </c:pt>
                <c:pt idx="18">
                  <c:v>-2</c:v>
                </c:pt>
                <c:pt idx="19">
                  <c:v>1</c:v>
                </c:pt>
                <c:pt idx="20">
                  <c:v>9</c:v>
                </c:pt>
                <c:pt idx="21">
                  <c:v>11</c:v>
                </c:pt>
                <c:pt idx="22">
                  <c:v>17</c:v>
                </c:pt>
                <c:pt idx="23">
                  <c:v>11</c:v>
                </c:pt>
                <c:pt idx="24">
                  <c:v>9</c:v>
                </c:pt>
                <c:pt idx="25">
                  <c:v>-3</c:v>
                </c:pt>
                <c:pt idx="26">
                  <c:v>12</c:v>
                </c:pt>
                <c:pt idx="27">
                  <c:v>11</c:v>
                </c:pt>
                <c:pt idx="28">
                  <c:v>10</c:v>
                </c:pt>
                <c:pt idx="29">
                  <c:v>5</c:v>
                </c:pt>
                <c:pt idx="30">
                  <c:v>5</c:v>
                </c:pt>
                <c:pt idx="31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9C4-4333-B2DA-DB92835095B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44271</c:v>
                </c:pt>
                <c:pt idx="1">
                  <c:v>44272</c:v>
                </c:pt>
                <c:pt idx="2">
                  <c:v>44273</c:v>
                </c:pt>
                <c:pt idx="3">
                  <c:v>44274</c:v>
                </c:pt>
                <c:pt idx="4">
                  <c:v>44275</c:v>
                </c:pt>
                <c:pt idx="5">
                  <c:v>44276</c:v>
                </c:pt>
                <c:pt idx="6">
                  <c:v>44277</c:v>
                </c:pt>
                <c:pt idx="7">
                  <c:v>44278</c:v>
                </c:pt>
                <c:pt idx="8">
                  <c:v>44279</c:v>
                </c:pt>
                <c:pt idx="9">
                  <c:v>44280</c:v>
                </c:pt>
                <c:pt idx="10">
                  <c:v>44281</c:v>
                </c:pt>
                <c:pt idx="11">
                  <c:v>44282</c:v>
                </c:pt>
                <c:pt idx="12">
                  <c:v>44283</c:v>
                </c:pt>
                <c:pt idx="13">
                  <c:v>44284</c:v>
                </c:pt>
                <c:pt idx="14">
                  <c:v>44285</c:v>
                </c:pt>
                <c:pt idx="15">
                  <c:v>44286</c:v>
                </c:pt>
                <c:pt idx="16">
                  <c:v>44287</c:v>
                </c:pt>
                <c:pt idx="17">
                  <c:v>44288</c:v>
                </c:pt>
                <c:pt idx="18">
                  <c:v>44289</c:v>
                </c:pt>
                <c:pt idx="19">
                  <c:v>44290</c:v>
                </c:pt>
                <c:pt idx="20">
                  <c:v>44291</c:v>
                </c:pt>
                <c:pt idx="21">
                  <c:v>44292</c:v>
                </c:pt>
                <c:pt idx="22">
                  <c:v>44293</c:v>
                </c:pt>
                <c:pt idx="23">
                  <c:v>44294</c:v>
                </c:pt>
                <c:pt idx="24">
                  <c:v>44295</c:v>
                </c:pt>
                <c:pt idx="25">
                  <c:v>44296</c:v>
                </c:pt>
                <c:pt idx="26">
                  <c:v>44297</c:v>
                </c:pt>
                <c:pt idx="27">
                  <c:v>44298</c:v>
                </c:pt>
                <c:pt idx="28">
                  <c:v>44299</c:v>
                </c:pt>
                <c:pt idx="29">
                  <c:v>44300</c:v>
                </c:pt>
                <c:pt idx="30">
                  <c:v>44301</c:v>
                </c:pt>
                <c:pt idx="31">
                  <c:v>44302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2</c:v>
                </c:pt>
                <c:pt idx="1">
                  <c:v>-2</c:v>
                </c:pt>
                <c:pt idx="2">
                  <c:v>4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3</c:v>
                </c:pt>
                <c:pt idx="7">
                  <c:v>3</c:v>
                </c:pt>
                <c:pt idx="8">
                  <c:v>1</c:v>
                </c:pt>
                <c:pt idx="9">
                  <c:v>-1</c:v>
                </c:pt>
                <c:pt idx="10">
                  <c:v>-4</c:v>
                </c:pt>
                <c:pt idx="11">
                  <c:v>2</c:v>
                </c:pt>
                <c:pt idx="12">
                  <c:v>3</c:v>
                </c:pt>
                <c:pt idx="13">
                  <c:v>2</c:v>
                </c:pt>
                <c:pt idx="14">
                  <c:v>0</c:v>
                </c:pt>
                <c:pt idx="15">
                  <c:v>2</c:v>
                </c:pt>
                <c:pt idx="16">
                  <c:v>4</c:v>
                </c:pt>
                <c:pt idx="17">
                  <c:v>0</c:v>
                </c:pt>
                <c:pt idx="18">
                  <c:v>-2</c:v>
                </c:pt>
                <c:pt idx="19">
                  <c:v>2</c:v>
                </c:pt>
                <c:pt idx="20">
                  <c:v>2</c:v>
                </c:pt>
                <c:pt idx="21">
                  <c:v>1</c:v>
                </c:pt>
                <c:pt idx="22">
                  <c:v>-1</c:v>
                </c:pt>
                <c:pt idx="23">
                  <c:v>2</c:v>
                </c:pt>
                <c:pt idx="24">
                  <c:v>-1</c:v>
                </c:pt>
                <c:pt idx="25">
                  <c:v>2</c:v>
                </c:pt>
                <c:pt idx="26">
                  <c:v>-1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9C4-4333-B2DA-DB92835095B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44271</c:v>
                </c:pt>
                <c:pt idx="1">
                  <c:v>44272</c:v>
                </c:pt>
                <c:pt idx="2">
                  <c:v>44273</c:v>
                </c:pt>
                <c:pt idx="3">
                  <c:v>44274</c:v>
                </c:pt>
                <c:pt idx="4">
                  <c:v>44275</c:v>
                </c:pt>
                <c:pt idx="5">
                  <c:v>44276</c:v>
                </c:pt>
                <c:pt idx="6">
                  <c:v>44277</c:v>
                </c:pt>
                <c:pt idx="7">
                  <c:v>44278</c:v>
                </c:pt>
                <c:pt idx="8">
                  <c:v>44279</c:v>
                </c:pt>
                <c:pt idx="9">
                  <c:v>44280</c:v>
                </c:pt>
                <c:pt idx="10">
                  <c:v>44281</c:v>
                </c:pt>
                <c:pt idx="11">
                  <c:v>44282</c:v>
                </c:pt>
                <c:pt idx="12">
                  <c:v>44283</c:v>
                </c:pt>
                <c:pt idx="13">
                  <c:v>44284</c:v>
                </c:pt>
                <c:pt idx="14">
                  <c:v>44285</c:v>
                </c:pt>
                <c:pt idx="15">
                  <c:v>44286</c:v>
                </c:pt>
                <c:pt idx="16">
                  <c:v>44287</c:v>
                </c:pt>
                <c:pt idx="17">
                  <c:v>44288</c:v>
                </c:pt>
                <c:pt idx="18">
                  <c:v>44289</c:v>
                </c:pt>
                <c:pt idx="19">
                  <c:v>44290</c:v>
                </c:pt>
                <c:pt idx="20">
                  <c:v>44291</c:v>
                </c:pt>
                <c:pt idx="21">
                  <c:v>44292</c:v>
                </c:pt>
                <c:pt idx="22">
                  <c:v>44293</c:v>
                </c:pt>
                <c:pt idx="23">
                  <c:v>44294</c:v>
                </c:pt>
                <c:pt idx="24">
                  <c:v>44295</c:v>
                </c:pt>
                <c:pt idx="25">
                  <c:v>44296</c:v>
                </c:pt>
                <c:pt idx="26">
                  <c:v>44297</c:v>
                </c:pt>
                <c:pt idx="27">
                  <c:v>44298</c:v>
                </c:pt>
                <c:pt idx="28">
                  <c:v>44299</c:v>
                </c:pt>
                <c:pt idx="29">
                  <c:v>44300</c:v>
                </c:pt>
                <c:pt idx="30">
                  <c:v>44301</c:v>
                </c:pt>
                <c:pt idx="31">
                  <c:v>44302</c:v>
                </c:pt>
              </c:numCache>
            </c:numRef>
          </c:cat>
          <c:val>
            <c:numRef>
              <c:f>Sheet1!$E$2:$E$33</c:f>
              <c:numCache>
                <c:formatCode>General</c:formatCode>
                <c:ptCount val="32"/>
                <c:pt idx="0">
                  <c:v>9</c:v>
                </c:pt>
                <c:pt idx="1">
                  <c:v>4</c:v>
                </c:pt>
                <c:pt idx="2">
                  <c:v>2</c:v>
                </c:pt>
                <c:pt idx="3">
                  <c:v>7</c:v>
                </c:pt>
                <c:pt idx="4">
                  <c:v>5</c:v>
                </c:pt>
                <c:pt idx="5">
                  <c:v>6</c:v>
                </c:pt>
                <c:pt idx="6">
                  <c:v>10</c:v>
                </c:pt>
                <c:pt idx="7">
                  <c:v>7</c:v>
                </c:pt>
                <c:pt idx="8">
                  <c:v>6</c:v>
                </c:pt>
                <c:pt idx="9">
                  <c:v>11</c:v>
                </c:pt>
                <c:pt idx="10">
                  <c:v>1</c:v>
                </c:pt>
                <c:pt idx="11">
                  <c:v>6</c:v>
                </c:pt>
                <c:pt idx="12">
                  <c:v>6</c:v>
                </c:pt>
                <c:pt idx="13">
                  <c:v>6</c:v>
                </c:pt>
                <c:pt idx="14">
                  <c:v>7</c:v>
                </c:pt>
                <c:pt idx="15">
                  <c:v>5</c:v>
                </c:pt>
                <c:pt idx="16">
                  <c:v>12</c:v>
                </c:pt>
                <c:pt idx="17">
                  <c:v>8</c:v>
                </c:pt>
                <c:pt idx="18">
                  <c:v>5</c:v>
                </c:pt>
                <c:pt idx="19">
                  <c:v>-1</c:v>
                </c:pt>
                <c:pt idx="20">
                  <c:v>4</c:v>
                </c:pt>
                <c:pt idx="21">
                  <c:v>6</c:v>
                </c:pt>
                <c:pt idx="22">
                  <c:v>4</c:v>
                </c:pt>
                <c:pt idx="23">
                  <c:v>13</c:v>
                </c:pt>
                <c:pt idx="24">
                  <c:v>10</c:v>
                </c:pt>
                <c:pt idx="25">
                  <c:v>7</c:v>
                </c:pt>
                <c:pt idx="26">
                  <c:v>8</c:v>
                </c:pt>
                <c:pt idx="27">
                  <c:v>27</c:v>
                </c:pt>
                <c:pt idx="28">
                  <c:v>18</c:v>
                </c:pt>
                <c:pt idx="29">
                  <c:v>3</c:v>
                </c:pt>
                <c:pt idx="30">
                  <c:v>4</c:v>
                </c:pt>
                <c:pt idx="31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9C4-4333-B2DA-DB92835095B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44271</c:v>
                </c:pt>
                <c:pt idx="1">
                  <c:v>44272</c:v>
                </c:pt>
                <c:pt idx="2">
                  <c:v>44273</c:v>
                </c:pt>
                <c:pt idx="3">
                  <c:v>44274</c:v>
                </c:pt>
                <c:pt idx="4">
                  <c:v>44275</c:v>
                </c:pt>
                <c:pt idx="5">
                  <c:v>44276</c:v>
                </c:pt>
                <c:pt idx="6">
                  <c:v>44277</c:v>
                </c:pt>
                <c:pt idx="7">
                  <c:v>44278</c:v>
                </c:pt>
                <c:pt idx="8">
                  <c:v>44279</c:v>
                </c:pt>
                <c:pt idx="9">
                  <c:v>44280</c:v>
                </c:pt>
                <c:pt idx="10">
                  <c:v>44281</c:v>
                </c:pt>
                <c:pt idx="11">
                  <c:v>44282</c:v>
                </c:pt>
                <c:pt idx="12">
                  <c:v>44283</c:v>
                </c:pt>
                <c:pt idx="13">
                  <c:v>44284</c:v>
                </c:pt>
                <c:pt idx="14">
                  <c:v>44285</c:v>
                </c:pt>
                <c:pt idx="15">
                  <c:v>44286</c:v>
                </c:pt>
                <c:pt idx="16">
                  <c:v>44287</c:v>
                </c:pt>
                <c:pt idx="17">
                  <c:v>44288</c:v>
                </c:pt>
                <c:pt idx="18">
                  <c:v>44289</c:v>
                </c:pt>
                <c:pt idx="19">
                  <c:v>44290</c:v>
                </c:pt>
                <c:pt idx="20">
                  <c:v>44291</c:v>
                </c:pt>
                <c:pt idx="21">
                  <c:v>44292</c:v>
                </c:pt>
                <c:pt idx="22">
                  <c:v>44293</c:v>
                </c:pt>
                <c:pt idx="23">
                  <c:v>44294</c:v>
                </c:pt>
                <c:pt idx="24">
                  <c:v>44295</c:v>
                </c:pt>
                <c:pt idx="25">
                  <c:v>44296</c:v>
                </c:pt>
                <c:pt idx="26">
                  <c:v>44297</c:v>
                </c:pt>
                <c:pt idx="27">
                  <c:v>44298</c:v>
                </c:pt>
                <c:pt idx="28">
                  <c:v>44299</c:v>
                </c:pt>
                <c:pt idx="29">
                  <c:v>44300</c:v>
                </c:pt>
                <c:pt idx="30">
                  <c:v>44301</c:v>
                </c:pt>
                <c:pt idx="31">
                  <c:v>44302</c:v>
                </c:pt>
              </c:numCache>
            </c:numRef>
          </c:cat>
          <c:val>
            <c:numRef>
              <c:f>Sheet1!$F$2:$F$33</c:f>
              <c:numCache>
                <c:formatCode>General</c:formatCode>
                <c:ptCount val="32"/>
                <c:pt idx="0">
                  <c:v>-5</c:v>
                </c:pt>
                <c:pt idx="1">
                  <c:v>-9</c:v>
                </c:pt>
                <c:pt idx="2">
                  <c:v>-15</c:v>
                </c:pt>
                <c:pt idx="3">
                  <c:v>-12</c:v>
                </c:pt>
                <c:pt idx="4">
                  <c:v>-15</c:v>
                </c:pt>
                <c:pt idx="5">
                  <c:v>-4</c:v>
                </c:pt>
                <c:pt idx="6">
                  <c:v>-6</c:v>
                </c:pt>
                <c:pt idx="7">
                  <c:v>-9</c:v>
                </c:pt>
                <c:pt idx="8">
                  <c:v>-5</c:v>
                </c:pt>
                <c:pt idx="9">
                  <c:v>-9</c:v>
                </c:pt>
                <c:pt idx="10">
                  <c:v>-6</c:v>
                </c:pt>
                <c:pt idx="11">
                  <c:v>-2</c:v>
                </c:pt>
                <c:pt idx="12">
                  <c:v>-13</c:v>
                </c:pt>
                <c:pt idx="13">
                  <c:v>-1</c:v>
                </c:pt>
                <c:pt idx="14">
                  <c:v>-2</c:v>
                </c:pt>
                <c:pt idx="15">
                  <c:v>-9</c:v>
                </c:pt>
                <c:pt idx="16">
                  <c:v>-8</c:v>
                </c:pt>
                <c:pt idx="17">
                  <c:v>-1</c:v>
                </c:pt>
                <c:pt idx="18">
                  <c:v>-11</c:v>
                </c:pt>
                <c:pt idx="19">
                  <c:v>-6</c:v>
                </c:pt>
                <c:pt idx="20">
                  <c:v>-7</c:v>
                </c:pt>
                <c:pt idx="21">
                  <c:v>-5</c:v>
                </c:pt>
                <c:pt idx="22">
                  <c:v>-4</c:v>
                </c:pt>
                <c:pt idx="23">
                  <c:v>-10</c:v>
                </c:pt>
                <c:pt idx="24">
                  <c:v>-12</c:v>
                </c:pt>
                <c:pt idx="25">
                  <c:v>-13</c:v>
                </c:pt>
                <c:pt idx="26">
                  <c:v>-3</c:v>
                </c:pt>
                <c:pt idx="27">
                  <c:v>-3</c:v>
                </c:pt>
                <c:pt idx="28">
                  <c:v>-1</c:v>
                </c:pt>
                <c:pt idx="29">
                  <c:v>0</c:v>
                </c:pt>
                <c:pt idx="30">
                  <c:v>-2</c:v>
                </c:pt>
                <c:pt idx="31">
                  <c:v>-11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9C4-4333-B2DA-DB92835095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1932328"/>
        <c:axId val="341936592"/>
      </c:lineChart>
      <c:dateAx>
        <c:axId val="3419323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936592"/>
        <c:crosses val="autoZero"/>
        <c:auto val="1"/>
        <c:lblOffset val="100"/>
        <c:baseTimeUnit val="days"/>
      </c:dateAx>
      <c:valAx>
        <c:axId val="341936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932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33</c:v>
                </c:pt>
                <c:pt idx="1">
                  <c:v>32</c:v>
                </c:pt>
                <c:pt idx="2">
                  <c:v>28</c:v>
                </c:pt>
                <c:pt idx="3">
                  <c:v>20</c:v>
                </c:pt>
                <c:pt idx="4">
                  <c:v>16</c:v>
                </c:pt>
                <c:pt idx="5">
                  <c:v>19</c:v>
                </c:pt>
                <c:pt idx="6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5C9-4A43-8959-582783E2B05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11</c:v>
                </c:pt>
                <c:pt idx="1">
                  <c:v>13</c:v>
                </c:pt>
                <c:pt idx="2">
                  <c:v>10</c:v>
                </c:pt>
                <c:pt idx="3">
                  <c:v>7</c:v>
                </c:pt>
                <c:pt idx="4">
                  <c:v>6</c:v>
                </c:pt>
                <c:pt idx="5">
                  <c:v>6</c:v>
                </c:pt>
                <c:pt idx="6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5C9-4A43-8959-582783E2B05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</c:v>
                </c:pt>
                <c:pt idx="1">
                  <c:v>1</c:v>
                </c:pt>
                <c:pt idx="2">
                  <c:v>0</c:v>
                </c:pt>
                <c:pt idx="3">
                  <c:v>2</c:v>
                </c:pt>
                <c:pt idx="4">
                  <c:v>-1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5C9-4A43-8959-582783E2B05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12</c:v>
                </c:pt>
                <c:pt idx="1">
                  <c:v>9</c:v>
                </c:pt>
                <c:pt idx="2">
                  <c:v>4</c:v>
                </c:pt>
                <c:pt idx="3">
                  <c:v>8</c:v>
                </c:pt>
                <c:pt idx="4">
                  <c:v>7</c:v>
                </c:pt>
                <c:pt idx="5">
                  <c:v>6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5C9-4A43-8959-582783E2B05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-4</c:v>
                </c:pt>
                <c:pt idx="1">
                  <c:v>-4</c:v>
                </c:pt>
                <c:pt idx="2">
                  <c:v>-5</c:v>
                </c:pt>
                <c:pt idx="3">
                  <c:v>-9</c:v>
                </c:pt>
                <c:pt idx="4">
                  <c:v>-8</c:v>
                </c:pt>
                <c:pt idx="5">
                  <c:v>-10</c:v>
                </c:pt>
                <c:pt idx="6">
                  <c:v>-7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5C9-4A43-8959-582783E2B0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0409456"/>
        <c:axId val="340411752"/>
      </c:barChart>
      <c:catAx>
        <c:axId val="340409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411752"/>
        <c:crosses val="autoZero"/>
        <c:auto val="1"/>
        <c:lblAlgn val="ctr"/>
        <c:lblOffset val="100"/>
        <c:noMultiLvlLbl val="0"/>
      </c:catAx>
      <c:valAx>
        <c:axId val="340411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409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44271</c:v>
                </c:pt>
                <c:pt idx="1">
                  <c:v>44272</c:v>
                </c:pt>
                <c:pt idx="2">
                  <c:v>44273</c:v>
                </c:pt>
                <c:pt idx="3">
                  <c:v>44274</c:v>
                </c:pt>
                <c:pt idx="4">
                  <c:v>44275</c:v>
                </c:pt>
                <c:pt idx="5">
                  <c:v>44276</c:v>
                </c:pt>
                <c:pt idx="6">
                  <c:v>44277</c:v>
                </c:pt>
                <c:pt idx="7">
                  <c:v>44278</c:v>
                </c:pt>
                <c:pt idx="8">
                  <c:v>44279</c:v>
                </c:pt>
                <c:pt idx="9">
                  <c:v>44280</c:v>
                </c:pt>
                <c:pt idx="10">
                  <c:v>44281</c:v>
                </c:pt>
                <c:pt idx="11">
                  <c:v>44282</c:v>
                </c:pt>
                <c:pt idx="12">
                  <c:v>44283</c:v>
                </c:pt>
                <c:pt idx="13">
                  <c:v>44284</c:v>
                </c:pt>
                <c:pt idx="14">
                  <c:v>44285</c:v>
                </c:pt>
                <c:pt idx="15">
                  <c:v>44286</c:v>
                </c:pt>
                <c:pt idx="16">
                  <c:v>44287</c:v>
                </c:pt>
                <c:pt idx="17">
                  <c:v>44288</c:v>
                </c:pt>
                <c:pt idx="18">
                  <c:v>44289</c:v>
                </c:pt>
                <c:pt idx="19">
                  <c:v>44290</c:v>
                </c:pt>
                <c:pt idx="20">
                  <c:v>44291</c:v>
                </c:pt>
                <c:pt idx="21">
                  <c:v>44292</c:v>
                </c:pt>
                <c:pt idx="22">
                  <c:v>44293</c:v>
                </c:pt>
                <c:pt idx="23">
                  <c:v>44294</c:v>
                </c:pt>
                <c:pt idx="24">
                  <c:v>44295</c:v>
                </c:pt>
                <c:pt idx="25">
                  <c:v>44296</c:v>
                </c:pt>
                <c:pt idx="26">
                  <c:v>44297</c:v>
                </c:pt>
                <c:pt idx="27">
                  <c:v>44298</c:v>
                </c:pt>
                <c:pt idx="28">
                  <c:v>44299</c:v>
                </c:pt>
                <c:pt idx="29">
                  <c:v>44300</c:v>
                </c:pt>
                <c:pt idx="30">
                  <c:v>44301</c:v>
                </c:pt>
                <c:pt idx="31">
                  <c:v>44302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0.115754600247475</c:v>
                </c:pt>
                <c:pt idx="1">
                  <c:v>0.11163384100151499</c:v>
                </c:pt>
                <c:pt idx="2">
                  <c:v>7.5667064914376705E-2</c:v>
                </c:pt>
                <c:pt idx="3">
                  <c:v>9.5507182936049997E-2</c:v>
                </c:pt>
                <c:pt idx="4">
                  <c:v>7.5537709219576199E-2</c:v>
                </c:pt>
                <c:pt idx="5">
                  <c:v>0.115207373271889</c:v>
                </c:pt>
                <c:pt idx="6">
                  <c:v>0.138883377643744</c:v>
                </c:pt>
                <c:pt idx="7">
                  <c:v>0.126802979870027</c:v>
                </c:pt>
                <c:pt idx="8">
                  <c:v>0.110812094348583</c:v>
                </c:pt>
                <c:pt idx="9">
                  <c:v>6.7204301075268799E-2</c:v>
                </c:pt>
                <c:pt idx="10">
                  <c:v>4.7406470983289199E-2</c:v>
                </c:pt>
                <c:pt idx="11">
                  <c:v>0.138203356367226</c:v>
                </c:pt>
                <c:pt idx="12">
                  <c:v>0.13406940063091499</c:v>
                </c:pt>
                <c:pt idx="13">
                  <c:v>0.12601401905962001</c:v>
                </c:pt>
                <c:pt idx="14">
                  <c:v>0.102257531660505</c:v>
                </c:pt>
                <c:pt idx="15">
                  <c:v>8.2508250825082494E-2</c:v>
                </c:pt>
                <c:pt idx="16">
                  <c:v>1.17771758332352E-2</c:v>
                </c:pt>
                <c:pt idx="17">
                  <c:v>-7.8505259852410109E-3</c:v>
                </c:pt>
                <c:pt idx="18">
                  <c:v>-1.96278558530266E-2</c:v>
                </c:pt>
                <c:pt idx="19">
                  <c:v>4.7116101927833803E-2</c:v>
                </c:pt>
                <c:pt idx="20">
                  <c:v>0.15697971037243399</c:v>
                </c:pt>
                <c:pt idx="21">
                  <c:v>0.14889698679518801</c:v>
                </c:pt>
                <c:pt idx="22">
                  <c:v>0.12128800031300099</c:v>
                </c:pt>
                <c:pt idx="23">
                  <c:v>0.121141070730754</c:v>
                </c:pt>
                <c:pt idx="24">
                  <c:v>0.101479255298388</c:v>
                </c:pt>
                <c:pt idx="25">
                  <c:v>0.1052754708153</c:v>
                </c:pt>
                <c:pt idx="26">
                  <c:v>7.4004829788891502E-2</c:v>
                </c:pt>
                <c:pt idx="27">
                  <c:v>9.7302767290701697E-2</c:v>
                </c:pt>
                <c:pt idx="28">
                  <c:v>0.13609145345672299</c:v>
                </c:pt>
                <c:pt idx="29">
                  <c:v>0.124257368073622</c:v>
                </c:pt>
                <c:pt idx="30">
                  <c:v>0.116346713205352</c:v>
                </c:pt>
                <c:pt idx="31">
                  <c:v>7.3600619794692998E-2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EE5-4FB2-80CC-AED0965A340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44271</c:v>
                </c:pt>
                <c:pt idx="1">
                  <c:v>44272</c:v>
                </c:pt>
                <c:pt idx="2">
                  <c:v>44273</c:v>
                </c:pt>
                <c:pt idx="3">
                  <c:v>44274</c:v>
                </c:pt>
                <c:pt idx="4">
                  <c:v>44275</c:v>
                </c:pt>
                <c:pt idx="5">
                  <c:v>44276</c:v>
                </c:pt>
                <c:pt idx="6">
                  <c:v>44277</c:v>
                </c:pt>
                <c:pt idx="7">
                  <c:v>44278</c:v>
                </c:pt>
                <c:pt idx="8">
                  <c:v>44279</c:v>
                </c:pt>
                <c:pt idx="9">
                  <c:v>44280</c:v>
                </c:pt>
                <c:pt idx="10">
                  <c:v>44281</c:v>
                </c:pt>
                <c:pt idx="11">
                  <c:v>44282</c:v>
                </c:pt>
                <c:pt idx="12">
                  <c:v>44283</c:v>
                </c:pt>
                <c:pt idx="13">
                  <c:v>44284</c:v>
                </c:pt>
                <c:pt idx="14">
                  <c:v>44285</c:v>
                </c:pt>
                <c:pt idx="15">
                  <c:v>44286</c:v>
                </c:pt>
                <c:pt idx="16">
                  <c:v>44287</c:v>
                </c:pt>
                <c:pt idx="17">
                  <c:v>44288</c:v>
                </c:pt>
                <c:pt idx="18">
                  <c:v>44289</c:v>
                </c:pt>
                <c:pt idx="19">
                  <c:v>44290</c:v>
                </c:pt>
                <c:pt idx="20">
                  <c:v>44291</c:v>
                </c:pt>
                <c:pt idx="21">
                  <c:v>44292</c:v>
                </c:pt>
                <c:pt idx="22">
                  <c:v>44293</c:v>
                </c:pt>
                <c:pt idx="23">
                  <c:v>44294</c:v>
                </c:pt>
                <c:pt idx="24">
                  <c:v>44295</c:v>
                </c:pt>
                <c:pt idx="25">
                  <c:v>44296</c:v>
                </c:pt>
                <c:pt idx="26">
                  <c:v>44297</c:v>
                </c:pt>
                <c:pt idx="27">
                  <c:v>44298</c:v>
                </c:pt>
                <c:pt idx="28">
                  <c:v>44299</c:v>
                </c:pt>
                <c:pt idx="29">
                  <c:v>44300</c:v>
                </c:pt>
                <c:pt idx="30">
                  <c:v>44301</c:v>
                </c:pt>
                <c:pt idx="31">
                  <c:v>44302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5.5855520387264899E-2</c:v>
                </c:pt>
                <c:pt idx="1">
                  <c:v>1.8608113137327902E-2</c:v>
                </c:pt>
                <c:pt idx="2">
                  <c:v>2.9767441860465101E-2</c:v>
                </c:pt>
                <c:pt idx="3">
                  <c:v>3.7198229364282298E-2</c:v>
                </c:pt>
                <c:pt idx="4">
                  <c:v>5.9495035882943498E-2</c:v>
                </c:pt>
                <c:pt idx="5">
                  <c:v>5.2027202794604002E-2</c:v>
                </c:pt>
                <c:pt idx="6">
                  <c:v>6.3143037551535899E-2</c:v>
                </c:pt>
                <c:pt idx="7">
                  <c:v>6.6815144766147E-2</c:v>
                </c:pt>
                <c:pt idx="8">
                  <c:v>3.33852659692856E-2</c:v>
                </c:pt>
                <c:pt idx="9">
                  <c:v>5.1915303889939597E-2</c:v>
                </c:pt>
                <c:pt idx="10">
                  <c:v>2.96504947926318E-2</c:v>
                </c:pt>
                <c:pt idx="11">
                  <c:v>4.8167772055281798E-2</c:v>
                </c:pt>
                <c:pt idx="12">
                  <c:v>6.6661728760832498E-2</c:v>
                </c:pt>
                <c:pt idx="13">
                  <c:v>2.59067357512953E-2</c:v>
                </c:pt>
                <c:pt idx="14">
                  <c:v>3.7000037000036998E-2</c:v>
                </c:pt>
                <c:pt idx="15">
                  <c:v>4.8082257646928299E-2</c:v>
                </c:pt>
                <c:pt idx="16">
                  <c:v>-7.3937153419593301E-3</c:v>
                </c:pt>
                <c:pt idx="17">
                  <c:v>-3.6971310263235698E-3</c:v>
                </c:pt>
                <c:pt idx="18">
                  <c:v>-7.3945354383110904E-3</c:v>
                </c:pt>
                <c:pt idx="19">
                  <c:v>3.6975411351451298E-3</c:v>
                </c:pt>
                <c:pt idx="20">
                  <c:v>3.3276639798861203E-2</c:v>
                </c:pt>
                <c:pt idx="21">
                  <c:v>4.0657919053779301E-2</c:v>
                </c:pt>
                <c:pt idx="22">
                  <c:v>6.2809428803665093E-2</c:v>
                </c:pt>
                <c:pt idx="23">
                  <c:v>4.0615884503193901E-2</c:v>
                </c:pt>
                <c:pt idx="24">
                  <c:v>3.3217686572672898E-2</c:v>
                </c:pt>
                <c:pt idx="25">
                  <c:v>-1.1068885363243901E-2</c:v>
                </c:pt>
                <c:pt idx="26">
                  <c:v>4.4280442804428E-2</c:v>
                </c:pt>
                <c:pt idx="27">
                  <c:v>4.0572440247860699E-2</c:v>
                </c:pt>
                <c:pt idx="28">
                  <c:v>3.68690779043616E-2</c:v>
                </c:pt>
                <c:pt idx="29">
                  <c:v>1.84277448125898E-2</c:v>
                </c:pt>
                <c:pt idx="30">
                  <c:v>1.84243496204584E-2</c:v>
                </c:pt>
                <c:pt idx="31">
                  <c:v>1.10525734075084E-2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EE5-4FB2-80CC-AED0965A340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44271</c:v>
                </c:pt>
                <c:pt idx="1">
                  <c:v>44272</c:v>
                </c:pt>
                <c:pt idx="2">
                  <c:v>44273</c:v>
                </c:pt>
                <c:pt idx="3">
                  <c:v>44274</c:v>
                </c:pt>
                <c:pt idx="4">
                  <c:v>44275</c:v>
                </c:pt>
                <c:pt idx="5">
                  <c:v>44276</c:v>
                </c:pt>
                <c:pt idx="6">
                  <c:v>44277</c:v>
                </c:pt>
                <c:pt idx="7">
                  <c:v>44278</c:v>
                </c:pt>
                <c:pt idx="8">
                  <c:v>44279</c:v>
                </c:pt>
                <c:pt idx="9">
                  <c:v>44280</c:v>
                </c:pt>
                <c:pt idx="10">
                  <c:v>44281</c:v>
                </c:pt>
                <c:pt idx="11">
                  <c:v>44282</c:v>
                </c:pt>
                <c:pt idx="12">
                  <c:v>44283</c:v>
                </c:pt>
                <c:pt idx="13">
                  <c:v>44284</c:v>
                </c:pt>
                <c:pt idx="14">
                  <c:v>44285</c:v>
                </c:pt>
                <c:pt idx="15">
                  <c:v>44286</c:v>
                </c:pt>
                <c:pt idx="16">
                  <c:v>44287</c:v>
                </c:pt>
                <c:pt idx="17">
                  <c:v>44288</c:v>
                </c:pt>
                <c:pt idx="18">
                  <c:v>44289</c:v>
                </c:pt>
                <c:pt idx="19">
                  <c:v>44290</c:v>
                </c:pt>
                <c:pt idx="20">
                  <c:v>44291</c:v>
                </c:pt>
                <c:pt idx="21">
                  <c:v>44292</c:v>
                </c:pt>
                <c:pt idx="22">
                  <c:v>44293</c:v>
                </c:pt>
                <c:pt idx="23">
                  <c:v>44294</c:v>
                </c:pt>
                <c:pt idx="24">
                  <c:v>44295</c:v>
                </c:pt>
                <c:pt idx="25">
                  <c:v>44296</c:v>
                </c:pt>
                <c:pt idx="26">
                  <c:v>44297</c:v>
                </c:pt>
                <c:pt idx="27">
                  <c:v>44298</c:v>
                </c:pt>
                <c:pt idx="28">
                  <c:v>44299</c:v>
                </c:pt>
                <c:pt idx="29">
                  <c:v>44300</c:v>
                </c:pt>
                <c:pt idx="30">
                  <c:v>44301</c:v>
                </c:pt>
                <c:pt idx="31">
                  <c:v>44302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6.2745098039215701E-3</c:v>
                </c:pt>
                <c:pt idx="1">
                  <c:v>-6.2741161338896404E-3</c:v>
                </c:pt>
                <c:pt idx="2">
                  <c:v>1.25490196078431E-2</c:v>
                </c:pt>
                <c:pt idx="3">
                  <c:v>0</c:v>
                </c:pt>
                <c:pt idx="4">
                  <c:v>3.13686125662662E-3</c:v>
                </c:pt>
                <c:pt idx="5">
                  <c:v>0</c:v>
                </c:pt>
                <c:pt idx="6">
                  <c:v>9.4102885821831898E-3</c:v>
                </c:pt>
                <c:pt idx="7">
                  <c:v>9.4094031301947805E-3</c:v>
                </c:pt>
                <c:pt idx="8">
                  <c:v>3.1361726149407299E-3</c:v>
                </c:pt>
                <c:pt idx="9">
                  <c:v>-3.1360742622385299E-3</c:v>
                </c:pt>
                <c:pt idx="10">
                  <c:v>-1.25446904597629E-2</c:v>
                </c:pt>
                <c:pt idx="11">
                  <c:v>6.27313217489493E-3</c:v>
                </c:pt>
                <c:pt idx="12">
                  <c:v>9.4091080165600305E-3</c:v>
                </c:pt>
                <c:pt idx="13">
                  <c:v>6.2721485244770598E-3</c:v>
                </c:pt>
                <c:pt idx="14">
                  <c:v>0</c:v>
                </c:pt>
                <c:pt idx="15">
                  <c:v>6.2717551506789202E-3</c:v>
                </c:pt>
                <c:pt idx="16">
                  <c:v>1.25427236524411E-2</c:v>
                </c:pt>
                <c:pt idx="17">
                  <c:v>0</c:v>
                </c:pt>
                <c:pt idx="18">
                  <c:v>-6.2705753252860997E-3</c:v>
                </c:pt>
                <c:pt idx="19">
                  <c:v>6.2709685510927201E-3</c:v>
                </c:pt>
                <c:pt idx="20">
                  <c:v>6.2705753252860997E-3</c:v>
                </c:pt>
                <c:pt idx="21">
                  <c:v>3.1350910743957101E-3</c:v>
                </c:pt>
                <c:pt idx="22">
                  <c:v>-3.1349927895165798E-3</c:v>
                </c:pt>
                <c:pt idx="23">
                  <c:v>6.2701821487914202E-3</c:v>
                </c:pt>
                <c:pt idx="24">
                  <c:v>-3.1348945107997099E-3</c:v>
                </c:pt>
                <c:pt idx="25">
                  <c:v>6.26998557903317E-3</c:v>
                </c:pt>
                <c:pt idx="26">
                  <c:v>-3.1347962382445101E-3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-6.2697890215994197E-3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EE5-4FB2-80CC-AED0965A340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44271</c:v>
                </c:pt>
                <c:pt idx="1">
                  <c:v>44272</c:v>
                </c:pt>
                <c:pt idx="2">
                  <c:v>44273</c:v>
                </c:pt>
                <c:pt idx="3">
                  <c:v>44274</c:v>
                </c:pt>
                <c:pt idx="4">
                  <c:v>44275</c:v>
                </c:pt>
                <c:pt idx="5">
                  <c:v>44276</c:v>
                </c:pt>
                <c:pt idx="6">
                  <c:v>44277</c:v>
                </c:pt>
                <c:pt idx="7">
                  <c:v>44278</c:v>
                </c:pt>
                <c:pt idx="8">
                  <c:v>44279</c:v>
                </c:pt>
                <c:pt idx="9">
                  <c:v>44280</c:v>
                </c:pt>
                <c:pt idx="10">
                  <c:v>44281</c:v>
                </c:pt>
                <c:pt idx="11">
                  <c:v>44282</c:v>
                </c:pt>
                <c:pt idx="12">
                  <c:v>44283</c:v>
                </c:pt>
                <c:pt idx="13">
                  <c:v>44284</c:v>
                </c:pt>
                <c:pt idx="14">
                  <c:v>44285</c:v>
                </c:pt>
                <c:pt idx="15">
                  <c:v>44286</c:v>
                </c:pt>
                <c:pt idx="16">
                  <c:v>44287</c:v>
                </c:pt>
                <c:pt idx="17">
                  <c:v>44288</c:v>
                </c:pt>
                <c:pt idx="18">
                  <c:v>44289</c:v>
                </c:pt>
                <c:pt idx="19">
                  <c:v>44290</c:v>
                </c:pt>
                <c:pt idx="20">
                  <c:v>44291</c:v>
                </c:pt>
                <c:pt idx="21">
                  <c:v>44292</c:v>
                </c:pt>
                <c:pt idx="22">
                  <c:v>44293</c:v>
                </c:pt>
                <c:pt idx="23">
                  <c:v>44294</c:v>
                </c:pt>
                <c:pt idx="24">
                  <c:v>44295</c:v>
                </c:pt>
                <c:pt idx="25">
                  <c:v>44296</c:v>
                </c:pt>
                <c:pt idx="26">
                  <c:v>44297</c:v>
                </c:pt>
                <c:pt idx="27">
                  <c:v>44298</c:v>
                </c:pt>
                <c:pt idx="28">
                  <c:v>44299</c:v>
                </c:pt>
                <c:pt idx="29">
                  <c:v>44300</c:v>
                </c:pt>
                <c:pt idx="30">
                  <c:v>44301</c:v>
                </c:pt>
                <c:pt idx="31">
                  <c:v>44302</c:v>
                </c:pt>
              </c:numCache>
            </c:numRef>
          </c:cat>
          <c:val>
            <c:numRef>
              <c:f>Sheet1!$E$2:$E$33</c:f>
              <c:numCache>
                <c:formatCode>General</c:formatCode>
                <c:ptCount val="32"/>
                <c:pt idx="0">
                  <c:v>2.02297197059947E-2</c:v>
                </c:pt>
                <c:pt idx="1">
                  <c:v>8.9891680524967401E-3</c:v>
                </c:pt>
                <c:pt idx="2">
                  <c:v>4.4941800368522803E-3</c:v>
                </c:pt>
                <c:pt idx="3">
                  <c:v>1.57289232428546E-2</c:v>
                </c:pt>
                <c:pt idx="4">
                  <c:v>1.1233178315472599E-2</c:v>
                </c:pt>
                <c:pt idx="5">
                  <c:v>1.34782999371013E-2</c:v>
                </c:pt>
                <c:pt idx="6">
                  <c:v>2.2460805893715501E-2</c:v>
                </c:pt>
                <c:pt idx="7">
                  <c:v>1.5719033503997101E-2</c:v>
                </c:pt>
                <c:pt idx="8">
                  <c:v>1.34713397247356E-2</c:v>
                </c:pt>
                <c:pt idx="9">
                  <c:v>2.4694129531933999E-2</c:v>
                </c:pt>
                <c:pt idx="10">
                  <c:v>2.2443666397342701E-3</c:v>
                </c:pt>
                <c:pt idx="11">
                  <c:v>1.3465897614291801E-2</c:v>
                </c:pt>
                <c:pt idx="12">
                  <c:v>1.3464084554451E-2</c:v>
                </c:pt>
                <c:pt idx="13">
                  <c:v>1.34622719827683E-2</c:v>
                </c:pt>
                <c:pt idx="14">
                  <c:v>1.5703869882221E-2</c:v>
                </c:pt>
                <c:pt idx="15">
                  <c:v>1.12152886815307E-2</c:v>
                </c:pt>
                <c:pt idx="16">
                  <c:v>2.6913674389396E-2</c:v>
                </c:pt>
                <c:pt idx="17">
                  <c:v>1.7937621919774001E-2</c:v>
                </c:pt>
                <c:pt idx="18">
                  <c:v>1.12090030712668E-2</c:v>
                </c:pt>
                <c:pt idx="19">
                  <c:v>-2.24154935891688E-3</c:v>
                </c:pt>
                <c:pt idx="20">
                  <c:v>8.9663984219138793E-3</c:v>
                </c:pt>
                <c:pt idx="21">
                  <c:v>1.3448391796481E-2</c:v>
                </c:pt>
                <c:pt idx="22">
                  <c:v>8.9643889648371809E-3</c:v>
                </c:pt>
                <c:pt idx="23">
                  <c:v>2.9131652661064399E-2</c:v>
                </c:pt>
                <c:pt idx="24">
                  <c:v>2.2402437385187501E-2</c:v>
                </c:pt>
                <c:pt idx="25">
                  <c:v>1.5678193872065899E-2</c:v>
                </c:pt>
                <c:pt idx="26">
                  <c:v>1.7915127085432799E-2</c:v>
                </c:pt>
                <c:pt idx="27">
                  <c:v>6.04527237310526E-2</c:v>
                </c:pt>
                <c:pt idx="28">
                  <c:v>4.0277466994853399E-2</c:v>
                </c:pt>
                <c:pt idx="29">
                  <c:v>6.7102084638096101E-3</c:v>
                </c:pt>
                <c:pt idx="30">
                  <c:v>8.9463443000603899E-3</c:v>
                </c:pt>
                <c:pt idx="31">
                  <c:v>1.5654702001565501E-2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EE5-4FB2-80CC-AED0965A340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44271</c:v>
                </c:pt>
                <c:pt idx="1">
                  <c:v>44272</c:v>
                </c:pt>
                <c:pt idx="2">
                  <c:v>44273</c:v>
                </c:pt>
                <c:pt idx="3">
                  <c:v>44274</c:v>
                </c:pt>
                <c:pt idx="4">
                  <c:v>44275</c:v>
                </c:pt>
                <c:pt idx="5">
                  <c:v>44276</c:v>
                </c:pt>
                <c:pt idx="6">
                  <c:v>44277</c:v>
                </c:pt>
                <c:pt idx="7">
                  <c:v>44278</c:v>
                </c:pt>
                <c:pt idx="8">
                  <c:v>44279</c:v>
                </c:pt>
                <c:pt idx="9">
                  <c:v>44280</c:v>
                </c:pt>
                <c:pt idx="10">
                  <c:v>44281</c:v>
                </c:pt>
                <c:pt idx="11">
                  <c:v>44282</c:v>
                </c:pt>
                <c:pt idx="12">
                  <c:v>44283</c:v>
                </c:pt>
                <c:pt idx="13">
                  <c:v>44284</c:v>
                </c:pt>
                <c:pt idx="14">
                  <c:v>44285</c:v>
                </c:pt>
                <c:pt idx="15">
                  <c:v>44286</c:v>
                </c:pt>
                <c:pt idx="16">
                  <c:v>44287</c:v>
                </c:pt>
                <c:pt idx="17">
                  <c:v>44288</c:v>
                </c:pt>
                <c:pt idx="18">
                  <c:v>44289</c:v>
                </c:pt>
                <c:pt idx="19">
                  <c:v>44290</c:v>
                </c:pt>
                <c:pt idx="20">
                  <c:v>44291</c:v>
                </c:pt>
                <c:pt idx="21">
                  <c:v>44292</c:v>
                </c:pt>
                <c:pt idx="22">
                  <c:v>44293</c:v>
                </c:pt>
                <c:pt idx="23">
                  <c:v>44294</c:v>
                </c:pt>
                <c:pt idx="24">
                  <c:v>44295</c:v>
                </c:pt>
                <c:pt idx="25">
                  <c:v>44296</c:v>
                </c:pt>
                <c:pt idx="26">
                  <c:v>44297</c:v>
                </c:pt>
                <c:pt idx="27">
                  <c:v>44298</c:v>
                </c:pt>
                <c:pt idx="28">
                  <c:v>44299</c:v>
                </c:pt>
                <c:pt idx="29">
                  <c:v>44300</c:v>
                </c:pt>
                <c:pt idx="30">
                  <c:v>44301</c:v>
                </c:pt>
                <c:pt idx="31">
                  <c:v>44302</c:v>
                </c:pt>
              </c:numCache>
            </c:numRef>
          </c:cat>
          <c:val>
            <c:numRef>
              <c:f>Sheet1!$F$2:$F$33</c:f>
              <c:numCache>
                <c:formatCode>General</c:formatCode>
                <c:ptCount val="32"/>
                <c:pt idx="0">
                  <c:v>-1.8758347464621801E-3</c:v>
                </c:pt>
                <c:pt idx="1">
                  <c:v>-3.3765658824279799E-3</c:v>
                </c:pt>
                <c:pt idx="2">
                  <c:v>-5.6277998304156297E-3</c:v>
                </c:pt>
                <c:pt idx="3">
                  <c:v>-4.5024932556403099E-3</c:v>
                </c:pt>
                <c:pt idx="4">
                  <c:v>-5.6283699865294296E-3</c:v>
                </c:pt>
                <c:pt idx="5">
                  <c:v>-1.50098314395929E-3</c:v>
                </c:pt>
                <c:pt idx="6">
                  <c:v>-2.2515085107021699E-3</c:v>
                </c:pt>
                <c:pt idx="7">
                  <c:v>-3.3773388071239299E-3</c:v>
                </c:pt>
                <c:pt idx="8">
                  <c:v>-1.8763627084169899E-3</c:v>
                </c:pt>
                <c:pt idx="9">
                  <c:v>-3.3775162496059601E-3</c:v>
                </c:pt>
                <c:pt idx="10">
                  <c:v>-2.2517535530794598E-3</c:v>
                </c:pt>
                <c:pt idx="11">
                  <c:v>-7.5060141938728395E-4</c:v>
                </c:pt>
                <c:pt idx="12">
                  <c:v>-4.8789458474541303E-3</c:v>
                </c:pt>
                <c:pt idx="13">
                  <c:v>-3.7532183847649399E-4</c:v>
                </c:pt>
                <c:pt idx="14">
                  <c:v>-7.5064649429320998E-4</c:v>
                </c:pt>
                <c:pt idx="15">
                  <c:v>-3.3779345806669498E-3</c:v>
                </c:pt>
                <c:pt idx="16">
                  <c:v>-3.0027099457260202E-3</c:v>
                </c:pt>
                <c:pt idx="17">
                  <c:v>-3.75350013887951E-4</c:v>
                </c:pt>
                <c:pt idx="18">
                  <c:v>-4.12886565046525E-3</c:v>
                </c:pt>
                <c:pt idx="19">
                  <c:v>-2.2522015269926402E-3</c:v>
                </c:pt>
                <c:pt idx="20">
                  <c:v>-2.62762762762763E-3</c:v>
                </c:pt>
                <c:pt idx="21">
                  <c:v>-1.87692619550814E-3</c:v>
                </c:pt>
                <c:pt idx="22">
                  <c:v>-1.5015691397510401E-3</c:v>
                </c:pt>
                <c:pt idx="23">
                  <c:v>-3.7539792179710498E-3</c:v>
                </c:pt>
                <c:pt idx="24">
                  <c:v>-4.5049441762334197E-3</c:v>
                </c:pt>
                <c:pt idx="25">
                  <c:v>-4.8805760581464297E-3</c:v>
                </c:pt>
                <c:pt idx="26">
                  <c:v>-1.1263417546151901E-3</c:v>
                </c:pt>
                <c:pt idx="27">
                  <c:v>-1.1263544412155599E-3</c:v>
                </c:pt>
                <c:pt idx="28">
                  <c:v>-3.75455709367244E-4</c:v>
                </c:pt>
                <c:pt idx="29">
                  <c:v>0</c:v>
                </c:pt>
                <c:pt idx="30">
                  <c:v>-7.50914238084868E-4</c:v>
                </c:pt>
                <c:pt idx="31">
                  <c:v>-4.13005932267027E-3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BEE5-4FB2-80CC-AED0965A34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2806664"/>
        <c:axId val="282807648"/>
      </c:lineChart>
      <c:dateAx>
        <c:axId val="2828066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807648"/>
        <c:crosses val="autoZero"/>
        <c:auto val="1"/>
        <c:lblOffset val="100"/>
        <c:baseTimeUnit val="days"/>
      </c:dateAx>
      <c:valAx>
        <c:axId val="282807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806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44271</c:v>
                </c:pt>
                <c:pt idx="1">
                  <c:v>44272</c:v>
                </c:pt>
                <c:pt idx="2">
                  <c:v>44273</c:v>
                </c:pt>
                <c:pt idx="3">
                  <c:v>44274</c:v>
                </c:pt>
                <c:pt idx="4">
                  <c:v>44275</c:v>
                </c:pt>
                <c:pt idx="5">
                  <c:v>44276</c:v>
                </c:pt>
                <c:pt idx="6">
                  <c:v>44277</c:v>
                </c:pt>
                <c:pt idx="7">
                  <c:v>44278</c:v>
                </c:pt>
                <c:pt idx="8">
                  <c:v>44279</c:v>
                </c:pt>
                <c:pt idx="9">
                  <c:v>44280</c:v>
                </c:pt>
                <c:pt idx="10">
                  <c:v>44281</c:v>
                </c:pt>
                <c:pt idx="11">
                  <c:v>44282</c:v>
                </c:pt>
                <c:pt idx="12">
                  <c:v>44283</c:v>
                </c:pt>
                <c:pt idx="13">
                  <c:v>44284</c:v>
                </c:pt>
                <c:pt idx="14">
                  <c:v>44285</c:v>
                </c:pt>
                <c:pt idx="15">
                  <c:v>44286</c:v>
                </c:pt>
                <c:pt idx="16">
                  <c:v>44287</c:v>
                </c:pt>
                <c:pt idx="17">
                  <c:v>44288</c:v>
                </c:pt>
                <c:pt idx="18">
                  <c:v>44289</c:v>
                </c:pt>
                <c:pt idx="19">
                  <c:v>44290</c:v>
                </c:pt>
                <c:pt idx="20">
                  <c:v>44291</c:v>
                </c:pt>
                <c:pt idx="21">
                  <c:v>44292</c:v>
                </c:pt>
                <c:pt idx="22">
                  <c:v>44293</c:v>
                </c:pt>
                <c:pt idx="23">
                  <c:v>44294</c:v>
                </c:pt>
                <c:pt idx="24">
                  <c:v>44295</c:v>
                </c:pt>
                <c:pt idx="25">
                  <c:v>44296</c:v>
                </c:pt>
                <c:pt idx="26">
                  <c:v>44297</c:v>
                </c:pt>
                <c:pt idx="27">
                  <c:v>44298</c:v>
                </c:pt>
                <c:pt idx="28">
                  <c:v>44299</c:v>
                </c:pt>
                <c:pt idx="29">
                  <c:v>44300</c:v>
                </c:pt>
                <c:pt idx="30">
                  <c:v>44301</c:v>
                </c:pt>
                <c:pt idx="31">
                  <c:v>44302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1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876-430E-9F79-215F7C7D87E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44271</c:v>
                </c:pt>
                <c:pt idx="1">
                  <c:v>44272</c:v>
                </c:pt>
                <c:pt idx="2">
                  <c:v>44273</c:v>
                </c:pt>
                <c:pt idx="3">
                  <c:v>44274</c:v>
                </c:pt>
                <c:pt idx="4">
                  <c:v>44275</c:v>
                </c:pt>
                <c:pt idx="5">
                  <c:v>44276</c:v>
                </c:pt>
                <c:pt idx="6">
                  <c:v>44277</c:v>
                </c:pt>
                <c:pt idx="7">
                  <c:v>44278</c:v>
                </c:pt>
                <c:pt idx="8">
                  <c:v>44279</c:v>
                </c:pt>
                <c:pt idx="9">
                  <c:v>44280</c:v>
                </c:pt>
                <c:pt idx="10">
                  <c:v>44281</c:v>
                </c:pt>
                <c:pt idx="11">
                  <c:v>44282</c:v>
                </c:pt>
                <c:pt idx="12">
                  <c:v>44283</c:v>
                </c:pt>
                <c:pt idx="13">
                  <c:v>44284</c:v>
                </c:pt>
                <c:pt idx="14">
                  <c:v>44285</c:v>
                </c:pt>
                <c:pt idx="15">
                  <c:v>44286</c:v>
                </c:pt>
                <c:pt idx="16">
                  <c:v>44287</c:v>
                </c:pt>
                <c:pt idx="17">
                  <c:v>44288</c:v>
                </c:pt>
                <c:pt idx="18">
                  <c:v>44289</c:v>
                </c:pt>
                <c:pt idx="19">
                  <c:v>44290</c:v>
                </c:pt>
                <c:pt idx="20">
                  <c:v>44291</c:v>
                </c:pt>
                <c:pt idx="21">
                  <c:v>44292</c:v>
                </c:pt>
                <c:pt idx="22">
                  <c:v>44293</c:v>
                </c:pt>
                <c:pt idx="23">
                  <c:v>44294</c:v>
                </c:pt>
                <c:pt idx="24">
                  <c:v>44295</c:v>
                </c:pt>
                <c:pt idx="25">
                  <c:v>44296</c:v>
                </c:pt>
                <c:pt idx="26">
                  <c:v>44297</c:v>
                </c:pt>
                <c:pt idx="27">
                  <c:v>44298</c:v>
                </c:pt>
                <c:pt idx="28">
                  <c:v>44299</c:v>
                </c:pt>
                <c:pt idx="29">
                  <c:v>44300</c:v>
                </c:pt>
                <c:pt idx="30">
                  <c:v>44301</c:v>
                </c:pt>
                <c:pt idx="31">
                  <c:v>44302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1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876-430E-9F79-215F7C7D87E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44271</c:v>
                </c:pt>
                <c:pt idx="1">
                  <c:v>44272</c:v>
                </c:pt>
                <c:pt idx="2">
                  <c:v>44273</c:v>
                </c:pt>
                <c:pt idx="3">
                  <c:v>44274</c:v>
                </c:pt>
                <c:pt idx="4">
                  <c:v>44275</c:v>
                </c:pt>
                <c:pt idx="5">
                  <c:v>44276</c:v>
                </c:pt>
                <c:pt idx="6">
                  <c:v>44277</c:v>
                </c:pt>
                <c:pt idx="7">
                  <c:v>44278</c:v>
                </c:pt>
                <c:pt idx="8">
                  <c:v>44279</c:v>
                </c:pt>
                <c:pt idx="9">
                  <c:v>44280</c:v>
                </c:pt>
                <c:pt idx="10">
                  <c:v>44281</c:v>
                </c:pt>
                <c:pt idx="11">
                  <c:v>44282</c:v>
                </c:pt>
                <c:pt idx="12">
                  <c:v>44283</c:v>
                </c:pt>
                <c:pt idx="13">
                  <c:v>44284</c:v>
                </c:pt>
                <c:pt idx="14">
                  <c:v>44285</c:v>
                </c:pt>
                <c:pt idx="15">
                  <c:v>44286</c:v>
                </c:pt>
                <c:pt idx="16">
                  <c:v>44287</c:v>
                </c:pt>
                <c:pt idx="17">
                  <c:v>44288</c:v>
                </c:pt>
                <c:pt idx="18">
                  <c:v>44289</c:v>
                </c:pt>
                <c:pt idx="19">
                  <c:v>44290</c:v>
                </c:pt>
                <c:pt idx="20">
                  <c:v>44291</c:v>
                </c:pt>
                <c:pt idx="21">
                  <c:v>44292</c:v>
                </c:pt>
                <c:pt idx="22">
                  <c:v>44293</c:v>
                </c:pt>
                <c:pt idx="23">
                  <c:v>44294</c:v>
                </c:pt>
                <c:pt idx="24">
                  <c:v>44295</c:v>
                </c:pt>
                <c:pt idx="25">
                  <c:v>44296</c:v>
                </c:pt>
                <c:pt idx="26">
                  <c:v>44297</c:v>
                </c:pt>
                <c:pt idx="27">
                  <c:v>44298</c:v>
                </c:pt>
                <c:pt idx="28">
                  <c:v>44299</c:v>
                </c:pt>
                <c:pt idx="29">
                  <c:v>44300</c:v>
                </c:pt>
                <c:pt idx="30">
                  <c:v>44301</c:v>
                </c:pt>
                <c:pt idx="31">
                  <c:v>44302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0</c:v>
                </c:pt>
                <c:pt idx="9">
                  <c:v>2</c:v>
                </c:pt>
                <c:pt idx="10">
                  <c:v>1</c:v>
                </c:pt>
                <c:pt idx="11">
                  <c:v>2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0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876-430E-9F79-215F7C7D87E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44271</c:v>
                </c:pt>
                <c:pt idx="1">
                  <c:v>44272</c:v>
                </c:pt>
                <c:pt idx="2">
                  <c:v>44273</c:v>
                </c:pt>
                <c:pt idx="3">
                  <c:v>44274</c:v>
                </c:pt>
                <c:pt idx="4">
                  <c:v>44275</c:v>
                </c:pt>
                <c:pt idx="5">
                  <c:v>44276</c:v>
                </c:pt>
                <c:pt idx="6">
                  <c:v>44277</c:v>
                </c:pt>
                <c:pt idx="7">
                  <c:v>44278</c:v>
                </c:pt>
                <c:pt idx="8">
                  <c:v>44279</c:v>
                </c:pt>
                <c:pt idx="9">
                  <c:v>44280</c:v>
                </c:pt>
                <c:pt idx="10">
                  <c:v>44281</c:v>
                </c:pt>
                <c:pt idx="11">
                  <c:v>44282</c:v>
                </c:pt>
                <c:pt idx="12">
                  <c:v>44283</c:v>
                </c:pt>
                <c:pt idx="13">
                  <c:v>44284</c:v>
                </c:pt>
                <c:pt idx="14">
                  <c:v>44285</c:v>
                </c:pt>
                <c:pt idx="15">
                  <c:v>44286</c:v>
                </c:pt>
                <c:pt idx="16">
                  <c:v>44287</c:v>
                </c:pt>
                <c:pt idx="17">
                  <c:v>44288</c:v>
                </c:pt>
                <c:pt idx="18">
                  <c:v>44289</c:v>
                </c:pt>
                <c:pt idx="19">
                  <c:v>44290</c:v>
                </c:pt>
                <c:pt idx="20">
                  <c:v>44291</c:v>
                </c:pt>
                <c:pt idx="21">
                  <c:v>44292</c:v>
                </c:pt>
                <c:pt idx="22">
                  <c:v>44293</c:v>
                </c:pt>
                <c:pt idx="23">
                  <c:v>44294</c:v>
                </c:pt>
                <c:pt idx="24">
                  <c:v>44295</c:v>
                </c:pt>
                <c:pt idx="25">
                  <c:v>44296</c:v>
                </c:pt>
                <c:pt idx="26">
                  <c:v>44297</c:v>
                </c:pt>
                <c:pt idx="27">
                  <c:v>44298</c:v>
                </c:pt>
                <c:pt idx="28">
                  <c:v>44299</c:v>
                </c:pt>
                <c:pt idx="29">
                  <c:v>44300</c:v>
                </c:pt>
                <c:pt idx="30">
                  <c:v>44301</c:v>
                </c:pt>
                <c:pt idx="31">
                  <c:v>44302</c:v>
                </c:pt>
              </c:numCache>
            </c:numRef>
          </c:cat>
          <c:val>
            <c:numRef>
              <c:f>Sheet1!$E$2:$E$33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  <c:pt idx="30">
                  <c:v>1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876-430E-9F79-215F7C7D87E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44271</c:v>
                </c:pt>
                <c:pt idx="1">
                  <c:v>44272</c:v>
                </c:pt>
                <c:pt idx="2">
                  <c:v>44273</c:v>
                </c:pt>
                <c:pt idx="3">
                  <c:v>44274</c:v>
                </c:pt>
                <c:pt idx="4">
                  <c:v>44275</c:v>
                </c:pt>
                <c:pt idx="5">
                  <c:v>44276</c:v>
                </c:pt>
                <c:pt idx="6">
                  <c:v>44277</c:v>
                </c:pt>
                <c:pt idx="7">
                  <c:v>44278</c:v>
                </c:pt>
                <c:pt idx="8">
                  <c:v>44279</c:v>
                </c:pt>
                <c:pt idx="9">
                  <c:v>44280</c:v>
                </c:pt>
                <c:pt idx="10">
                  <c:v>44281</c:v>
                </c:pt>
                <c:pt idx="11">
                  <c:v>44282</c:v>
                </c:pt>
                <c:pt idx="12">
                  <c:v>44283</c:v>
                </c:pt>
                <c:pt idx="13">
                  <c:v>44284</c:v>
                </c:pt>
                <c:pt idx="14">
                  <c:v>44285</c:v>
                </c:pt>
                <c:pt idx="15">
                  <c:v>44286</c:v>
                </c:pt>
                <c:pt idx="16">
                  <c:v>44287</c:v>
                </c:pt>
                <c:pt idx="17">
                  <c:v>44288</c:v>
                </c:pt>
                <c:pt idx="18">
                  <c:v>44289</c:v>
                </c:pt>
                <c:pt idx="19">
                  <c:v>44290</c:v>
                </c:pt>
                <c:pt idx="20">
                  <c:v>44291</c:v>
                </c:pt>
                <c:pt idx="21">
                  <c:v>44292</c:v>
                </c:pt>
                <c:pt idx="22">
                  <c:v>44293</c:v>
                </c:pt>
                <c:pt idx="23">
                  <c:v>44294</c:v>
                </c:pt>
                <c:pt idx="24">
                  <c:v>44295</c:v>
                </c:pt>
                <c:pt idx="25">
                  <c:v>44296</c:v>
                </c:pt>
                <c:pt idx="26">
                  <c:v>44297</c:v>
                </c:pt>
                <c:pt idx="27">
                  <c:v>44298</c:v>
                </c:pt>
                <c:pt idx="28">
                  <c:v>44299</c:v>
                </c:pt>
                <c:pt idx="29">
                  <c:v>44300</c:v>
                </c:pt>
                <c:pt idx="30">
                  <c:v>44301</c:v>
                </c:pt>
                <c:pt idx="31">
                  <c:v>44302</c:v>
                </c:pt>
              </c:numCache>
            </c:numRef>
          </c:cat>
          <c:val>
            <c:numRef>
              <c:f>Sheet1!$F$2:$F$33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1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876-430E-9F79-215F7C7D87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2796168"/>
        <c:axId val="282796496"/>
      </c:lineChart>
      <c:dateAx>
        <c:axId val="2827961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796496"/>
        <c:crosses val="autoZero"/>
        <c:auto val="1"/>
        <c:lblOffset val="100"/>
        <c:baseTimeUnit val="days"/>
      </c:dateAx>
      <c:valAx>
        <c:axId val="282796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796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2</c:v>
                </c:pt>
                <c:pt idx="17">
                  <c:v>1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6C7-4C7D-B264-6BA4301E974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1</c:v>
                </c:pt>
                <c:pt idx="17">
                  <c:v>2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6C7-4C7D-B264-6BA4301E974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12</c:v>
                </c:pt>
                <c:pt idx="11">
                  <c:v>5</c:v>
                </c:pt>
                <c:pt idx="12">
                  <c:v>4</c:v>
                </c:pt>
                <c:pt idx="13">
                  <c:v>2</c:v>
                </c:pt>
                <c:pt idx="14">
                  <c:v>1</c:v>
                </c:pt>
                <c:pt idx="15">
                  <c:v>0</c:v>
                </c:pt>
                <c:pt idx="16">
                  <c:v>2</c:v>
                </c:pt>
                <c:pt idx="17">
                  <c:v>1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6C7-4C7D-B264-6BA4301E974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4</c:v>
                </c:pt>
                <c:pt idx="11">
                  <c:v>0</c:v>
                </c:pt>
                <c:pt idx="12">
                  <c:v>1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6C7-4C7D-B264-6BA4301E974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1</c:v>
                </c:pt>
                <c:pt idx="14">
                  <c:v>2</c:v>
                </c:pt>
                <c:pt idx="15">
                  <c:v>1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6C7-4C7D-B264-6BA4301E97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2802400"/>
        <c:axId val="282799448"/>
      </c:lineChart>
      <c:catAx>
        <c:axId val="282802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799448"/>
        <c:crosses val="autoZero"/>
        <c:auto val="1"/>
        <c:lblAlgn val="ctr"/>
        <c:lblOffset val="100"/>
        <c:noMultiLvlLbl val="0"/>
      </c:catAx>
      <c:valAx>
        <c:axId val="282799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802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3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4C8-4AB0-8BDF-64F97378E45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4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4C8-4AB0-8BDF-64F97378E45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3</c:v>
                </c:pt>
                <c:pt idx="1">
                  <c:v>3</c:v>
                </c:pt>
                <c:pt idx="2">
                  <c:v>4</c:v>
                </c:pt>
                <c:pt idx="3">
                  <c:v>6</c:v>
                </c:pt>
                <c:pt idx="4">
                  <c:v>4</c:v>
                </c:pt>
                <c:pt idx="5">
                  <c:v>5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4C8-4AB0-8BDF-64F97378E45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4</c:v>
                </c:pt>
                <c:pt idx="2">
                  <c:v>0</c:v>
                </c:pt>
                <c:pt idx="3">
                  <c:v>3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4C8-4AB0-8BDF-64F97378E45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1</c:v>
                </c:pt>
                <c:pt idx="3">
                  <c:v>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4C8-4AB0-8BDF-64F97378E4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2803056"/>
        <c:axId val="282794856"/>
      </c:barChart>
      <c:catAx>
        <c:axId val="282803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794856"/>
        <c:crosses val="autoZero"/>
        <c:auto val="1"/>
        <c:lblAlgn val="ctr"/>
        <c:lblOffset val="100"/>
        <c:noMultiLvlLbl val="0"/>
      </c:catAx>
      <c:valAx>
        <c:axId val="282794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803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52</c:v>
                </c:pt>
                <c:pt idx="1">
                  <c:v>17</c:v>
                </c:pt>
                <c:pt idx="2">
                  <c:v>271</c:v>
                </c:pt>
                <c:pt idx="3">
                  <c:v>1272</c:v>
                </c:pt>
                <c:pt idx="4">
                  <c:v>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7BF-435F-8475-7D8B8BE6AF5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0</c:v>
                </c:pt>
                <c:pt idx="1">
                  <c:v>1</c:v>
                </c:pt>
                <c:pt idx="2">
                  <c:v>70</c:v>
                </c:pt>
                <c:pt idx="3">
                  <c:v>153</c:v>
                </c:pt>
                <c:pt idx="4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7BF-435F-8475-7D8B8BE6AF5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2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7BF-435F-8475-7D8B8BE6AF5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2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7BF-435F-8475-7D8B8BE6AF5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Sheet1!$F$2:$F$6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7BF-435F-8475-7D8B8BE6AF5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Sheet1!$G$2:$G$6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7BF-435F-8475-7D8B8BE6AF52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Sheet1!$H$2:$H$6</c:f>
              <c:numCache>
                <c:formatCode>General</c:formatCode>
                <c:ptCount val="5"/>
                <c:pt idx="0">
                  <c:v>32</c:v>
                </c:pt>
                <c:pt idx="1">
                  <c:v>0</c:v>
                </c:pt>
                <c:pt idx="2">
                  <c:v>177</c:v>
                </c:pt>
                <c:pt idx="3">
                  <c:v>53</c:v>
                </c:pt>
                <c:pt idx="4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7BF-435F-8475-7D8B8BE6AF52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Sheet1!$I$2:$I$6</c:f>
              <c:numCache>
                <c:formatCode>General</c:formatCode>
                <c:ptCount val="5"/>
                <c:pt idx="0">
                  <c:v>4</c:v>
                </c:pt>
                <c:pt idx="1">
                  <c:v>1</c:v>
                </c:pt>
                <c:pt idx="2">
                  <c:v>46</c:v>
                </c:pt>
                <c:pt idx="3">
                  <c:v>38</c:v>
                </c:pt>
                <c:pt idx="4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D7BF-435F-8475-7D8B8BE6AF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8808208"/>
        <c:axId val="338807880"/>
      </c:barChart>
      <c:catAx>
        <c:axId val="338808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807880"/>
        <c:crosses val="autoZero"/>
        <c:auto val="1"/>
        <c:lblAlgn val="ctr"/>
        <c:lblOffset val="100"/>
        <c:noMultiLvlLbl val="0"/>
      </c:catAx>
      <c:valAx>
        <c:axId val="338807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808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C6B-4C1A-939C-244BC56CDE2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5</c:v>
                </c:pt>
                <c:pt idx="1">
                  <c:v>2</c:v>
                </c:pt>
                <c:pt idx="2">
                  <c:v>23</c:v>
                </c:pt>
                <c:pt idx="3">
                  <c:v>0</c:v>
                </c:pt>
                <c:pt idx="4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C6B-4C1A-939C-244BC56CDE2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C6B-4C1A-939C-244BC56CDE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8809848"/>
        <c:axId val="338806568"/>
      </c:barChart>
      <c:catAx>
        <c:axId val="338809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806568"/>
        <c:crosses val="autoZero"/>
        <c:auto val="1"/>
        <c:lblAlgn val="ctr"/>
        <c:lblOffset val="100"/>
        <c:noMultiLvlLbl val="0"/>
      </c:catAx>
      <c:valAx>
        <c:axId val="338806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809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1">
                  <c:v>9.0344881766046006E-2</c:v>
                </c:pt>
                <c:pt idx="2">
                  <c:v>5.8920575064812603E-2</c:v>
                </c:pt>
                <c:pt idx="3">
                  <c:v>7.8560766753083502E-2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B1A-4464-B478-9C795944BE3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2">
                  <c:v>1.8513033175355499E-2</c:v>
                </c:pt>
                <c:pt idx="3">
                  <c:v>1.29591232227488E-2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B1A-4464-B478-9C795944BE3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4.7041113933577898E-2</c:v>
                </c:pt>
                <c:pt idx="1">
                  <c:v>2.8224668360146799E-2</c:v>
                </c:pt>
                <c:pt idx="2">
                  <c:v>0.22187725405337599</c:v>
                </c:pt>
                <c:pt idx="3">
                  <c:v>5.17452253269357E-2</c:v>
                </c:pt>
                <c:pt idx="4">
                  <c:v>2.4304575532348601E-2</c:v>
                </c:pt>
                <c:pt idx="5">
                  <c:v>2.4461379245460501E-2</c:v>
                </c:pt>
                <c:pt idx="6">
                  <c:v>4.5995755846165103E-2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B1A-4464-B478-9C795944BE3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1">
                  <c:v>5.8282896211611701E-2</c:v>
                </c:pt>
                <c:pt idx="3">
                  <c:v>0.10834640962415</c:v>
                </c:pt>
                <c:pt idx="4">
                  <c:v>1.42793095718449</c:v>
                </c:pt>
                <c:pt idx="5">
                  <c:v>1.42120600762161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B1A-4464-B478-9C795944BE3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1.05090903631641E-2</c:v>
                </c:pt>
                <c:pt idx="1">
                  <c:v>9.0077917398549701E-3</c:v>
                </c:pt>
                <c:pt idx="2">
                  <c:v>5.2545451815820699E-3</c:v>
                </c:pt>
                <c:pt idx="3">
                  <c:v>3.1902595745319702E-3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B1A-4464-B478-9C795944BE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1937576"/>
        <c:axId val="341938232"/>
      </c:barChart>
      <c:catAx>
        <c:axId val="341937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938232"/>
        <c:crosses val="autoZero"/>
        <c:auto val="1"/>
        <c:lblAlgn val="ctr"/>
        <c:lblOffset val="100"/>
        <c:noMultiLvlLbl val="0"/>
      </c:catAx>
      <c:valAx>
        <c:axId val="341938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937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44271</c:v>
                </c:pt>
                <c:pt idx="1">
                  <c:v>44272</c:v>
                </c:pt>
                <c:pt idx="2">
                  <c:v>44273</c:v>
                </c:pt>
                <c:pt idx="3">
                  <c:v>44274</c:v>
                </c:pt>
                <c:pt idx="4">
                  <c:v>44275</c:v>
                </c:pt>
                <c:pt idx="5">
                  <c:v>44276</c:v>
                </c:pt>
                <c:pt idx="6">
                  <c:v>44277</c:v>
                </c:pt>
                <c:pt idx="7">
                  <c:v>44278</c:v>
                </c:pt>
                <c:pt idx="8">
                  <c:v>44279</c:v>
                </c:pt>
                <c:pt idx="9">
                  <c:v>44280</c:v>
                </c:pt>
                <c:pt idx="10">
                  <c:v>44281</c:v>
                </c:pt>
                <c:pt idx="11">
                  <c:v>44282</c:v>
                </c:pt>
                <c:pt idx="12">
                  <c:v>44283</c:v>
                </c:pt>
                <c:pt idx="13">
                  <c:v>44284</c:v>
                </c:pt>
                <c:pt idx="14">
                  <c:v>44285</c:v>
                </c:pt>
                <c:pt idx="15">
                  <c:v>44286</c:v>
                </c:pt>
                <c:pt idx="16">
                  <c:v>44287</c:v>
                </c:pt>
                <c:pt idx="17">
                  <c:v>44288</c:v>
                </c:pt>
                <c:pt idx="18">
                  <c:v>44289</c:v>
                </c:pt>
                <c:pt idx="19">
                  <c:v>44290</c:v>
                </c:pt>
                <c:pt idx="20">
                  <c:v>44291</c:v>
                </c:pt>
                <c:pt idx="21">
                  <c:v>44292</c:v>
                </c:pt>
                <c:pt idx="22">
                  <c:v>44293</c:v>
                </c:pt>
                <c:pt idx="23">
                  <c:v>44294</c:v>
                </c:pt>
                <c:pt idx="24">
                  <c:v>44295</c:v>
                </c:pt>
                <c:pt idx="25">
                  <c:v>44296</c:v>
                </c:pt>
                <c:pt idx="26">
                  <c:v>44297</c:v>
                </c:pt>
                <c:pt idx="27">
                  <c:v>44298</c:v>
                </c:pt>
                <c:pt idx="28">
                  <c:v>44299</c:v>
                </c:pt>
                <c:pt idx="29">
                  <c:v>44300</c:v>
                </c:pt>
                <c:pt idx="30">
                  <c:v>44301</c:v>
                </c:pt>
                <c:pt idx="31">
                  <c:v>44302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9.1754099014640794E-2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7.9038887132469204E-2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5.4983897572853699E-2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5.4743098459372801E-2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6.5970740036477904E-2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F6E-4285-8801-740D9ED95E5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44271</c:v>
                </c:pt>
                <c:pt idx="1">
                  <c:v>44272</c:v>
                </c:pt>
                <c:pt idx="2">
                  <c:v>44273</c:v>
                </c:pt>
                <c:pt idx="3">
                  <c:v>44274</c:v>
                </c:pt>
                <c:pt idx="4">
                  <c:v>44275</c:v>
                </c:pt>
                <c:pt idx="5">
                  <c:v>44276</c:v>
                </c:pt>
                <c:pt idx="6">
                  <c:v>44277</c:v>
                </c:pt>
                <c:pt idx="7">
                  <c:v>44278</c:v>
                </c:pt>
                <c:pt idx="8">
                  <c:v>44279</c:v>
                </c:pt>
                <c:pt idx="9">
                  <c:v>44280</c:v>
                </c:pt>
                <c:pt idx="10">
                  <c:v>44281</c:v>
                </c:pt>
                <c:pt idx="11">
                  <c:v>44282</c:v>
                </c:pt>
                <c:pt idx="12">
                  <c:v>44283</c:v>
                </c:pt>
                <c:pt idx="13">
                  <c:v>44284</c:v>
                </c:pt>
                <c:pt idx="14">
                  <c:v>44285</c:v>
                </c:pt>
                <c:pt idx="15">
                  <c:v>44286</c:v>
                </c:pt>
                <c:pt idx="16">
                  <c:v>44287</c:v>
                </c:pt>
                <c:pt idx="17">
                  <c:v>44288</c:v>
                </c:pt>
                <c:pt idx="18">
                  <c:v>44289</c:v>
                </c:pt>
                <c:pt idx="19">
                  <c:v>44290</c:v>
                </c:pt>
                <c:pt idx="20">
                  <c:v>44291</c:v>
                </c:pt>
                <c:pt idx="21">
                  <c:v>44292</c:v>
                </c:pt>
                <c:pt idx="22">
                  <c:v>44293</c:v>
                </c:pt>
                <c:pt idx="23">
                  <c:v>44294</c:v>
                </c:pt>
                <c:pt idx="24">
                  <c:v>44295</c:v>
                </c:pt>
                <c:pt idx="25">
                  <c:v>44296</c:v>
                </c:pt>
                <c:pt idx="26">
                  <c:v>44297</c:v>
                </c:pt>
                <c:pt idx="27">
                  <c:v>44298</c:v>
                </c:pt>
                <c:pt idx="28">
                  <c:v>44299</c:v>
                </c:pt>
                <c:pt idx="29">
                  <c:v>44300</c:v>
                </c:pt>
                <c:pt idx="30">
                  <c:v>44301</c:v>
                </c:pt>
                <c:pt idx="31">
                  <c:v>44302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1.48815060084081E-2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7.4145473418847797E-3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1.8489072957881901E-2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2.2150029533372698E-2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7.3691967575534303E-3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F6E-4285-8801-740D9ED95E5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44271</c:v>
                </c:pt>
                <c:pt idx="1">
                  <c:v>44272</c:v>
                </c:pt>
                <c:pt idx="2">
                  <c:v>44273</c:v>
                </c:pt>
                <c:pt idx="3">
                  <c:v>44274</c:v>
                </c:pt>
                <c:pt idx="4">
                  <c:v>44275</c:v>
                </c:pt>
                <c:pt idx="5">
                  <c:v>44276</c:v>
                </c:pt>
                <c:pt idx="6">
                  <c:v>44277</c:v>
                </c:pt>
                <c:pt idx="7">
                  <c:v>44278</c:v>
                </c:pt>
                <c:pt idx="8">
                  <c:v>44279</c:v>
                </c:pt>
                <c:pt idx="9">
                  <c:v>44280</c:v>
                </c:pt>
                <c:pt idx="10">
                  <c:v>44281</c:v>
                </c:pt>
                <c:pt idx="11">
                  <c:v>44282</c:v>
                </c:pt>
                <c:pt idx="12">
                  <c:v>44283</c:v>
                </c:pt>
                <c:pt idx="13">
                  <c:v>44284</c:v>
                </c:pt>
                <c:pt idx="14">
                  <c:v>44285</c:v>
                </c:pt>
                <c:pt idx="15">
                  <c:v>44286</c:v>
                </c:pt>
                <c:pt idx="16">
                  <c:v>44287</c:v>
                </c:pt>
                <c:pt idx="17">
                  <c:v>44288</c:v>
                </c:pt>
                <c:pt idx="18">
                  <c:v>44289</c:v>
                </c:pt>
                <c:pt idx="19">
                  <c:v>44290</c:v>
                </c:pt>
                <c:pt idx="20">
                  <c:v>44291</c:v>
                </c:pt>
                <c:pt idx="21">
                  <c:v>44292</c:v>
                </c:pt>
                <c:pt idx="22">
                  <c:v>44293</c:v>
                </c:pt>
                <c:pt idx="23">
                  <c:v>44294</c:v>
                </c:pt>
                <c:pt idx="24">
                  <c:v>44295</c:v>
                </c:pt>
                <c:pt idx="25">
                  <c:v>44296</c:v>
                </c:pt>
                <c:pt idx="26">
                  <c:v>44297</c:v>
                </c:pt>
                <c:pt idx="27">
                  <c:v>44298</c:v>
                </c:pt>
                <c:pt idx="28">
                  <c:v>44299</c:v>
                </c:pt>
                <c:pt idx="29">
                  <c:v>44300</c:v>
                </c:pt>
                <c:pt idx="30">
                  <c:v>44301</c:v>
                </c:pt>
                <c:pt idx="31">
                  <c:v>44302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0</c:v>
                </c:pt>
                <c:pt idx="1">
                  <c:v>3.76458777763835E-2</c:v>
                </c:pt>
                <c:pt idx="2">
                  <c:v>0.1819493678828</c:v>
                </c:pt>
                <c:pt idx="3">
                  <c:v>1.5684306283133099E-2</c:v>
                </c:pt>
                <c:pt idx="4">
                  <c:v>2.8231751309639602E-2</c:v>
                </c:pt>
                <c:pt idx="5">
                  <c:v>7.5282308657465505E-2</c:v>
                </c:pt>
                <c:pt idx="6">
                  <c:v>6.5869953891032298E-2</c:v>
                </c:pt>
                <c:pt idx="7">
                  <c:v>1.5681846694266699E-2</c:v>
                </c:pt>
                <c:pt idx="8">
                  <c:v>0</c:v>
                </c:pt>
                <c:pt idx="9">
                  <c:v>2.66574672269962E-2</c:v>
                </c:pt>
                <c:pt idx="10">
                  <c:v>2.1954585371973399E-2</c:v>
                </c:pt>
                <c:pt idx="11">
                  <c:v>7.8411692751623099E-3</c:v>
                </c:pt>
                <c:pt idx="12">
                  <c:v>2.5090167790497098E-2</c:v>
                </c:pt>
                <c:pt idx="13">
                  <c:v>0</c:v>
                </c:pt>
                <c:pt idx="14">
                  <c:v>0</c:v>
                </c:pt>
                <c:pt idx="15">
                  <c:v>5.9579805581686997E-2</c:v>
                </c:pt>
                <c:pt idx="16">
                  <c:v>3.4490327031009897E-2</c:v>
                </c:pt>
                <c:pt idx="17">
                  <c:v>5.6435177927574902E-2</c:v>
                </c:pt>
                <c:pt idx="18">
                  <c:v>3.1353859660124203E-2</c:v>
                </c:pt>
                <c:pt idx="19">
                  <c:v>3.7624631592149002E-2</c:v>
                </c:pt>
                <c:pt idx="20">
                  <c:v>3.1351893654376697E-2</c:v>
                </c:pt>
                <c:pt idx="21">
                  <c:v>2.1945637520770001E-2</c:v>
                </c:pt>
                <c:pt idx="22">
                  <c:v>2.8215819669561399E-2</c:v>
                </c:pt>
                <c:pt idx="23">
                  <c:v>1.5674963947582901E-2</c:v>
                </c:pt>
                <c:pt idx="24">
                  <c:v>3.1349927895165798E-3</c:v>
                </c:pt>
                <c:pt idx="25">
                  <c:v>4.7023417661995699E-2</c:v>
                </c:pt>
                <c:pt idx="26">
                  <c:v>0</c:v>
                </c:pt>
                <c:pt idx="27">
                  <c:v>4.3888523151195999E-2</c:v>
                </c:pt>
                <c:pt idx="28">
                  <c:v>4.7023417661995699E-2</c:v>
                </c:pt>
                <c:pt idx="29">
                  <c:v>0.76177936612432995</c:v>
                </c:pt>
                <c:pt idx="30">
                  <c:v>2.50791560863977E-2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F6E-4285-8801-740D9ED95E5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44271</c:v>
                </c:pt>
                <c:pt idx="1">
                  <c:v>44272</c:v>
                </c:pt>
                <c:pt idx="2">
                  <c:v>44273</c:v>
                </c:pt>
                <c:pt idx="3">
                  <c:v>44274</c:v>
                </c:pt>
                <c:pt idx="4">
                  <c:v>44275</c:v>
                </c:pt>
                <c:pt idx="5">
                  <c:v>44276</c:v>
                </c:pt>
                <c:pt idx="6">
                  <c:v>44277</c:v>
                </c:pt>
                <c:pt idx="7">
                  <c:v>44278</c:v>
                </c:pt>
                <c:pt idx="8">
                  <c:v>44279</c:v>
                </c:pt>
                <c:pt idx="9">
                  <c:v>44280</c:v>
                </c:pt>
                <c:pt idx="10">
                  <c:v>44281</c:v>
                </c:pt>
                <c:pt idx="11">
                  <c:v>44282</c:v>
                </c:pt>
                <c:pt idx="12">
                  <c:v>44283</c:v>
                </c:pt>
                <c:pt idx="13">
                  <c:v>44284</c:v>
                </c:pt>
                <c:pt idx="14">
                  <c:v>44285</c:v>
                </c:pt>
                <c:pt idx="15">
                  <c:v>44286</c:v>
                </c:pt>
                <c:pt idx="16">
                  <c:v>44287</c:v>
                </c:pt>
                <c:pt idx="17">
                  <c:v>44288</c:v>
                </c:pt>
                <c:pt idx="18">
                  <c:v>44289</c:v>
                </c:pt>
                <c:pt idx="19">
                  <c:v>44290</c:v>
                </c:pt>
                <c:pt idx="20">
                  <c:v>44291</c:v>
                </c:pt>
                <c:pt idx="21">
                  <c:v>44292</c:v>
                </c:pt>
                <c:pt idx="22">
                  <c:v>44293</c:v>
                </c:pt>
                <c:pt idx="23">
                  <c:v>44294</c:v>
                </c:pt>
                <c:pt idx="24">
                  <c:v>44295</c:v>
                </c:pt>
                <c:pt idx="25">
                  <c:v>44296</c:v>
                </c:pt>
                <c:pt idx="26">
                  <c:v>44297</c:v>
                </c:pt>
                <c:pt idx="27">
                  <c:v>44298</c:v>
                </c:pt>
                <c:pt idx="28">
                  <c:v>44299</c:v>
                </c:pt>
                <c:pt idx="29">
                  <c:v>44300</c:v>
                </c:pt>
                <c:pt idx="30">
                  <c:v>44301</c:v>
                </c:pt>
                <c:pt idx="31">
                  <c:v>44302</c:v>
                </c:pt>
              </c:numCache>
            </c:numRef>
          </c:cat>
          <c:val>
            <c:numRef>
              <c:f>Sheet1!$E$2:$E$33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5.1681909084780799E-2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0.105534972493544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6.9541029207232305E-2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1.42123786679818</c:v>
                </c:pt>
                <c:pt idx="19">
                  <c:v>0</c:v>
                </c:pt>
                <c:pt idx="20">
                  <c:v>0</c:v>
                </c:pt>
                <c:pt idx="21">
                  <c:v>2.24124792684567E-2</c:v>
                </c:pt>
                <c:pt idx="22">
                  <c:v>0</c:v>
                </c:pt>
                <c:pt idx="23">
                  <c:v>0</c:v>
                </c:pt>
                <c:pt idx="24">
                  <c:v>1.4268754339986101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3.57949842278351E-2</c:v>
                </c:pt>
                <c:pt idx="29">
                  <c:v>0</c:v>
                </c:pt>
                <c:pt idx="30">
                  <c:v>0.22141211728132801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F6E-4285-8801-740D9ED95E5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44271</c:v>
                </c:pt>
                <c:pt idx="1">
                  <c:v>44272</c:v>
                </c:pt>
                <c:pt idx="2">
                  <c:v>44273</c:v>
                </c:pt>
                <c:pt idx="3">
                  <c:v>44274</c:v>
                </c:pt>
                <c:pt idx="4">
                  <c:v>44275</c:v>
                </c:pt>
                <c:pt idx="5">
                  <c:v>44276</c:v>
                </c:pt>
                <c:pt idx="6">
                  <c:v>44277</c:v>
                </c:pt>
                <c:pt idx="7">
                  <c:v>44278</c:v>
                </c:pt>
                <c:pt idx="8">
                  <c:v>44279</c:v>
                </c:pt>
                <c:pt idx="9">
                  <c:v>44280</c:v>
                </c:pt>
                <c:pt idx="10">
                  <c:v>44281</c:v>
                </c:pt>
                <c:pt idx="11">
                  <c:v>44282</c:v>
                </c:pt>
                <c:pt idx="12">
                  <c:v>44283</c:v>
                </c:pt>
                <c:pt idx="13">
                  <c:v>44284</c:v>
                </c:pt>
                <c:pt idx="14">
                  <c:v>44285</c:v>
                </c:pt>
                <c:pt idx="15">
                  <c:v>44286</c:v>
                </c:pt>
                <c:pt idx="16">
                  <c:v>44287</c:v>
                </c:pt>
                <c:pt idx="17">
                  <c:v>44288</c:v>
                </c:pt>
                <c:pt idx="18">
                  <c:v>44289</c:v>
                </c:pt>
                <c:pt idx="19">
                  <c:v>44290</c:v>
                </c:pt>
                <c:pt idx="20">
                  <c:v>44291</c:v>
                </c:pt>
                <c:pt idx="21">
                  <c:v>44292</c:v>
                </c:pt>
                <c:pt idx="22">
                  <c:v>44293</c:v>
                </c:pt>
                <c:pt idx="23">
                  <c:v>44294</c:v>
                </c:pt>
                <c:pt idx="24">
                  <c:v>44295</c:v>
                </c:pt>
                <c:pt idx="25">
                  <c:v>44296</c:v>
                </c:pt>
                <c:pt idx="26">
                  <c:v>44297</c:v>
                </c:pt>
                <c:pt idx="27">
                  <c:v>44298</c:v>
                </c:pt>
                <c:pt idx="28">
                  <c:v>44299</c:v>
                </c:pt>
                <c:pt idx="29">
                  <c:v>44300</c:v>
                </c:pt>
                <c:pt idx="30">
                  <c:v>44301</c:v>
                </c:pt>
                <c:pt idx="31">
                  <c:v>44302</c:v>
                </c:pt>
              </c:numCache>
            </c:numRef>
          </c:cat>
          <c:val>
            <c:numRef>
              <c:f>Sheet1!$F$2:$F$33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1.0507158001388401E-2</c:v>
                </c:pt>
                <c:pt idx="7">
                  <c:v>0</c:v>
                </c:pt>
                <c:pt idx="8">
                  <c:v>0</c:v>
                </c:pt>
                <c:pt idx="9">
                  <c:v>2.2517197509598001E-3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5.2545451815820699E-3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1.27632418634333E-2</c:v>
                </c:pt>
                <c:pt idx="22">
                  <c:v>0</c:v>
                </c:pt>
                <c:pt idx="23">
                  <c:v>4.1294546492028298E-3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5.2563996665940804E-3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F6E-4285-8801-740D9ED95E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6260000"/>
        <c:axId val="346261640"/>
      </c:lineChart>
      <c:dateAx>
        <c:axId val="3462600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261640"/>
        <c:crosses val="autoZero"/>
        <c:auto val="1"/>
        <c:lblOffset val="100"/>
        <c:baseTimeUnit val="days"/>
      </c:dateAx>
      <c:valAx>
        <c:axId val="346261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260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Photo</c:v>
                </c:pt>
                <c:pt idx="1">
                  <c:v>Album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6.9261768039967295E-2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8F4-4A26-A9E3-88F8373F38D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Photo</c:v>
                </c:pt>
                <c:pt idx="1">
                  <c:v>Album</c:v>
                </c:pt>
                <c:pt idx="2">
                  <c:v>Video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1.29484560265281E-2</c:v>
                </c:pt>
                <c:pt idx="1">
                  <c:v>1.11238370086926E-2</c:v>
                </c:pt>
                <c:pt idx="2">
                  <c:v>2.21451243817819E-2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8F4-4A26-A9E3-88F8373F38D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Photo</c:v>
                </c:pt>
                <c:pt idx="1">
                  <c:v>Album</c:v>
                </c:pt>
                <c:pt idx="2">
                  <c:v>Video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7.1570764562717104E-2</c:v>
                </c:pt>
                <c:pt idx="1">
                  <c:v>2.822277673111E-2</c:v>
                </c:pt>
                <c:pt idx="2">
                  <c:v>2.19449495266161E-2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8F4-4A26-A9E3-88F8373F38D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Photo</c:v>
                </c:pt>
                <c:pt idx="1">
                  <c:v>Album</c:v>
                </c:pt>
                <c:pt idx="2">
                  <c:v>Video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0</c:v>
                </c:pt>
                <c:pt idx="1">
                  <c:v>0.412544398280073</c:v>
                </c:pt>
                <c:pt idx="2">
                  <c:v>0.105525494510429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8F4-4A26-A9E3-88F8373F38D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Photo</c:v>
                </c:pt>
                <c:pt idx="1">
                  <c:v>Album</c:v>
                </c:pt>
                <c:pt idx="2">
                  <c:v>Video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6.6938107101990703E-3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8F4-4A26-A9E3-88F8373F38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6258688"/>
        <c:axId val="346259016"/>
      </c:barChart>
      <c:catAx>
        <c:axId val="346258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259016"/>
        <c:crosses val="autoZero"/>
        <c:auto val="1"/>
        <c:lblAlgn val="ctr"/>
        <c:lblOffset val="100"/>
        <c:noMultiLvlLbl val="0"/>
      </c:catAx>
      <c:valAx>
        <c:axId val="346259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258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6.6805517349785806E-2</c:v>
                </c:pt>
                <c:pt idx="16">
                  <c:v>8.4489330765905604E-2</c:v>
                </c:pt>
                <c:pt idx="17">
                  <c:v>5.5016308405706003E-2</c:v>
                </c:pt>
                <c:pt idx="18">
                  <c:v>5.5016308405706003E-2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147-4978-89D7-60F00F81739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2.2219753360737698E-2</c:v>
                </c:pt>
                <c:pt idx="15">
                  <c:v>0</c:v>
                </c:pt>
                <c:pt idx="16">
                  <c:v>1.8516461133948101E-2</c:v>
                </c:pt>
                <c:pt idx="17">
                  <c:v>7.4065844535792296E-3</c:v>
                </c:pt>
                <c:pt idx="18">
                  <c:v>1.4813168907158499E-2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147-4978-89D7-60F00F81739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4.4429112044993599E-2</c:v>
                </c:pt>
                <c:pt idx="11">
                  <c:v>2.94800225804428E-2</c:v>
                </c:pt>
                <c:pt idx="12">
                  <c:v>3.2145769303142398E-2</c:v>
                </c:pt>
                <c:pt idx="13">
                  <c:v>0.41083861255723497</c:v>
                </c:pt>
                <c:pt idx="14">
                  <c:v>1.5680863074703601E-2</c:v>
                </c:pt>
                <c:pt idx="15">
                  <c:v>0</c:v>
                </c:pt>
                <c:pt idx="16">
                  <c:v>4.7042589224110899E-2</c:v>
                </c:pt>
                <c:pt idx="17">
                  <c:v>3.1361726149407299E-3</c:v>
                </c:pt>
                <c:pt idx="18">
                  <c:v>3.7634071379288703E-2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147-4978-89D7-60F00F81739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0.43939292039366001</c:v>
                </c:pt>
                <c:pt idx="11">
                  <c:v>0</c:v>
                </c:pt>
                <c:pt idx="12">
                  <c:v>1.4213015894366401</c:v>
                </c:pt>
                <c:pt idx="13">
                  <c:v>6.5012217813347706E-2</c:v>
                </c:pt>
                <c:pt idx="14">
                  <c:v>0</c:v>
                </c:pt>
                <c:pt idx="15">
                  <c:v>0</c:v>
                </c:pt>
                <c:pt idx="16">
                  <c:v>2.2418006142533701E-2</c:v>
                </c:pt>
                <c:pt idx="17">
                  <c:v>0</c:v>
                </c:pt>
                <c:pt idx="18">
                  <c:v>3.5868809828053898E-2</c:v>
                </c:pt>
                <c:pt idx="19">
                  <c:v>0</c:v>
                </c:pt>
                <c:pt idx="20">
                  <c:v>0</c:v>
                </c:pt>
                <c:pt idx="21">
                  <c:v>0.10536462886990799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147-4978-89D7-60F00F81739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1.05090903631641E-2</c:v>
                </c:pt>
                <c:pt idx="12">
                  <c:v>0</c:v>
                </c:pt>
                <c:pt idx="13">
                  <c:v>1.27610382981279E-2</c:v>
                </c:pt>
                <c:pt idx="14">
                  <c:v>3.7532465582729101E-3</c:v>
                </c:pt>
                <c:pt idx="15">
                  <c:v>4.1285712141002004E-3</c:v>
                </c:pt>
                <c:pt idx="16">
                  <c:v>5.2545451815820699E-3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1147-4978-89D7-60F00F8173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5327264"/>
        <c:axId val="345328576"/>
      </c:lineChart>
      <c:catAx>
        <c:axId val="345327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328576"/>
        <c:crosses val="autoZero"/>
        <c:auto val="1"/>
        <c:lblAlgn val="ctr"/>
        <c:lblOffset val="100"/>
        <c:noMultiLvlLbl val="0"/>
      </c:catAx>
      <c:valAx>
        <c:axId val="345328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327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44271</c:v>
                </c:pt>
                <c:pt idx="1">
                  <c:v>44272</c:v>
                </c:pt>
                <c:pt idx="2">
                  <c:v>44273</c:v>
                </c:pt>
                <c:pt idx="3">
                  <c:v>44274</c:v>
                </c:pt>
                <c:pt idx="4">
                  <c:v>44275</c:v>
                </c:pt>
                <c:pt idx="5">
                  <c:v>44276</c:v>
                </c:pt>
                <c:pt idx="6">
                  <c:v>44277</c:v>
                </c:pt>
                <c:pt idx="7">
                  <c:v>44278</c:v>
                </c:pt>
                <c:pt idx="8">
                  <c:v>44279</c:v>
                </c:pt>
                <c:pt idx="9">
                  <c:v>44280</c:v>
                </c:pt>
                <c:pt idx="10">
                  <c:v>44281</c:v>
                </c:pt>
                <c:pt idx="11">
                  <c:v>44282</c:v>
                </c:pt>
                <c:pt idx="12">
                  <c:v>44283</c:v>
                </c:pt>
                <c:pt idx="13">
                  <c:v>44284</c:v>
                </c:pt>
                <c:pt idx="14">
                  <c:v>44285</c:v>
                </c:pt>
                <c:pt idx="15">
                  <c:v>44286</c:v>
                </c:pt>
                <c:pt idx="16">
                  <c:v>44287</c:v>
                </c:pt>
                <c:pt idx="17">
                  <c:v>44288</c:v>
                </c:pt>
                <c:pt idx="18">
                  <c:v>44289</c:v>
                </c:pt>
                <c:pt idx="19">
                  <c:v>44290</c:v>
                </c:pt>
                <c:pt idx="20">
                  <c:v>44291</c:v>
                </c:pt>
                <c:pt idx="21">
                  <c:v>44292</c:v>
                </c:pt>
                <c:pt idx="22">
                  <c:v>44293</c:v>
                </c:pt>
                <c:pt idx="23">
                  <c:v>44294</c:v>
                </c:pt>
                <c:pt idx="24">
                  <c:v>44295</c:v>
                </c:pt>
                <c:pt idx="25">
                  <c:v>44296</c:v>
                </c:pt>
                <c:pt idx="26">
                  <c:v>44297</c:v>
                </c:pt>
                <c:pt idx="27">
                  <c:v>44298</c:v>
                </c:pt>
                <c:pt idx="28">
                  <c:v>44299</c:v>
                </c:pt>
                <c:pt idx="29">
                  <c:v>44300</c:v>
                </c:pt>
                <c:pt idx="30">
                  <c:v>44301</c:v>
                </c:pt>
                <c:pt idx="31">
                  <c:v>44302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776-42DB-8D38-1AF99BFE494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44271</c:v>
                </c:pt>
                <c:pt idx="1">
                  <c:v>44272</c:v>
                </c:pt>
                <c:pt idx="2">
                  <c:v>44273</c:v>
                </c:pt>
                <c:pt idx="3">
                  <c:v>44274</c:v>
                </c:pt>
                <c:pt idx="4">
                  <c:v>44275</c:v>
                </c:pt>
                <c:pt idx="5">
                  <c:v>44276</c:v>
                </c:pt>
                <c:pt idx="6">
                  <c:v>44277</c:v>
                </c:pt>
                <c:pt idx="7">
                  <c:v>44278</c:v>
                </c:pt>
                <c:pt idx="8">
                  <c:v>44279</c:v>
                </c:pt>
                <c:pt idx="9">
                  <c:v>44280</c:v>
                </c:pt>
                <c:pt idx="10">
                  <c:v>44281</c:v>
                </c:pt>
                <c:pt idx="11">
                  <c:v>44282</c:v>
                </c:pt>
                <c:pt idx="12">
                  <c:v>44283</c:v>
                </c:pt>
                <c:pt idx="13">
                  <c:v>44284</c:v>
                </c:pt>
                <c:pt idx="14">
                  <c:v>44285</c:v>
                </c:pt>
                <c:pt idx="15">
                  <c:v>44286</c:v>
                </c:pt>
                <c:pt idx="16">
                  <c:v>44287</c:v>
                </c:pt>
                <c:pt idx="17">
                  <c:v>44288</c:v>
                </c:pt>
                <c:pt idx="18">
                  <c:v>44289</c:v>
                </c:pt>
                <c:pt idx="19">
                  <c:v>44290</c:v>
                </c:pt>
                <c:pt idx="20">
                  <c:v>44291</c:v>
                </c:pt>
                <c:pt idx="21">
                  <c:v>44292</c:v>
                </c:pt>
                <c:pt idx="22">
                  <c:v>44293</c:v>
                </c:pt>
                <c:pt idx="23">
                  <c:v>44294</c:v>
                </c:pt>
                <c:pt idx="24">
                  <c:v>44295</c:v>
                </c:pt>
                <c:pt idx="25">
                  <c:v>44296</c:v>
                </c:pt>
                <c:pt idx="26">
                  <c:v>44297</c:v>
                </c:pt>
                <c:pt idx="27">
                  <c:v>44298</c:v>
                </c:pt>
                <c:pt idx="28">
                  <c:v>44299</c:v>
                </c:pt>
                <c:pt idx="29">
                  <c:v>44300</c:v>
                </c:pt>
                <c:pt idx="30">
                  <c:v>44301</c:v>
                </c:pt>
                <c:pt idx="31">
                  <c:v>44302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1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776-42DB-8D38-1AF99BFE494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44271</c:v>
                </c:pt>
                <c:pt idx="1">
                  <c:v>44272</c:v>
                </c:pt>
                <c:pt idx="2">
                  <c:v>44273</c:v>
                </c:pt>
                <c:pt idx="3">
                  <c:v>44274</c:v>
                </c:pt>
                <c:pt idx="4">
                  <c:v>44275</c:v>
                </c:pt>
                <c:pt idx="5">
                  <c:v>44276</c:v>
                </c:pt>
                <c:pt idx="6">
                  <c:v>44277</c:v>
                </c:pt>
                <c:pt idx="7">
                  <c:v>44278</c:v>
                </c:pt>
                <c:pt idx="8">
                  <c:v>44279</c:v>
                </c:pt>
                <c:pt idx="9">
                  <c:v>44280</c:v>
                </c:pt>
                <c:pt idx="10">
                  <c:v>44281</c:v>
                </c:pt>
                <c:pt idx="11">
                  <c:v>44282</c:v>
                </c:pt>
                <c:pt idx="12">
                  <c:v>44283</c:v>
                </c:pt>
                <c:pt idx="13">
                  <c:v>44284</c:v>
                </c:pt>
                <c:pt idx="14">
                  <c:v>44285</c:v>
                </c:pt>
                <c:pt idx="15">
                  <c:v>44286</c:v>
                </c:pt>
                <c:pt idx="16">
                  <c:v>44287</c:v>
                </c:pt>
                <c:pt idx="17">
                  <c:v>44288</c:v>
                </c:pt>
                <c:pt idx="18">
                  <c:v>44289</c:v>
                </c:pt>
                <c:pt idx="19">
                  <c:v>44290</c:v>
                </c:pt>
                <c:pt idx="20">
                  <c:v>44291</c:v>
                </c:pt>
                <c:pt idx="21">
                  <c:v>44292</c:v>
                </c:pt>
                <c:pt idx="22">
                  <c:v>44293</c:v>
                </c:pt>
                <c:pt idx="23">
                  <c:v>44294</c:v>
                </c:pt>
                <c:pt idx="24">
                  <c:v>44295</c:v>
                </c:pt>
                <c:pt idx="25">
                  <c:v>44296</c:v>
                </c:pt>
                <c:pt idx="26">
                  <c:v>44297</c:v>
                </c:pt>
                <c:pt idx="27">
                  <c:v>44298</c:v>
                </c:pt>
                <c:pt idx="28">
                  <c:v>44299</c:v>
                </c:pt>
                <c:pt idx="29">
                  <c:v>44300</c:v>
                </c:pt>
                <c:pt idx="30">
                  <c:v>44301</c:v>
                </c:pt>
                <c:pt idx="31">
                  <c:v>44302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776-42DB-8D38-1AF99BFE494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44271</c:v>
                </c:pt>
                <c:pt idx="1">
                  <c:v>44272</c:v>
                </c:pt>
                <c:pt idx="2">
                  <c:v>44273</c:v>
                </c:pt>
                <c:pt idx="3">
                  <c:v>44274</c:v>
                </c:pt>
                <c:pt idx="4">
                  <c:v>44275</c:v>
                </c:pt>
                <c:pt idx="5">
                  <c:v>44276</c:v>
                </c:pt>
                <c:pt idx="6">
                  <c:v>44277</c:v>
                </c:pt>
                <c:pt idx="7">
                  <c:v>44278</c:v>
                </c:pt>
                <c:pt idx="8">
                  <c:v>44279</c:v>
                </c:pt>
                <c:pt idx="9">
                  <c:v>44280</c:v>
                </c:pt>
                <c:pt idx="10">
                  <c:v>44281</c:v>
                </c:pt>
                <c:pt idx="11">
                  <c:v>44282</c:v>
                </c:pt>
                <c:pt idx="12">
                  <c:v>44283</c:v>
                </c:pt>
                <c:pt idx="13">
                  <c:v>44284</c:v>
                </c:pt>
                <c:pt idx="14">
                  <c:v>44285</c:v>
                </c:pt>
                <c:pt idx="15">
                  <c:v>44286</c:v>
                </c:pt>
                <c:pt idx="16">
                  <c:v>44287</c:v>
                </c:pt>
                <c:pt idx="17">
                  <c:v>44288</c:v>
                </c:pt>
                <c:pt idx="18">
                  <c:v>44289</c:v>
                </c:pt>
                <c:pt idx="19">
                  <c:v>44290</c:v>
                </c:pt>
                <c:pt idx="20">
                  <c:v>44291</c:v>
                </c:pt>
                <c:pt idx="21">
                  <c:v>44292</c:v>
                </c:pt>
                <c:pt idx="22">
                  <c:v>44293</c:v>
                </c:pt>
                <c:pt idx="23">
                  <c:v>44294</c:v>
                </c:pt>
                <c:pt idx="24">
                  <c:v>44295</c:v>
                </c:pt>
                <c:pt idx="25">
                  <c:v>44296</c:v>
                </c:pt>
                <c:pt idx="26">
                  <c:v>44297</c:v>
                </c:pt>
                <c:pt idx="27">
                  <c:v>44298</c:v>
                </c:pt>
                <c:pt idx="28">
                  <c:v>44299</c:v>
                </c:pt>
                <c:pt idx="29">
                  <c:v>44300</c:v>
                </c:pt>
                <c:pt idx="30">
                  <c:v>44301</c:v>
                </c:pt>
                <c:pt idx="31">
                  <c:v>44302</c:v>
                </c:pt>
              </c:numCache>
            </c:numRef>
          </c:cat>
          <c:val>
            <c:numRef>
              <c:f>Sheet1!$E$2:$E$33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776-42DB-8D38-1AF99BFE494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44271</c:v>
                </c:pt>
                <c:pt idx="1">
                  <c:v>44272</c:v>
                </c:pt>
                <c:pt idx="2">
                  <c:v>44273</c:v>
                </c:pt>
                <c:pt idx="3">
                  <c:v>44274</c:v>
                </c:pt>
                <c:pt idx="4">
                  <c:v>44275</c:v>
                </c:pt>
                <c:pt idx="5">
                  <c:v>44276</c:v>
                </c:pt>
                <c:pt idx="6">
                  <c:v>44277</c:v>
                </c:pt>
                <c:pt idx="7">
                  <c:v>44278</c:v>
                </c:pt>
                <c:pt idx="8">
                  <c:v>44279</c:v>
                </c:pt>
                <c:pt idx="9">
                  <c:v>44280</c:v>
                </c:pt>
                <c:pt idx="10">
                  <c:v>44281</c:v>
                </c:pt>
                <c:pt idx="11">
                  <c:v>44282</c:v>
                </c:pt>
                <c:pt idx="12">
                  <c:v>44283</c:v>
                </c:pt>
                <c:pt idx="13">
                  <c:v>44284</c:v>
                </c:pt>
                <c:pt idx="14">
                  <c:v>44285</c:v>
                </c:pt>
                <c:pt idx="15">
                  <c:v>44286</c:v>
                </c:pt>
                <c:pt idx="16">
                  <c:v>44287</c:v>
                </c:pt>
                <c:pt idx="17">
                  <c:v>44288</c:v>
                </c:pt>
                <c:pt idx="18">
                  <c:v>44289</c:v>
                </c:pt>
                <c:pt idx="19">
                  <c:v>44290</c:v>
                </c:pt>
                <c:pt idx="20">
                  <c:v>44291</c:v>
                </c:pt>
                <c:pt idx="21">
                  <c:v>44292</c:v>
                </c:pt>
                <c:pt idx="22">
                  <c:v>44293</c:v>
                </c:pt>
                <c:pt idx="23">
                  <c:v>44294</c:v>
                </c:pt>
                <c:pt idx="24">
                  <c:v>44295</c:v>
                </c:pt>
                <c:pt idx="25">
                  <c:v>44296</c:v>
                </c:pt>
                <c:pt idx="26">
                  <c:v>44297</c:v>
                </c:pt>
                <c:pt idx="27">
                  <c:v>44298</c:v>
                </c:pt>
                <c:pt idx="28">
                  <c:v>44299</c:v>
                </c:pt>
                <c:pt idx="29">
                  <c:v>44300</c:v>
                </c:pt>
                <c:pt idx="30">
                  <c:v>44301</c:v>
                </c:pt>
                <c:pt idx="31">
                  <c:v>44302</c:v>
                </c:pt>
              </c:numCache>
            </c:numRef>
          </c:cat>
          <c:val>
            <c:numRef>
              <c:f>Sheet1!$F$2:$F$33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776-42DB-8D38-1AF99BFE49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35151976"/>
        <c:axId val="535153616"/>
      </c:lineChart>
      <c:dateAx>
        <c:axId val="5351519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5153616"/>
        <c:crosses val="autoZero"/>
        <c:auto val="1"/>
        <c:lblOffset val="100"/>
        <c:baseTimeUnit val="days"/>
      </c:dateAx>
      <c:valAx>
        <c:axId val="535153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5151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AD30D3-2CF6-416D-9C4D-14BC5FEAA04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/>
              <a:t>FACEBOOK NUEVO - La emilia usar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F76AB3A-8953-41B8-AA3F-26867229264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6124890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45C4D1-5276-4BA5-8CC2-3FFCD96932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Teknialbikes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29D238-7D49-4431-AF89-B5091CC1EA1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919851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92712673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2171711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3543230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3045726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8036090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5220979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0287805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5195130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531195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6470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Olmo 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266329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0.0067 %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052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Venzo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0.3786 %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9083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Topmega 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31897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0.0636 %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4208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Teknial 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0.0141 %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43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Motomel 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0.0692 %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80412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3B7351-EAB9-4A2E-99BA-7719E7C52B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41738460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E25B5D-AC59-48BB-AEAA-22A69394C8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A01260A-C254-4EB8-B486-0CC648556B5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354314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8979C3-6C21-4388-92EF-53852C929D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FF19D9-4990-4746-8C59-2451B562AD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34817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0FD957-ED05-43F0-B82B-DAA237C15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7DE096C-DD39-491F-AF75-CB275EF3CCD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507826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2CDA1A-C0D0-4492-A982-D7F27FD616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6B6DF7-5ACB-42E1-882A-AEDD0D5F44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70748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29D521-34A0-47D2-9E22-CF3266237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+/- Fan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87DEB92-7EA1-4EEC-BA9B-554D870236D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802585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6D25A5-577F-4317-B773-CCBE80217A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A7993C-E17E-405D-AE97-2492CE4227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16924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46BFE-74A3-4215-AE42-3472C9F07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Posts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AE10744-A959-4256-B100-451F9506E1D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09624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4385CB-6D59-4D44-8C3A-2036FA4A83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D3A947-9BE1-4AAC-9414-19EC09393A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62332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80CB78-5803-40A2-B2C6-FAAB6E4AA0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539F45E-4FA4-4E36-BD15-1EA914A75A9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578748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4B3F93-FA6C-4F88-818E-F28380ADBA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740253-F513-4BF7-8CF5-6B575F1F8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84197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09238A-FC5C-41F6-9C50-F648B4EDF6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8C1537C-BC53-4DE1-BFB5-5FB55D62EA4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891679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676DA9-71E5-4A85-AC93-9164ED2258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C2EB8A-69F2-48A2-A0FF-C2027C060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15538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A2A885-6FE7-474E-BE98-1E92AC6206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08CAD86-143F-4E44-AFBE-B3FDEE857BD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525001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3D4D7A-5EE3-4B53-93C8-4E7B657F97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F850F1-E68F-40AC-818E-AC179DD6B2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57779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E9E33D-C6C3-4B6C-8002-F406FBA47C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C099BDC-3D87-4AD5-AFDC-55497784594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695283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62B69E-A8B9-4CB9-B8C2-1CE6E124FF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F85ED8-A0FA-4D61-B95E-6C40559858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93089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976233-49ED-443A-8B4A-F57B71E5DA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BEF2D9C-C3E3-486E-90B7-C1D3A2F4CFA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825394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576AAE-4752-4577-B8B9-F9378404AB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5CE167-C2C5-409F-8C71-BA322495F8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84685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A7ADCD-D466-4C7E-A5F7-6585E8783B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E5FA946-4933-4784-BCFD-C8CD20CD9AD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442039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DFB25C-D884-41D1-B6DD-A35B187B94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4FA8CA-CDFD-4D0A-94C0-5BE3CE1415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95815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0A2896-4285-4E19-AC61-59609758C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8A30394-E29A-451C-B681-A99CFA89E9F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624805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AED1A0-6307-4FC0-B04C-B4F0CA5854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06C077-106B-492A-9E17-D50120354C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50955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B68EA1-5F31-46F2-A139-CB05E4E90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E37B837-313B-4A5B-B201-E6BE224C08F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629145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2F280B-5E15-4716-95C7-8B0AE9A967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8F3845-8429-458A-93F5-F1B0737EE4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94585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BA4BFA-50BA-4E13-A0B6-0A7F82DA69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CF2EE42-59BC-444B-BB42-684ADE3868F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172290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75E7E6-D32F-43BE-ADF2-DB0C6657BC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5331E-A4A8-4B90-9318-CED64FC87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46925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FDC151-3CA8-45EC-94A1-1BA78FFFAF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FF8EEE4-82AB-4B20-AD7B-B8225682033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872024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C39B1E-0495-41D9-8EFD-C0CFCBBAC5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5F98F1-91A8-4EE7-96B9-8DC100ACE7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1390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DF7A42-20C3-41B7-8E7D-8FE3972D8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1B0AB59-38BA-4A1B-AF66-4EB06994F59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68581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7BC32A-CA20-4764-A04F-12C4678809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2F6A0F-A667-4E17-99D9-10886BFF97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07462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1213BB-DA4D-422C-980A-0167E004EE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EA12902-C295-4B27-A147-17A93BD37B0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664942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06F219-CF76-4031-B411-A44FE6F64D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2B4E43-52B2-4D6A-8898-1737E73794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5332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5C8058-BB8C-4417-8288-37CA7311D5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6E29643-F25A-41ED-86B0-556D963582B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810947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1F003B-6D37-4FD1-A4F8-4D6EABED61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3AD7E-B22B-4416-B8D2-5C9BC0814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69435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70F7A5-3DE6-4060-B828-B690872C85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CE59772-9919-4297-B6B2-7DE4393BB2E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510888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C48DD6-872C-4B0B-BC2E-7334847504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321455-2D40-4A22-A78B-C067C0E80C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1195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AAD5A3-AB09-4406-92D6-1F1F31577B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Teknialbikes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1FD51F3-AF77-4E43-8146-2ABD366DB2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77443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30791598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05397307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9167450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42730593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87340372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8674336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7471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#tubicitumundo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2.4230769230769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11.923076923077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4168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#mtblife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45.130434782609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8.4347826086957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2.9130434782609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56.478260869565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8029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#topmega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7.5909090909091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1.9090909090909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4402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#paseo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9.3888888888889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3.1111111111111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0.27777777777778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12.777777777778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8537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#todoterreno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9.1764705882353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3.8823529411765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0.29411764705882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13.352941176471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7505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#bicicleta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11.133333333333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119.33333333333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5809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#mtbday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9.2142857142857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3.8571428571429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0.21428571428571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13.285714285714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232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#urbana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9.2142857142857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3.8571428571429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0.21428571428571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13.285714285714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7823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#buenoscomienzos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9.2142857142857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3.8571428571429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0.21428571428571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13.285714285714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5189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#nuevoestilo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9.2142857142857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3.8571428571429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0.21428571428571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13.285714285714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88235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FB470F-E064-4EC3-BD2B-D05CB91CA9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29751110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7B4690-F68C-48A4-AA8F-84EF856DCF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Teknialbikes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ED3BE3-C0E7-4D67-8C0C-C679C24B223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185204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19480054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14817456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04159999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12510958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12899305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6370320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1317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#sunshine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14.384615384615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8.7692307692308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2.7692307692308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25.923076923077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8329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129.90909090909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6.2727272727273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3.4545454545455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139.63636363636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8761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#Gama2021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002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#bici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164.625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7624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#regal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6.1428571428571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6.1428571428571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0418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#mtb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196.71428571429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8.5714285714286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5.1428571428571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210.42857142857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4726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#somosvenzo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199.42857142857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7.5714285714286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5.4285714285714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212.42857142857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1294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#vivivenzo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199.42857142857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7.5714285714286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5.4285714285714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212.42857142857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0635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#ciclismo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199.42857142857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7.5714285714286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5.4285714285714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212.42857142857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4152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#cycling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199.42857142857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7.5714285714286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5.4285714285714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212.42857142857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39813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FF532C-3ECA-417B-964C-BA6398F0EA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14618986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781742-C578-4D1F-B63F-C66B7A0F15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Teknialbikes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BA9A2F-EE70-4501-B2F0-6BB3C36BA5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865695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2772254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82916293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41534192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55498837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26742889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0379930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7677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#cyclinglifestyle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199.42857142857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7.5714285714286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5.4285714285714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212.42857142857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400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#venzobike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199.42857142857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7.5714285714286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5.4285714285714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212.42857142857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091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#ciclismoargentino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199.42857142857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7.5714285714286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5.4285714285714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212.42857142857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6737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#venzobikes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199.42857142857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7.5714285714286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5.4285714285714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212.42857142857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6701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#friends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6.1666666666667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6.1666666666667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15456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01D32-F7F2-4284-95CF-C78D82706E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20137701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DBECD0-C2A8-4784-B9B6-32F1D47801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DB0DE9D-4A7B-4427-A1C8-86DF2218ED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249923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9360584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099064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660078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489039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100430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739710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190726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530451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332835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358776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651297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576095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42052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6A041D-03B5-4253-B13E-A112CB027D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12116373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4A1D25-B4D2-45EF-9E71-D356FAF2FA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8C2080-04F2-488B-9BF6-985C172C9FC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020218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6450185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738977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03279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447330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304131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009193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546058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681602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637079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293381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274940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074396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4017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- 2021-04-09 10:56:46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modelo #Loki volvió.
Con las características ideales para que tu primera bicicleta, sea una #Venzo.
.
💥Cuadro Venzo Loki Evo Shadow R.29, Aluminio 6061
💥Horquilla R.29 Venzo, con Bloqueo y Regulación
💥Sistemas de Frenos Disco Mecánico
💥Transmisión 21 velocidades #Shimano
💥Ruedas Venzo Skywalker R.29
💥Componentes de Aluminio
.
.
Estás pensando en unirte al #Boom de la Bicileta?
🔥 Elegí la nueva #Lokievo 🔥
.
.
*Venzo Argentina no comercializa al público.
*Por consultas y compras, podes consultar en cualquier bicicletería Venzo.
@cristiandiazfotodeportiva
#somosvenzo #vivivenzo #ciclismo #bike #bicicleta #bici #cycling #cyclinglifestyle #bikemom #cyclinglife #mtb #venzobike #mountainbike #ciclismoargentino #venzobikes @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1.4267 %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23544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9311AE-091E-46FE-80B2-68A37DB586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173925017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D94BB8-12A0-419E-A59F-21C549AF2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- 3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CB7223-BC78-4183-BEAD-0CD972AACD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502451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8647750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215718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141834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05643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346007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295662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100943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027700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16225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352584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35413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696844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8333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- 2021-04-03 12:37:00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🔥SKYLINE EVO Shadow Series🔥
Te presentamos la #bicicleta para animarte a empezar.
Cómoda, versátil y resistente.
Viene equipada de la siguiente manera:
🧨 Cuadro Venzo Skyline Evo r-29, Aluminio 6061
🧨Horquilla r-29, Con bloqueo en botella
🧨Transmisión Full SHIMANO 21 velocidades
🧨Sistema de Frenos Shimano a Disco Mecánico
🧨Ruedas Venzo r-29
• Llanta doble pared 
• Mazas a rulemanes
• Cubiertas Chaoyang 29 x 2.00
🧨Componentes Venzo de Aluminio
 (Asiento, ahead, porta silla y forma)
🔥Que tu primera #bici, sea una #Venzo🔥
#somosvenzo #vivivenzo #ciclismo #bike #cycling #cyclinglifestyle #cyclingphotos #cyclinglife #mtb #mtblife #mtblifestyle #venzobike #biker #mountainbike #ciclismoargentino #venzobikes @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1.4211 %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06201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AE2DF4-1100-4ADB-B2AC-7E9BC151F2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37017021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09AAF-2E01-419D-BDDE-D3CECAF9E3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- 4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9626221-C335-4252-9422-84A0F6410F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373737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9503657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663598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00583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705825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023759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333552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195395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914850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850615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705611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424111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83562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4985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- 2021-04-14 13:10:05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¡GRAN SORTEO! 🚲🥳🎉
Junto a @dflatorre tenemos un súper regalo para vos... esta belleza ¡puede ser tuya! 🤤👏🏼👏🏼👏🏼 
¡Participar es muy fácil!
Sólo tenes que:
1️⃣ Seguir a @topmega_oficial y a @dflatorre
2️⃣ Dar ❤️ a la publicación 
3️⃣ Etiquetar a 3 amigos con quienes saldrías a pedalear 🚴🏻‍♀️
4️⃣ ¡Compartir la imagen en tu historia y etiquetarnos para que podamos verla!
⚠️ATENCIÓN⚠️ ➡️ Muy importante cumplir todos los requisitos.
✅ Sorteo válido para TODO EL PAÍS.
El ganador se anunciará en nuestras historias el día Lunes 19 de Abril 👏🏼 
¡Muchas suerte para todos!🤞🏼🍀
#topmega #sorteo #regalo #mtbbike #mtblife #sunshine #bicicleta #argentina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0.7618 %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33256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15874D-F993-4714-B23C-A0BDA6FA4D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36960890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CC958F-162B-4AD0-8D1B-04F87689E3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- 5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19D846A-F4DA-4F84-BD95-99119355080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100345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253141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359349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013405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024300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135756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42817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003833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209519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523902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572883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539951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006951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3855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- 2021-04-15 10:40:28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❤️FELIZ DÍA DEL CICLISTA❤️
Con lluvia, con sol, con viento y con calor... 
Miles de kilómetros recorridos, infinitas historias para contar y momentos que recordar...
La felicidad se disfruta en dos ruedas 🤩❤️
#somosvenzo #venzo #vivivenzo #ciclismo #bike #bicicleta #cycling #cyclinglifestyle #cyclingphotos #cyclinglife #mtb #mtblife #mtblifestyle #venzobike #biker #mountainbike #ciclismoargentino #venzobikes @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23860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802B07-8214-45F5-9D4A-79948E2112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42300111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42CDF4-10AB-4EB8-AAAC-FA268C90B9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- 6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81D43C-3509-442E-9F27-4E54EAD8A9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51077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2760773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308346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523328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809506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367542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277640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911673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583734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364784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548122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168283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751323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5442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- 2021-03-18 10:30:08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"Nunca es tarde para cambiar tu estilo de vida, una #flamingo R29 es el mejor comienzo".
#flamingoR29
.
#topmega #tubicitumundo #mtblife #mtbday #urbana #paseo #todoterreno #buenoscomienzos #nuevoestilo #flamingo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13261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A1C75E-9D98-4F73-A66E-4F270E5BA0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343000261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FCAF2-5211-4543-A5D7-88AA52C6D0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- 7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8E5652-8D8D-4285-AEFE-D3FF1138E8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382828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1908143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737374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567238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506057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025439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069014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107268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872325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405621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366635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560394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845816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9697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- 2021-03-23 21:28:40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llegada del otoño nos invita a aventurarnos en los bosques y senderos... 
Que mejor hacerlo con la #VenzoZeth 🤩🔥
Tope de Gama en #Aluminio de altísima calidad y con sistema de eje Boost.
Ligera, ágil, versátil, cómoda y adaptable a las necesidades de uso de cada ciclista.
Esta vez, los chicos de @lavidadeviaje decidieron aventurarse y recorrer los senderos, disfrutando del cantar de los pájaros y el crujir de las ramas secas con un cálido solcito otoñal que acompaña cada salida. 🤩🥰
.
.
#venzo #somosvenzo #vivivenzo #ciclismo #bike #bicicleta #cycling #cyclinglifestyle #cyclingphotos #cyclinglife #mtb #mtblife #mtblifestyle #venzobike #biker #mountainbike #ciclismoargentino #venzobikes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43648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7B0116-F631-4E83-A7A8-F20FFD3EAC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54681547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64E537-9CE9-4A08-9DAA-54E12BA7C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- 8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67B5B62-9809-4C47-9295-D4A6F32AAAA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687125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4711405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296962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247077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323480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132232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163991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91847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230574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669027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92303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682669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617104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4811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 Bikes - 2021-04-06 13:31:28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#SORTEO ¿Querés ganarte esta bici Flash? 🚴🔥
Participá en Instagram: https://www.instagram.com/p/CNS_EVnhY6k/
📣 ¡Dale, sorteamos el lunes!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4446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77A4EB-F8AB-4FC7-B1FA-A231247DDD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162634254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451FF-BED1-481A-AF5D-B34A07C6D0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- 9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FC88E4F-86FC-49DE-AD74-4C4BB7DC36D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596077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4184811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172864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09776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149496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529799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430607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017419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318134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222358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110783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597805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524631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0084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- 2021-03-30 10:49:40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Si hablamos de calidad, durabilidad, rigidez y adaptabilidad en aluminio... Hablamos de la #VenzoZeth
Una joyita de nuestra marca #Venzo que nos invita a llevarla más allá de los límites. 
Equipada con transmisión Full #ShimanoDeore de 20 Velocidades y armada con los mejores componentes para adaptarla a cualquier salida por calle o sendero.
Cómoda, liviana, resistente y hermosa 🤩
Es la elegida por los chicos de @lavidadeviaje para todas sus aventuras!! 
Vos, cual elegís ?
.
.
#venzo #somosvenzo #vivivenzo #ciclismo #bike #bicicleta #cycling #cyclinglifestyle #cyclingphotos #cyclinglife #mtb #mtblife #mtblifestyle #venzobike #biker #mountainbike #ciclismoargentino #venzobikes @ 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53500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15696B-8D28-441E-AFB4-0A9E05F3A0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230803518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5620BA-1BEE-40E3-89F7-ED9605414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- 10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CFFCDF5-717A-4E9F-921A-FFD40B27CFA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760028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9814446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868163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740544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028952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098766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958376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136904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263048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996414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417154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864438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528704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4278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- 2021-03-18 13:45:07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#VenzoAtix conquista la ciudad!! 
Trayéndonos una nueva forma de co-habitar nuestros espacios y nuestro planeta...
La bici no es solo un medio sustentable de transporte, es esa compañera que nos brinda la posibilidad de sentir el aire en la cara, la libertad y felicidad de respirar aire fresco mientras le damos salud y bienestar a nuestro cuerpo...
Todo eso... y llegamos a donde queremos!! ❤️🔥🙌🏻
En este post te mostramos las características de armado.
Recordá que podes consultar con tu bicicleteria #Venzo las opciones de armado que te guste y convenga! 🙌🏻
#venzo #somosvenzo #vivivenzo #ciclismo #bike #bicicleta #cycling #cyclinglifestyle #cyclingphotos #ciclismourbano #urbanbike #urban #venzobike #biker #urbancycling #ciclismoargentino #venzobikes @ Buenos Aires, 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05766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E33293-71B6-42D3-A588-5A54DBC338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261100265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46664-D983-432D-9E1E-3DC582E50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- 11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2570B4-C14E-4235-9CBA-F419191FD4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298590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0433302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401072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283243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273331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687592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143790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469332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938979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011997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27401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190561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573219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5136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 Bikes - 2021-03-22 11:46:28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#Todoterreno #MTB Flash 295+ Disc
Rodado 29" • Cuadro de aluminio • Talle 16" • 21 velocidades Shimano • Suspensión delantera • Llantas doble pared • Frenos a disco.
Más info:https://olmobikes.net/bicicleta/flash-295-disc/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35117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67BCCF-A7AC-4F7C-97A7-525F336F96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301902269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58779-8015-43B4-BEBA-3744F9CEA5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- 12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B79412-54A4-4814-AA67-15AE861E32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297018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407649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707901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462187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622573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770683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640397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466627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811164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380603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305841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625593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441442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086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- 2021-03-21 10:30:03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Robusta, fuerte y veloz, así es #slider MTB de rodado 20.
#SliderFluo
Comprar aquí: https://bit.ly/38THgwy
.
.
#topmega #tubicitumundo #mtblife #mtbday #urbana #paseo #todoterreno #buenoscomienzos #nuevoestilo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088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- 2021-03-16 16:10:05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 #Maxam490 podés desafiar cualquier terreno
#movilidadurbana #MotomelBicicletas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28027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50BF0D-74CF-4247-8494-18C6F98EC0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293964462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4844D-D0B4-4C64-B86C-C0E4A5072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- 13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73F7436-EBD0-4FD5-A45C-63B1D04B30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637315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5363586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881128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108086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97630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574165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925261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229504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52299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294993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027435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063046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016015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4425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- 2021-03-22 10:30:19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Una MTB con mucho estilo #Slider de rodado 20 con equipamiento #ShimanoTourney.
#SliderFucsia
Compra aquí: https://bit.ly/38THgwy
.
.
#topmega #tubicitumundo #mtblife #mtbday #urbana #paseo #todoterreno #buenoscomienzos #nuevoestilo #slider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7286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- 2021-03-25 16:07:30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Los detalles de la #Maxam 90 la convierten en la bici ideal para tus días en la ciudad 🚴‍♀️
#MotomelBicicletas #Gama2021 #movilidadurbana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3866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76DE56-1B29-4431-9EBC-5AE891201D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212945082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F927F-C114-42D1-8FC9-266262716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- 14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5A992F-2B48-4853-8DDC-70F502B82E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744050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6143524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532785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230119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233758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859208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867820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273718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299413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144800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576256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588857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09290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84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- 2021-03-31 13:00:40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📣#REGALADOS 📣
Aprovechá los precios regalados que tenemos para vos! 
A SOLO .999 💥 💣 
• REGAL R29
🛒 https://bit.ly/3wcRWQJ
• FLAMINGO R29
🛒 https://bit.ly/3fu5qSr 
.
.
#topmega #tubicitumundo #mtblife #R29 #Regalados #REGAL #Flamingo #promomtb #bike #bikershorts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89639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8E3585-D753-4B8A-BC7C-87E891D9FF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367077134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ED500E-975C-4955-9235-5ECB498CC9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- 15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F3F4D4-60C8-47C5-9E4F-1CE939B146D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97534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632078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166886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36677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065000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896180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421088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549214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777727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437825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739111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98797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478189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9144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- 2021-04-02 16:41:46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Viernes #feriado😌
Despejá la mente y recargá energías acompañada de tu #SunshineR29 🚴🏻‍♀️🏞️
Encontrala en nuestra tienda online (link en la bio)
#topmega #bicicletas #findelargo #tubicitumundo #mtblife #paseo #todoterreno #rodado29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2816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- 2021-04-14 15:23:58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#Maxam 90 o #Maxam 190: Vos las elegís y ellas te acompañan a todos lados 🚴🏼‍♀️
#MotomelBicicletas #Gama2021 #movilidadurbana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59932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03B775-CD4A-4176-B8E4-4C92278E77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5888360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A6AB5-9C20-4A37-B37C-5D43A28B96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- 16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0019AA4-9F63-45FB-B489-242AFCA955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739830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2096450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388918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151702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992303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056706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624297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56849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020253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715156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368726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68785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975347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6815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- 2021-03-18 10:45:16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88461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9D68F2-5770-49F9-B2B9-B886283C25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7818141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FDE95-CF2D-4BC0-8648-7C8F7461B1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- 17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590F3EE-DC8A-4822-BD66-2F2653627A6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968239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1262423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802513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189092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655845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914056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069585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32816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423761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501040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03157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47754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975913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797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- 2021-04-13 18:00:37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#MicroaventurasVenzo 🚴🏻‍♀️
Necochea - Los Ángeles
Por @natibainotti
🗓 ¿Cuándo hacerlo? En cualquier momento del año. Durante todo el año es conveniente llevar rompevientos, protector solar y lentes de sol.
🥪 Comida: llévate comida de Necochea.
En los Angeles hay dos proveedurías con lo básico: algunas galletas, fideos, polenta, queso y alguna verdura o fruta si tenés suerte.
💧Agua: llevar 2 litros por persona
⚠️ A tener en cuenta: el camino de ripio está bastante poceado porque pasan camiones con frecuencia.
Cuando te cruces un camión frená y dejalo pasar, porque si una camioneta —que también pasan con frecuencia— los sobrepasa puede no verte por el polvo. ⚠️
🔥 Recomendaciones: quedate un par de noches en el balneario y disfrutá la combinación del campo con el mar. Podés acampar en la punta del balneario, al lado del bosque, donde hay una bomba de agua, o en @viejofredrefugiodemar —para tener acceso a ducha, baño y cocina—, donde más que una estadía vas a vivir una experiencia con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78528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DB8048-12BE-4ADC-95C0-545BCD4401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345412381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79371D-59DB-42E7-B054-80FF01C3B9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- 18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54405F8-2B4E-472F-BA29-BD840B6D87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997331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5221572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407514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66040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984675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551205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327071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556550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378961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212984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065936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703995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167455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3913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- 2021-04-10 10:30:43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¡Sábado y tus piernas lo saben! 🤩🚲
Nuestras #MTB son las compañeras ideales para todo tipo de planes, desde paseos hasta todo terreno 🤜🤛
La de la foto es la #SunshineR29 AZUL ➡️ Hasta 25% OFF🔥 
✅ Disponible en nuestra tienda online en talles: M &amp; XL 👏
"#tubicitumundo #finde #findesemana #sabado #mtb #todoterreno #bike #sunshine #rodado29 #bicicleta #argentina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02304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B2A872-F295-402E-A8C9-78AFCB4267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90907618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785A70-BF14-429B-A6BC-AD14F3C9C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- 19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1E59860-1038-4B06-B20C-76B690596A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742799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0574379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170315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758288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227706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413119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582206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522018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610149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347028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103678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007419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896553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5269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- 2021-04-13 11:14:19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Pensamos en vos y en tu comodidad por eso nuestra #Flamingo R29 es todo lo que necesitas 🚲🙌♥️   ✅ Gracias a su diseño y geometría podrás disfrutar de mayor confort y maniobrabilidad. Los frenos a disco brindan la seguridad y precisión que necesitas para tus recorridos💪.  👉 Comprala en cuotas con tu tarjeta desde nuestra tienda online 💳 (Link en la bio). 
#topmega #tubicitumundo #mtblife #mtbday #urbana #paseo #todoterreno #buenoscomienzos #nuevoestilo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66628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105CCE-B9D0-4E13-9B8B-21FF89E65B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4948521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AC3B40-8943-4A39-B518-FD28EE5C8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- 20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6B64FF-4969-4D2C-AB09-19667F619A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074624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5324151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520631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10543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300255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794998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136109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809212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229332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45510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114627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571962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811938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9949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- 2021-03-31 18:00:38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Empieza el finde XXL y vos ya sabés que hacer 😎🚵
#MotomelBicicletas #Maxam490 #movilidadurbana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3958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- 2021-04-07 17:00:48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#Maxam190 tiene todo lo necesario para recorrer tranquilamente la ciudad. ¡Tus salidas diarias ahora son mejores en bici!
#MotomelBicicletas #Gama2021 #movilidadurbana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67858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84EC08-EDEF-4C81-AC06-88E2F87718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382355767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723724-F0B2-4A78-AA31-50F149302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- 21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D3B578D-CE28-4D66-AACE-8F2C181C64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253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2615667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935007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267005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976511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670158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871540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085100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184747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609759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310776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438833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211631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0715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 Bikes - 2021-03-30 14:06:52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#Urbanas Camino
Rodado 28" • Cuadro de aluminio • Talles 17" / 20" • 7 velocidades Shimano • Llantas doble pared • Frenos a disco.
Más info: https://olmobikes.net/bicicleta/camino/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31122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45AB05-D150-4B45-B577-34AEFB23C6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157897474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A3F09-9946-408F-A377-6C265C3298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- 22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B8D45B-017C-4EBF-B4B6-1DC10C462F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967415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081511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051402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486511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378817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39177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735191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112388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733559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446144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229579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046654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051821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8617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 Bikes - 2021-04-14 16:26:58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#Fitness Bicicleta indoor Spirit 100
Volante de acero simulador inercial de 13 kg. • Piñón fijo • Transmisión a cadena • Protector de transpiración • Palanca de 3 piezas • Ruedas de traslado • Monitor con 7 funciones • Peso máximo admitido: 120 kg.
Más info: https://olmobikes.net/fitness/bicicleta-indoor-spirit-100/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99054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CC1100-5186-4E61-9F2B-7645F557C4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332041637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5F8D32-25B0-4499-93E1-47B1388F2C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8A187AC-0F43-44A1-8F23-46E20A80B0D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877557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5F7A50-020C-4573-9D3E-D8E0EC8536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B9DE0C-469D-42AC-8CD8-FF10EEFCBB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17192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4D861-0A74-41EC-924B-98F1E5466D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Table | Teknialbikes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F80AA0-C378-4C69-A259-20DAD9704F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1886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275283171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67894287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04194132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80757353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4678579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5865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sz="1000" b="1"/>
                        <a:t>Teknial Bikes - 2021-04-14 13:15:15</a:t>
                      </a:r>
                      <a:r>
                        <a:rPr lang="sv-SE" sz="1000"/>
                        <a:t>
 Precio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86143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AE00F9-82F8-4345-B430-DA5CC66BC3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290235103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1630</Words>
  <Application>Microsoft Office PowerPoint</Application>
  <PresentationFormat>On-screen Show (4:3)</PresentationFormat>
  <Paragraphs>909</Paragraphs>
  <Slides>47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0" baseType="lpstr">
      <vt:lpstr>Arial</vt:lpstr>
      <vt:lpstr>Calibri</vt:lpstr>
      <vt:lpstr>quintly_template</vt:lpstr>
      <vt:lpstr>FACEBOOK NUEVO - La emilia usar</vt:lpstr>
      <vt:lpstr>Facebook Key Metrics Table | Teknialbikes</vt:lpstr>
      <vt:lpstr>Facebook Key Metrics Radar | Teknialbikes</vt:lpstr>
      <vt:lpstr>Facebook Fan Distribution | Teknialbikes</vt:lpstr>
      <vt:lpstr>Facebook +/- Fan Distribution | Teknialbikes</vt:lpstr>
      <vt:lpstr>Facebook Posts Distribution | Teknialbikes</vt:lpstr>
      <vt:lpstr>Facebook Interactions Distribution | Teknialbikes</vt:lpstr>
      <vt:lpstr>Facebook Page Likes Total | Teknialbikes</vt:lpstr>
      <vt:lpstr>Facebook Fans Change | Teknialbikes</vt:lpstr>
      <vt:lpstr>Facebook Fans Change Per Weekday | Teknialbikes</vt:lpstr>
      <vt:lpstr>Facebook Fans Change Rate | Teknialbikes</vt:lpstr>
      <vt:lpstr>Facebook Own Posts | Teknialbikes</vt:lpstr>
      <vt:lpstr>Facebook Own Posts By Hour | Teknialbikes</vt:lpstr>
      <vt:lpstr>Facebook Own Posts By Weekday | Teknialbikes</vt:lpstr>
      <vt:lpstr>Facebook Interactions Distribution | Teknialbikes</vt:lpstr>
      <vt:lpstr>Facebook Post Type Distribution Per Profile | Teknialbikes</vt:lpstr>
      <vt:lpstr>Facebook Interaction Rate By Weekday | Teknialbikes</vt:lpstr>
      <vt:lpstr>Facebook Interaction Rate | Teknialbikes</vt:lpstr>
      <vt:lpstr>Facebook Interaction Rate By Post Type | Teknialbikes</vt:lpstr>
      <vt:lpstr>Facebook Interaction Rate By Hour | Teknialbikes</vt:lpstr>
      <vt:lpstr>Facebook Hashtag Detection | Teknialbikes - 1 of 3</vt:lpstr>
      <vt:lpstr>Facebook Hashtag Detection | Teknialbikes - 2 of 3</vt:lpstr>
      <vt:lpstr>Facebook Hashtag Detection | Teknialbikes - 3 of 3</vt:lpstr>
      <vt:lpstr>Facebook Post Table + Reactions | Teknialbikes - 1 of 22</vt:lpstr>
      <vt:lpstr>Facebook Post Table + Reactions | Teknialbikes - 2 of 22</vt:lpstr>
      <vt:lpstr>Facebook Post Table + Reactions | Teknialbikes - 3 of 22</vt:lpstr>
      <vt:lpstr>Facebook Post Table + Reactions | Teknialbikes - 4 of 22</vt:lpstr>
      <vt:lpstr>Facebook Post Table + Reactions | Teknialbikes - 5 of 22</vt:lpstr>
      <vt:lpstr>Facebook Post Table + Reactions | Teknialbikes - 6 of 22</vt:lpstr>
      <vt:lpstr>Facebook Post Table + Reactions | Teknialbikes - 7 of 22</vt:lpstr>
      <vt:lpstr>Facebook Post Table + Reactions | Teknialbikes - 8 of 22</vt:lpstr>
      <vt:lpstr>Facebook Post Table + Reactions | Teknialbikes - 9 of 22</vt:lpstr>
      <vt:lpstr>Facebook Post Table + Reactions | Teknialbikes - 10 of 22</vt:lpstr>
      <vt:lpstr>Facebook Post Table + Reactions | Teknialbikes - 11 of 22</vt:lpstr>
      <vt:lpstr>Facebook Post Table + Reactions | Teknialbikes - 12 of 22</vt:lpstr>
      <vt:lpstr>Facebook Post Table + Reactions | Teknialbikes - 13 of 22</vt:lpstr>
      <vt:lpstr>Facebook Post Table + Reactions | Teknialbikes - 14 of 22</vt:lpstr>
      <vt:lpstr>Facebook Post Table + Reactions | Teknialbikes - 15 of 22</vt:lpstr>
      <vt:lpstr>Facebook Post Table + Reactions | Teknialbikes - 16 of 22</vt:lpstr>
      <vt:lpstr>Facebook Post Table + Reactions | Teknialbikes - 17 of 22</vt:lpstr>
      <vt:lpstr>Facebook Post Table + Reactions | Teknialbikes - 18 of 22</vt:lpstr>
      <vt:lpstr>Facebook Post Table + Reactions | Teknialbikes - 19 of 22</vt:lpstr>
      <vt:lpstr>Facebook Post Table + Reactions | Teknialbikes - 20 of 22</vt:lpstr>
      <vt:lpstr>Facebook Post Table + Reactions | Teknialbikes - 21 of 22</vt:lpstr>
      <vt:lpstr>Facebook Post Table + Reactions | Teknialbikes - 22 of 22</vt:lpstr>
      <vt:lpstr>Facebook User Posts | Teknialbikes</vt:lpstr>
      <vt:lpstr>Facebook User Posts Table | Teknialbikes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NUEVO - La emilia usar</dc:title>
  <dc:creator>Frederik Peiniger</dc:creator>
  <cp:lastModifiedBy>Frederik Peiniger</cp:lastModifiedBy>
  <cp:revision>1</cp:revision>
  <dcterms:created xsi:type="dcterms:W3CDTF">2021-04-16T18:56:08Z</dcterms:created>
  <dcterms:modified xsi:type="dcterms:W3CDTF">2021-04-16T18:58:05Z</dcterms:modified>
</cp:coreProperties>
</file>