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  <p:sldId id="283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1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3.6431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8.2543000000000006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F2-4873-A6C6-DA81B4A4D5A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0.60899999999999999</c:v>
                </c:pt>
                <c:pt idx="1">
                  <c:v>20</c:v>
                </c:pt>
                <c:pt idx="2">
                  <c:v>40.625</c:v>
                </c:pt>
                <c:pt idx="3">
                  <c:v>0</c:v>
                </c:pt>
                <c:pt idx="4">
                  <c:v>100</c:v>
                </c:pt>
                <c:pt idx="5">
                  <c:v>30.9513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DF2-4873-A6C6-DA81B4A4D5A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34.1877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DF2-4873-A6C6-DA81B4A4D5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6972944"/>
        <c:axId val="336974256"/>
      </c:radarChart>
      <c:catAx>
        <c:axId val="336972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974256"/>
        <c:crosses val="autoZero"/>
        <c:auto val="1"/>
        <c:lblAlgn val="ctr"/>
        <c:lblOffset val="100"/>
        <c:noMultiLvlLbl val="0"/>
      </c:catAx>
      <c:valAx>
        <c:axId val="336974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972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</c:v>
                </c:pt>
                <c:pt idx="1">
                  <c:v>Sym Motors Argentina</c:v>
                </c:pt>
                <c:pt idx="2">
                  <c:v>Kymco 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1150369</c:v>
                </c:pt>
                <c:pt idx="1">
                  <c:v>41909</c:v>
                </c:pt>
                <c:pt idx="2">
                  <c:v>7006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14-40A6-B0FA-8A5D9D6072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</c:v>
                </c:pt>
                <c:pt idx="1">
                  <c:v>Sym Motors Argentina</c:v>
                </c:pt>
                <c:pt idx="2">
                  <c:v>Kymco 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3445</c:v>
                </c:pt>
                <c:pt idx="1">
                  <c:v>365</c:v>
                </c:pt>
                <c:pt idx="2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E1-4B56-AFBD-AFFC60267E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</c:v>
                </c:pt>
                <c:pt idx="1">
                  <c:v>Sym Motors Argentina</c:v>
                </c:pt>
                <c:pt idx="2">
                  <c:v>Kymco 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0</c:v>
                </c:pt>
                <c:pt idx="1">
                  <c:v>5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2F-4FEB-984B-150046D378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</c:v>
                </c:pt>
                <c:pt idx="1">
                  <c:v>Sym Motors Argentina</c:v>
                </c:pt>
                <c:pt idx="2">
                  <c:v>Kymco 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0</c:v>
                </c:pt>
                <c:pt idx="1">
                  <c:v>64</c:v>
                </c:pt>
                <c:pt idx="2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28-4D39-8741-A7464AE6DC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41569</c:v>
                </c:pt>
                <c:pt idx="1">
                  <c:v>41581</c:v>
                </c:pt>
                <c:pt idx="2">
                  <c:v>41601</c:v>
                </c:pt>
                <c:pt idx="3">
                  <c:v>41625</c:v>
                </c:pt>
                <c:pt idx="4">
                  <c:v>41635</c:v>
                </c:pt>
                <c:pt idx="5">
                  <c:v>41645</c:v>
                </c:pt>
                <c:pt idx="6">
                  <c:v>41658</c:v>
                </c:pt>
                <c:pt idx="7">
                  <c:v>41676</c:v>
                </c:pt>
                <c:pt idx="8">
                  <c:v>41691</c:v>
                </c:pt>
                <c:pt idx="9">
                  <c:v>41705</c:v>
                </c:pt>
                <c:pt idx="10">
                  <c:v>41716</c:v>
                </c:pt>
                <c:pt idx="11">
                  <c:v>41726</c:v>
                </c:pt>
                <c:pt idx="12">
                  <c:v>41733</c:v>
                </c:pt>
                <c:pt idx="13">
                  <c:v>41751</c:v>
                </c:pt>
                <c:pt idx="14">
                  <c:v>41758</c:v>
                </c:pt>
                <c:pt idx="15">
                  <c:v>41771</c:v>
                </c:pt>
                <c:pt idx="16">
                  <c:v>41778</c:v>
                </c:pt>
                <c:pt idx="17">
                  <c:v>41776</c:v>
                </c:pt>
                <c:pt idx="18">
                  <c:v>41774</c:v>
                </c:pt>
                <c:pt idx="19">
                  <c:v>41774</c:v>
                </c:pt>
                <c:pt idx="20">
                  <c:v>41787</c:v>
                </c:pt>
                <c:pt idx="21">
                  <c:v>41805</c:v>
                </c:pt>
                <c:pt idx="22">
                  <c:v>41816</c:v>
                </c:pt>
                <c:pt idx="23">
                  <c:v>41832</c:v>
                </c:pt>
                <c:pt idx="24">
                  <c:v>41840</c:v>
                </c:pt>
                <c:pt idx="25">
                  <c:v>41855</c:v>
                </c:pt>
                <c:pt idx="26">
                  <c:v>41867</c:v>
                </c:pt>
                <c:pt idx="27">
                  <c:v>41875</c:v>
                </c:pt>
                <c:pt idx="28">
                  <c:v>41886</c:v>
                </c:pt>
                <c:pt idx="29">
                  <c:v>41894</c:v>
                </c:pt>
                <c:pt idx="30">
                  <c:v>41900</c:v>
                </c:pt>
                <c:pt idx="31">
                  <c:v>41909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C89-4448-8495-CD8908E61BB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6986</c:v>
                </c:pt>
                <c:pt idx="1">
                  <c:v>6986</c:v>
                </c:pt>
                <c:pt idx="2">
                  <c:v>6987</c:v>
                </c:pt>
                <c:pt idx="3">
                  <c:v>6988</c:v>
                </c:pt>
                <c:pt idx="4">
                  <c:v>6990</c:v>
                </c:pt>
                <c:pt idx="5">
                  <c:v>6990</c:v>
                </c:pt>
                <c:pt idx="6">
                  <c:v>6989</c:v>
                </c:pt>
                <c:pt idx="7">
                  <c:v>6989</c:v>
                </c:pt>
                <c:pt idx="8">
                  <c:v>6989</c:v>
                </c:pt>
                <c:pt idx="9">
                  <c:v>6993</c:v>
                </c:pt>
                <c:pt idx="10">
                  <c:v>6995</c:v>
                </c:pt>
                <c:pt idx="11">
                  <c:v>6996</c:v>
                </c:pt>
                <c:pt idx="12">
                  <c:v>6996</c:v>
                </c:pt>
                <c:pt idx="13">
                  <c:v>6996</c:v>
                </c:pt>
                <c:pt idx="14">
                  <c:v>6996</c:v>
                </c:pt>
                <c:pt idx="15">
                  <c:v>6996</c:v>
                </c:pt>
                <c:pt idx="16">
                  <c:v>6995</c:v>
                </c:pt>
                <c:pt idx="17">
                  <c:v>6999</c:v>
                </c:pt>
                <c:pt idx="18">
                  <c:v>7002</c:v>
                </c:pt>
                <c:pt idx="19">
                  <c:v>7002</c:v>
                </c:pt>
                <c:pt idx="20">
                  <c:v>7002</c:v>
                </c:pt>
                <c:pt idx="21">
                  <c:v>7003</c:v>
                </c:pt>
                <c:pt idx="22">
                  <c:v>7004</c:v>
                </c:pt>
                <c:pt idx="23">
                  <c:v>7003</c:v>
                </c:pt>
                <c:pt idx="24">
                  <c:v>7003</c:v>
                </c:pt>
                <c:pt idx="25">
                  <c:v>7003</c:v>
                </c:pt>
                <c:pt idx="26">
                  <c:v>7006</c:v>
                </c:pt>
                <c:pt idx="27">
                  <c:v>7005</c:v>
                </c:pt>
                <c:pt idx="28">
                  <c:v>7006</c:v>
                </c:pt>
                <c:pt idx="29">
                  <c:v>7006</c:v>
                </c:pt>
                <c:pt idx="30">
                  <c:v>7005</c:v>
                </c:pt>
                <c:pt idx="31">
                  <c:v>7006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C89-4448-8495-CD8908E61BB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1146992</c:v>
                </c:pt>
                <c:pt idx="1">
                  <c:v>1146951</c:v>
                </c:pt>
                <c:pt idx="2">
                  <c:v>1147011</c:v>
                </c:pt>
                <c:pt idx="3">
                  <c:v>1147127</c:v>
                </c:pt>
                <c:pt idx="4">
                  <c:v>1147103</c:v>
                </c:pt>
                <c:pt idx="5">
                  <c:v>1147132</c:v>
                </c:pt>
                <c:pt idx="6">
                  <c:v>1147151</c:v>
                </c:pt>
                <c:pt idx="7">
                  <c:v>1147065</c:v>
                </c:pt>
                <c:pt idx="8">
                  <c:v>1147275</c:v>
                </c:pt>
                <c:pt idx="9">
                  <c:v>1147487</c:v>
                </c:pt>
                <c:pt idx="10">
                  <c:v>1147515</c:v>
                </c:pt>
                <c:pt idx="11">
                  <c:v>1147512</c:v>
                </c:pt>
                <c:pt idx="12">
                  <c:v>1147621</c:v>
                </c:pt>
                <c:pt idx="13">
                  <c:v>1147727</c:v>
                </c:pt>
                <c:pt idx="14">
                  <c:v>1147857</c:v>
                </c:pt>
                <c:pt idx="15">
                  <c:v>1148079</c:v>
                </c:pt>
                <c:pt idx="16">
                  <c:v>1148183</c:v>
                </c:pt>
                <c:pt idx="17">
                  <c:v>1148258</c:v>
                </c:pt>
                <c:pt idx="18">
                  <c:v>1148405</c:v>
                </c:pt>
                <c:pt idx="19">
                  <c:v>1148542</c:v>
                </c:pt>
                <c:pt idx="20">
                  <c:v>1148709</c:v>
                </c:pt>
                <c:pt idx="21">
                  <c:v>1148923</c:v>
                </c:pt>
                <c:pt idx="22">
                  <c:v>1149116</c:v>
                </c:pt>
                <c:pt idx="23">
                  <c:v>1149273</c:v>
                </c:pt>
                <c:pt idx="24">
                  <c:v>1149496</c:v>
                </c:pt>
                <c:pt idx="25">
                  <c:v>1149576</c:v>
                </c:pt>
                <c:pt idx="26">
                  <c:v>1149723</c:v>
                </c:pt>
                <c:pt idx="27">
                  <c:v>1149880</c:v>
                </c:pt>
                <c:pt idx="28">
                  <c:v>1149916</c:v>
                </c:pt>
                <c:pt idx="29">
                  <c:v>1150114</c:v>
                </c:pt>
                <c:pt idx="30">
                  <c:v>1150225</c:v>
                </c:pt>
                <c:pt idx="31">
                  <c:v>1150369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C89-4448-8495-CD8908E61B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874568"/>
        <c:axId val="340878832"/>
      </c:lineChart>
      <c:dateAx>
        <c:axId val="340874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878832"/>
        <c:crosses val="autoZero"/>
        <c:auto val="1"/>
        <c:lblOffset val="100"/>
        <c:baseTimeUnit val="days"/>
      </c:dateAx>
      <c:valAx>
        <c:axId val="340878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874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25</c:v>
                </c:pt>
                <c:pt idx="1">
                  <c:v>12</c:v>
                </c:pt>
                <c:pt idx="2">
                  <c:v>20</c:v>
                </c:pt>
                <c:pt idx="3">
                  <c:v>24</c:v>
                </c:pt>
                <c:pt idx="4">
                  <c:v>10</c:v>
                </c:pt>
                <c:pt idx="5">
                  <c:v>10</c:v>
                </c:pt>
                <c:pt idx="6">
                  <c:v>13</c:v>
                </c:pt>
                <c:pt idx="7">
                  <c:v>18</c:v>
                </c:pt>
                <c:pt idx="8">
                  <c:v>15</c:v>
                </c:pt>
                <c:pt idx="9">
                  <c:v>14</c:v>
                </c:pt>
                <c:pt idx="10">
                  <c:v>11</c:v>
                </c:pt>
                <c:pt idx="11">
                  <c:v>10</c:v>
                </c:pt>
                <c:pt idx="12">
                  <c:v>7</c:v>
                </c:pt>
                <c:pt idx="13">
                  <c:v>18</c:v>
                </c:pt>
                <c:pt idx="14">
                  <c:v>7</c:v>
                </c:pt>
                <c:pt idx="15">
                  <c:v>13</c:v>
                </c:pt>
                <c:pt idx="16">
                  <c:v>7</c:v>
                </c:pt>
                <c:pt idx="17">
                  <c:v>-2</c:v>
                </c:pt>
                <c:pt idx="18">
                  <c:v>-2</c:v>
                </c:pt>
                <c:pt idx="19">
                  <c:v>0</c:v>
                </c:pt>
                <c:pt idx="20">
                  <c:v>13</c:v>
                </c:pt>
                <c:pt idx="21">
                  <c:v>18</c:v>
                </c:pt>
                <c:pt idx="22">
                  <c:v>11</c:v>
                </c:pt>
                <c:pt idx="23">
                  <c:v>16</c:v>
                </c:pt>
                <c:pt idx="24">
                  <c:v>8</c:v>
                </c:pt>
                <c:pt idx="25">
                  <c:v>15</c:v>
                </c:pt>
                <c:pt idx="26">
                  <c:v>12</c:v>
                </c:pt>
                <c:pt idx="27">
                  <c:v>8</c:v>
                </c:pt>
                <c:pt idx="28">
                  <c:v>11</c:v>
                </c:pt>
                <c:pt idx="29">
                  <c:v>8</c:v>
                </c:pt>
                <c:pt idx="30">
                  <c:v>6</c:v>
                </c:pt>
                <c:pt idx="31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1BF-493E-894C-8180A5ECB37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-1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0</c:v>
                </c:pt>
                <c:pt idx="6">
                  <c:v>-1</c:v>
                </c:pt>
                <c:pt idx="7">
                  <c:v>0</c:v>
                </c:pt>
                <c:pt idx="8">
                  <c:v>0</c:v>
                </c:pt>
                <c:pt idx="9">
                  <c:v>4</c:v>
                </c:pt>
                <c:pt idx="10">
                  <c:v>2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-1</c:v>
                </c:pt>
                <c:pt idx="17">
                  <c:v>4</c:v>
                </c:pt>
                <c:pt idx="18">
                  <c:v>3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-1</c:v>
                </c:pt>
                <c:pt idx="24">
                  <c:v>0</c:v>
                </c:pt>
                <c:pt idx="25">
                  <c:v>0</c:v>
                </c:pt>
                <c:pt idx="26">
                  <c:v>3</c:v>
                </c:pt>
                <c:pt idx="27">
                  <c:v>-1</c:v>
                </c:pt>
                <c:pt idx="28">
                  <c:v>1</c:v>
                </c:pt>
                <c:pt idx="29">
                  <c:v>0</c:v>
                </c:pt>
                <c:pt idx="30">
                  <c:v>-1</c:v>
                </c:pt>
                <c:pt idx="3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1BF-493E-894C-8180A5ECB37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68</c:v>
                </c:pt>
                <c:pt idx="1">
                  <c:v>-41</c:v>
                </c:pt>
                <c:pt idx="2">
                  <c:v>60</c:v>
                </c:pt>
                <c:pt idx="3">
                  <c:v>116</c:v>
                </c:pt>
                <c:pt idx="4">
                  <c:v>-24</c:v>
                </c:pt>
                <c:pt idx="5">
                  <c:v>29</c:v>
                </c:pt>
                <c:pt idx="6">
                  <c:v>19</c:v>
                </c:pt>
                <c:pt idx="7">
                  <c:v>-86</c:v>
                </c:pt>
                <c:pt idx="8">
                  <c:v>210</c:v>
                </c:pt>
                <c:pt idx="9">
                  <c:v>212</c:v>
                </c:pt>
                <c:pt idx="10">
                  <c:v>28</c:v>
                </c:pt>
                <c:pt idx="11">
                  <c:v>-3</c:v>
                </c:pt>
                <c:pt idx="12">
                  <c:v>109</c:v>
                </c:pt>
                <c:pt idx="13">
                  <c:v>106</c:v>
                </c:pt>
                <c:pt idx="14">
                  <c:v>130</c:v>
                </c:pt>
                <c:pt idx="15">
                  <c:v>222</c:v>
                </c:pt>
                <c:pt idx="16">
                  <c:v>104</c:v>
                </c:pt>
                <c:pt idx="17">
                  <c:v>75</c:v>
                </c:pt>
                <c:pt idx="18">
                  <c:v>147</c:v>
                </c:pt>
                <c:pt idx="19">
                  <c:v>137</c:v>
                </c:pt>
                <c:pt idx="20">
                  <c:v>167</c:v>
                </c:pt>
                <c:pt idx="21">
                  <c:v>214</c:v>
                </c:pt>
                <c:pt idx="22">
                  <c:v>193</c:v>
                </c:pt>
                <c:pt idx="23">
                  <c:v>157</c:v>
                </c:pt>
                <c:pt idx="24">
                  <c:v>223</c:v>
                </c:pt>
                <c:pt idx="25">
                  <c:v>80</c:v>
                </c:pt>
                <c:pt idx="26">
                  <c:v>147</c:v>
                </c:pt>
                <c:pt idx="27">
                  <c:v>157</c:v>
                </c:pt>
                <c:pt idx="28">
                  <c:v>36</c:v>
                </c:pt>
                <c:pt idx="29">
                  <c:v>198</c:v>
                </c:pt>
                <c:pt idx="30">
                  <c:v>111</c:v>
                </c:pt>
                <c:pt idx="31">
                  <c:v>144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1BF-493E-894C-8180A5ECB3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880800"/>
        <c:axId val="340881456"/>
      </c:lineChart>
      <c:dateAx>
        <c:axId val="340880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881456"/>
        <c:crosses val="autoZero"/>
        <c:auto val="1"/>
        <c:lblOffset val="100"/>
        <c:baseTimeUnit val="days"/>
      </c:dateAx>
      <c:valAx>
        <c:axId val="340881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880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13</c:v>
                </c:pt>
                <c:pt idx="1">
                  <c:v>16</c:v>
                </c:pt>
                <c:pt idx="2">
                  <c:v>12</c:v>
                </c:pt>
                <c:pt idx="3">
                  <c:v>13</c:v>
                </c:pt>
                <c:pt idx="4">
                  <c:v>10</c:v>
                </c:pt>
                <c:pt idx="5">
                  <c:v>8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8F-4005-B9F7-234A015B0C6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-1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C8F-4005-B9F7-234A015B0C6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112</c:v>
                </c:pt>
                <c:pt idx="1">
                  <c:v>72</c:v>
                </c:pt>
                <c:pt idx="2">
                  <c:v>156</c:v>
                </c:pt>
                <c:pt idx="3">
                  <c:v>129</c:v>
                </c:pt>
                <c:pt idx="4">
                  <c:v>117</c:v>
                </c:pt>
                <c:pt idx="5">
                  <c:v>50</c:v>
                </c:pt>
                <c:pt idx="6">
                  <c:v>106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C8F-4005-B9F7-234A015B0C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0882768"/>
        <c:axId val="340877192"/>
      </c:barChart>
      <c:catAx>
        <c:axId val="340882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877192"/>
        <c:crosses val="autoZero"/>
        <c:auto val="1"/>
        <c:lblAlgn val="ctr"/>
        <c:lblOffset val="100"/>
        <c:noMultiLvlLbl val="0"/>
      </c:catAx>
      <c:valAx>
        <c:axId val="34087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882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6.0177161563643403E-2</c:v>
                </c:pt>
                <c:pt idx="1">
                  <c:v>2.8867665808655501E-2</c:v>
                </c:pt>
                <c:pt idx="2">
                  <c:v>4.8098891320555101E-2</c:v>
                </c:pt>
                <c:pt idx="3">
                  <c:v>5.7690920891324701E-2</c:v>
                </c:pt>
                <c:pt idx="4">
                  <c:v>2.4024024024024E-2</c:v>
                </c:pt>
                <c:pt idx="5">
                  <c:v>2.4018253872943401E-2</c:v>
                </c:pt>
                <c:pt idx="6">
                  <c:v>3.1216232440869299E-2</c:v>
                </c:pt>
                <c:pt idx="7">
                  <c:v>4.3208987469393598E-2</c:v>
                </c:pt>
                <c:pt idx="8">
                  <c:v>3.5991937805931497E-2</c:v>
                </c:pt>
                <c:pt idx="9">
                  <c:v>3.3580389052793203E-2</c:v>
                </c:pt>
                <c:pt idx="10">
                  <c:v>2.6375734324421501E-2</c:v>
                </c:pt>
                <c:pt idx="11">
                  <c:v>2.3971617604755999E-2</c:v>
                </c:pt>
                <c:pt idx="12">
                  <c:v>1.6776110818194901E-2</c:v>
                </c:pt>
                <c:pt idx="13">
                  <c:v>4.3131334914815599E-2</c:v>
                </c:pt>
                <c:pt idx="14">
                  <c:v>1.67660654834615E-2</c:v>
                </c:pt>
                <c:pt idx="15">
                  <c:v>3.1131759183868998E-2</c:v>
                </c:pt>
                <c:pt idx="16">
                  <c:v>1.6758037873165599E-2</c:v>
                </c:pt>
                <c:pt idx="17">
                  <c:v>-4.78720857867777E-3</c:v>
                </c:pt>
                <c:pt idx="18">
                  <c:v>-4.7874377633090803E-3</c:v>
                </c:pt>
                <c:pt idx="19">
                  <c:v>0</c:v>
                </c:pt>
                <c:pt idx="20">
                  <c:v>3.1119835304256199E-2</c:v>
                </c:pt>
                <c:pt idx="21">
                  <c:v>4.30755976739177E-2</c:v>
                </c:pt>
                <c:pt idx="22">
                  <c:v>2.6312642028465501E-2</c:v>
                </c:pt>
                <c:pt idx="23">
                  <c:v>3.8262865888655101E-2</c:v>
                </c:pt>
                <c:pt idx="24">
                  <c:v>1.9124115509657699E-2</c:v>
                </c:pt>
                <c:pt idx="25">
                  <c:v>3.5850860420650103E-2</c:v>
                </c:pt>
                <c:pt idx="26">
                  <c:v>2.8670409747939302E-2</c:v>
                </c:pt>
                <c:pt idx="27">
                  <c:v>1.9108128119998999E-2</c:v>
                </c:pt>
                <c:pt idx="28">
                  <c:v>2.6268656716417899E-2</c:v>
                </c:pt>
                <c:pt idx="29">
                  <c:v>1.9099460440242601E-2</c:v>
                </c:pt>
                <c:pt idx="30">
                  <c:v>1.4321859932209901E-2</c:v>
                </c:pt>
                <c:pt idx="31">
                  <c:v>2.14797136038186E-2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63D-4C6A-8CBE-F46ADBE820A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-1.4312294260770001E-2</c:v>
                </c:pt>
                <c:pt idx="1">
                  <c:v>0</c:v>
                </c:pt>
                <c:pt idx="2">
                  <c:v>1.4314342971657601E-2</c:v>
                </c:pt>
                <c:pt idx="3">
                  <c:v>1.4312294260770001E-2</c:v>
                </c:pt>
                <c:pt idx="4">
                  <c:v>2.8620492272467098E-2</c:v>
                </c:pt>
                <c:pt idx="5">
                  <c:v>0</c:v>
                </c:pt>
                <c:pt idx="6">
                  <c:v>-1.4306151645207399E-2</c:v>
                </c:pt>
                <c:pt idx="7">
                  <c:v>0</c:v>
                </c:pt>
                <c:pt idx="8">
                  <c:v>0</c:v>
                </c:pt>
                <c:pt idx="9">
                  <c:v>5.7232794391186101E-2</c:v>
                </c:pt>
                <c:pt idx="10">
                  <c:v>2.8600028600028599E-2</c:v>
                </c:pt>
                <c:pt idx="11">
                  <c:v>1.42959256611866E-2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-1.4293882218410501E-2</c:v>
                </c:pt>
                <c:pt idx="17">
                  <c:v>5.7183702644746197E-2</c:v>
                </c:pt>
                <c:pt idx="18">
                  <c:v>4.2863266180883E-2</c:v>
                </c:pt>
                <c:pt idx="19">
                  <c:v>0</c:v>
                </c:pt>
                <c:pt idx="20">
                  <c:v>0</c:v>
                </c:pt>
                <c:pt idx="21">
                  <c:v>1.4281633818908899E-2</c:v>
                </c:pt>
                <c:pt idx="22">
                  <c:v>1.4279594459517301E-2</c:v>
                </c:pt>
                <c:pt idx="23">
                  <c:v>-1.42775556824672E-2</c:v>
                </c:pt>
                <c:pt idx="24">
                  <c:v>0</c:v>
                </c:pt>
                <c:pt idx="25">
                  <c:v>0</c:v>
                </c:pt>
                <c:pt idx="26">
                  <c:v>4.2838783378552001E-2</c:v>
                </c:pt>
                <c:pt idx="27">
                  <c:v>-1.42734798743934E-2</c:v>
                </c:pt>
                <c:pt idx="28">
                  <c:v>1.4275517487508899E-2</c:v>
                </c:pt>
                <c:pt idx="29">
                  <c:v>0</c:v>
                </c:pt>
                <c:pt idx="30">
                  <c:v>-1.42734798743934E-2</c:v>
                </c:pt>
                <c:pt idx="31">
                  <c:v>1.4275517487508899E-2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63D-4C6A-8CBE-F46ADBE820A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5.9289020022250801E-3</c:v>
                </c:pt>
                <c:pt idx="1">
                  <c:v>-3.5745672158131901E-3</c:v>
                </c:pt>
                <c:pt idx="2">
                  <c:v>5.2312609693003498E-3</c:v>
                </c:pt>
                <c:pt idx="3">
                  <c:v>1.0113242157224299E-2</c:v>
                </c:pt>
                <c:pt idx="4">
                  <c:v>-2.0921833415131902E-3</c:v>
                </c:pt>
                <c:pt idx="5">
                  <c:v>2.5281077636445902E-3</c:v>
                </c:pt>
                <c:pt idx="6">
                  <c:v>1.65630459267111E-3</c:v>
                </c:pt>
                <c:pt idx="7">
                  <c:v>-7.4968334595881397E-3</c:v>
                </c:pt>
                <c:pt idx="8">
                  <c:v>1.8307593728341499E-2</c:v>
                </c:pt>
                <c:pt idx="9">
                  <c:v>1.8478568782550001E-2</c:v>
                </c:pt>
                <c:pt idx="10">
                  <c:v>2.4401147899714799E-3</c:v>
                </c:pt>
                <c:pt idx="11">
                  <c:v>-2.6143449105240501E-4</c:v>
                </c:pt>
                <c:pt idx="12">
                  <c:v>9.4988113414064494E-3</c:v>
                </c:pt>
                <c:pt idx="13">
                  <c:v>9.2364988092758903E-3</c:v>
                </c:pt>
                <c:pt idx="14">
                  <c:v>1.1326735364768799E-2</c:v>
                </c:pt>
                <c:pt idx="15">
                  <c:v>1.934038821909E-2</c:v>
                </c:pt>
                <c:pt idx="16">
                  <c:v>9.0586100782263194E-3</c:v>
                </c:pt>
                <c:pt idx="17">
                  <c:v>6.5320597848949197E-3</c:v>
                </c:pt>
                <c:pt idx="18">
                  <c:v>1.2802000944038701E-2</c:v>
                </c:pt>
                <c:pt idx="19">
                  <c:v>1.19295892999421E-2</c:v>
                </c:pt>
                <c:pt idx="20">
                  <c:v>1.4540173541759901E-2</c:v>
                </c:pt>
                <c:pt idx="21">
                  <c:v>1.86296094136983E-2</c:v>
                </c:pt>
                <c:pt idx="22">
                  <c:v>1.6798340706905501E-2</c:v>
                </c:pt>
                <c:pt idx="23">
                  <c:v>1.3662676352953099E-2</c:v>
                </c:pt>
                <c:pt idx="24">
                  <c:v>1.9403570779092501E-2</c:v>
                </c:pt>
                <c:pt idx="25">
                  <c:v>6.9595718471399601E-3</c:v>
                </c:pt>
                <c:pt idx="26">
                  <c:v>1.2787323326165501E-2</c:v>
                </c:pt>
                <c:pt idx="27">
                  <c:v>1.36554630985029E-2</c:v>
                </c:pt>
                <c:pt idx="28">
                  <c:v>3.1307614707621698E-3</c:v>
                </c:pt>
                <c:pt idx="29">
                  <c:v>1.7218649014362802E-2</c:v>
                </c:pt>
                <c:pt idx="30">
                  <c:v>9.6512171836878793E-3</c:v>
                </c:pt>
                <c:pt idx="31">
                  <c:v>1.2519289704188301E-2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63D-4C6A-8CBE-F46ADBE820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891832"/>
        <c:axId val="341050240"/>
      </c:lineChart>
      <c:dateAx>
        <c:axId val="283891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050240"/>
        <c:crosses val="autoZero"/>
        <c:auto val="1"/>
        <c:lblOffset val="100"/>
        <c:baseTimeUnit val="days"/>
      </c:dateAx>
      <c:valAx>
        <c:axId val="341050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891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53D-4802-B2A9-F76FA74BBBA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53D-4802-B2A9-F76FA74BBBA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53D-4802-B2A9-F76FA74BBB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2681768"/>
        <c:axId val="342689640"/>
      </c:lineChart>
      <c:dateAx>
        <c:axId val="342681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689640"/>
        <c:crosses val="autoZero"/>
        <c:auto val="1"/>
        <c:lblOffset val="100"/>
        <c:baseTimeUnit val="days"/>
      </c:dateAx>
      <c:valAx>
        <c:axId val="342689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681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08F-46E5-B46C-260342B2E37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08F-46E5-B46C-260342B2E37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08F-46E5-B46C-260342B2E3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2684064"/>
        <c:axId val="342688000"/>
      </c:lineChart>
      <c:catAx>
        <c:axId val="342684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688000"/>
        <c:crosses val="autoZero"/>
        <c:auto val="1"/>
        <c:lblAlgn val="ctr"/>
        <c:lblOffset val="100"/>
        <c:noMultiLvlLbl val="0"/>
      </c:catAx>
      <c:valAx>
        <c:axId val="342688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684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63-4DD0-BA9C-473DA444B44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E63-4DD0-BA9C-473DA444B44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E63-4DD0-BA9C-473DA444B4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2682752"/>
        <c:axId val="342686360"/>
      </c:barChart>
      <c:catAx>
        <c:axId val="342682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686360"/>
        <c:crosses val="autoZero"/>
        <c:auto val="1"/>
        <c:lblAlgn val="ctr"/>
        <c:lblOffset val="100"/>
        <c:noMultiLvlLbl val="0"/>
      </c:catAx>
      <c:valAx>
        <c:axId val="342686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682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40</c:v>
                </c:pt>
                <c:pt idx="1">
                  <c:v>20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67-49C5-AA8C-374C1DD230E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4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67-49C5-AA8C-374C1DD230E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767-49C5-AA8C-374C1DD230E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767-49C5-AA8C-374C1DD230E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767-49C5-AA8C-374C1DD230E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767-49C5-AA8C-374C1DD230E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19</c:v>
                </c:pt>
                <c:pt idx="1">
                  <c:v>6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767-49C5-AA8C-374C1DD230E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767-49C5-AA8C-374C1DD230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2695216"/>
        <c:axId val="342693576"/>
      </c:barChart>
      <c:catAx>
        <c:axId val="342695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693576"/>
        <c:crosses val="autoZero"/>
        <c:auto val="1"/>
        <c:lblAlgn val="ctr"/>
        <c:lblOffset val="100"/>
        <c:noMultiLvlLbl val="0"/>
      </c:catAx>
      <c:valAx>
        <c:axId val="342693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695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</c:v>
                </c:pt>
                <c:pt idx="1">
                  <c:v>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38-424D-ADAB-142CABC989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438-424D-ADAB-142CABC989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0883096"/>
        <c:axId val="344769800"/>
      </c:barChart>
      <c:catAx>
        <c:axId val="340883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769800"/>
        <c:crosses val="autoZero"/>
        <c:auto val="1"/>
        <c:lblAlgn val="ctr"/>
        <c:lblOffset val="100"/>
        <c:noMultiLvlLbl val="0"/>
      </c:catAx>
      <c:valAx>
        <c:axId val="344769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883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1.6770885742351301E-2</c:v>
                </c:pt>
                <c:pt idx="1">
                  <c:v>3.3541771484702602E-2</c:v>
                </c:pt>
                <c:pt idx="3">
                  <c:v>4.3125134766046097E-2</c:v>
                </c:pt>
                <c:pt idx="4">
                  <c:v>1.6770885742351301E-2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45-4F04-8B09-03ED8A31D97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3">
                  <c:v>0.37164093767867401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045-4F04-8B09-03ED8A31D97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2-9045-4F04-8B09-03ED8A31D9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4766520"/>
        <c:axId val="344770128"/>
      </c:barChart>
      <c:catAx>
        <c:axId val="344766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770128"/>
        <c:crosses val="autoZero"/>
        <c:auto val="1"/>
        <c:lblAlgn val="ctr"/>
        <c:lblOffset val="100"/>
        <c:noMultiLvlLbl val="0"/>
      </c:catAx>
      <c:valAx>
        <c:axId val="344770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766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3.3689479256906303E-2</c:v>
                </c:pt>
                <c:pt idx="1">
                  <c:v>0</c:v>
                </c:pt>
                <c:pt idx="2">
                  <c:v>5.2896059243586403E-2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3.35747517866564E-2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1.6755631088876701E-2</c:v>
                </c:pt>
                <c:pt idx="18">
                  <c:v>0</c:v>
                </c:pt>
                <c:pt idx="19">
                  <c:v>0</c:v>
                </c:pt>
                <c:pt idx="20">
                  <c:v>1.67544279559598E-2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DE0-4DAB-B302-F558EA0488F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0.37217291726309798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DE0-4DAB-B302-F558EA0488F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DE0-4DAB-B302-F558EA0488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4774392"/>
        <c:axId val="344774720"/>
      </c:lineChart>
      <c:dateAx>
        <c:axId val="344774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774720"/>
        <c:crosses val="autoZero"/>
        <c:auto val="1"/>
        <c:lblOffset val="100"/>
        <c:baseTimeUnit val="days"/>
      </c:dateAx>
      <c:valAx>
        <c:axId val="344774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774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2.5188928336387001E-2</c:v>
                </c:pt>
                <c:pt idx="1">
                  <c:v>5.2883344150380998E-2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70-4812-9868-4467EC15525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0.37211965078002002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070-4812-9868-4467EC15525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070-4812-9868-4467EC1552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4779640"/>
        <c:axId val="344781936"/>
      </c:barChart>
      <c:catAx>
        <c:axId val="344779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781936"/>
        <c:crosses val="autoZero"/>
        <c:auto val="1"/>
        <c:lblAlgn val="ctr"/>
        <c:lblOffset val="100"/>
        <c:noMultiLvlLbl val="0"/>
      </c:catAx>
      <c:valAx>
        <c:axId val="344781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779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1.67741007883827E-2</c:v>
                </c:pt>
                <c:pt idx="15">
                  <c:v>1.67741007883827E-2</c:v>
                </c:pt>
                <c:pt idx="16">
                  <c:v>0</c:v>
                </c:pt>
                <c:pt idx="17">
                  <c:v>3.3548201576765503E-2</c:v>
                </c:pt>
                <c:pt idx="18">
                  <c:v>3.3548201576765503E-2</c:v>
                </c:pt>
                <c:pt idx="19">
                  <c:v>5.2718602477774303E-2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66-4D9A-9ACB-2510D7DA86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0.37164093767867401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366-4D9A-9ACB-2510D7DA864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366-4D9A-9ACB-2510D7DA86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4780624"/>
        <c:axId val="344778656"/>
      </c:lineChart>
      <c:catAx>
        <c:axId val="344780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778656"/>
        <c:crosses val="autoZero"/>
        <c:auto val="1"/>
        <c:lblAlgn val="ctr"/>
        <c:lblOffset val="100"/>
        <c:noMultiLvlLbl val="0"/>
      </c:catAx>
      <c:valAx>
        <c:axId val="344778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780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22-4075-93EC-6FB57B30573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A22-4075-93EC-6FB57B30573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A22-4075-93EC-6FB57B3057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9317008"/>
        <c:axId val="459317664"/>
      </c:lineChart>
      <c:dateAx>
        <c:axId val="459317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9317664"/>
        <c:crosses val="autoZero"/>
        <c:auto val="1"/>
        <c:lblOffset val="100"/>
        <c:baseTimeUnit val="days"/>
      </c:dateAx>
      <c:valAx>
        <c:axId val="459317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9317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01ECF-B1C2-4296-95F9-DF2D86E2C5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C1EE54-106B-423A-B608-EF9248A90F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563084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D647A-BB94-409E-AAAB-6D9080BED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D0C98A-B117-4D86-9576-6818EB5ED9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06784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2086696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129222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255084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04351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921937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527393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590803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297684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22570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498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1150369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2764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 Motors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254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Kymco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0.3716 %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07632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000B4D-A562-46CA-9DFA-013C32E556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2271922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66CDA-8D28-4E4C-A3C0-FAE97302C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010D4D-BC37-4F4D-A349-0013232151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86081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89EAD6-40A0-40D1-8305-4FA9B37B83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263739-6AA7-433F-A82C-5F4EBE131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4269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CF644-F08C-4E23-8055-609A19A55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D91FDB-18DB-43EE-A8A8-C2A6B6EEB9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03237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CFAB82-3196-43E0-9C72-E39B06DDD9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0EA68E-9CC3-49B9-8B9F-3F8E04BA6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6770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0941B-69CC-4BCB-8E72-678290235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+/- Fan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1F6E2C-C4C5-4D76-BC2A-2045E9AA4B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62437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8A80A6-E7D9-4051-83B8-AA07126856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AB3125-2EFE-4D8D-ACDF-7199928AE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3572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A3AF5-4949-4823-AFF6-446A6A656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A70F68-CE0D-4EDB-A80B-09C0C2C5BB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087066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D26A8F-3415-42A2-93D0-7BB2DA5060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8E16E0-8A48-43DF-9D61-EA1B3E0AC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4896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6B9E9-CE56-479F-A4DF-FBEF6F082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C5D8D5-ADFA-4BDC-8EB2-7F1720C525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696007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4AE0A5-57FE-4E8E-A430-F22375D1FE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AC648B-BF92-4F93-B133-6CBD20EBC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961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408E3-0491-4095-97A6-955D7C251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14DCF8-BB13-4354-A1D9-55484F9486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27463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E92D31-9062-4E97-A924-78D2D0085A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0A054D-8B73-4D34-9AF1-04A1AA886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724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7AEA4-8F22-49F8-8B67-998918417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E0257B-6AE3-4039-9DF7-56CDF6F0FC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1193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83D3D3-3532-4118-84D7-70F91EBFF8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42CF1D-590C-494D-944D-C1540871D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1120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16B61-0F4B-44B5-B526-60AA57753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0BA156-C70F-4EBC-9DEA-BCA7AEA488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54276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FD56B0-B786-4F92-8A0D-1A3767D615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D98F4D-B7E1-4215-ABBB-DE48BA87F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2079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A4B10-D379-4CA2-A299-334D7AD62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95622F-C78B-4B4B-B69B-94E1056558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52368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021CF1-3F02-4505-8E50-273FA78753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F34A07-44EF-41F7-BCC2-EE12F3CC3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007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414DD-62ED-41E5-A68A-6E9F692A1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246016-608C-474F-B880-2332CB5140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178861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C6A45D-0E6A-4131-93B8-88ADCED028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79E63C-057A-4583-A3FB-23765B37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6334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CACDC-192E-40C1-B489-2215BE5C3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0FF4C1-1B4E-4F59-AD7E-F8672E2C90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37559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FA1551-3FEB-4B4C-BEF4-BC783BC65A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2E37DF-A88F-400F-9666-6D5AF48F3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482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ACEE6-B815-4DDA-B87E-243EDE9AB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8CD169-F7EC-4255-B569-F1D5423975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48286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091E7E-DCCD-4126-91F6-BF6EEC3A4C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6271E3-1DA4-472E-8362-D938C7EA8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52241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CF7D0-B324-403B-A267-7D5D37DF1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CF1BFB-51DF-4586-81A6-98640A33BD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85602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91E5D5-9603-4993-A9BB-8564210802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9E8C4D-B98E-4CE8-BDDB-6F794D8AD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6495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F7753-7260-45DD-9B00-8D48C2D85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83B683-5288-46AC-89BA-36AC03252D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36333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D86551-ECA6-4EA2-BC79-4803219B3F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2AB73E-D7FA-44CB-9F18-3DA297F85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6564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85A6C-510E-4003-88A9-7E54BFE81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786D9A-0AD8-41FD-81C6-C6D87A26BF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24780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6A88AE-FD03-421A-8E1D-19796F111F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D509FD-312E-470B-A9B8-DF08DEE77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759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6EA4A-EDC3-470F-A7AE-B9DF55283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3AB7BA-8653-47A4-A816-D5DDB768C2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00099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000734-02B0-42C0-899A-B4E3F239D6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6A9931-C0ED-4DA4-8F70-10153F672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7228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89362-9574-46A1-94FD-C7C4B3609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2BC943-0F3D-4D34-995A-F549C14475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802075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2E9963-9441-4B25-A603-05A8F20B75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5FBC-5B9A-4E2F-B6EF-D7FA43425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6592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CDA1A-3986-430A-882A-DE05207BA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2CC8DC-B6E0-4D22-ACD0-3D0EF72E38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7021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247D58-6B3E-4D25-BA06-78DF0054A2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965E52-0A66-45B1-BAA4-9013E33B7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0103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140D0-823E-4E3C-8CD1-0B018B9D5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3817FC-8CB0-4898-BFB7-B0FEFD7C85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32002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3361521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2577271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7016863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6492015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3370154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115504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0400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928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#Symphony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442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0201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9662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D0A282-DDD5-468D-BA68-184717735C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37421116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77D49-8FB3-4E06-8AD1-CBA30AEED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EA5A06-58D8-4A51-BCB3-EE0ABF0B41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56887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103617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63805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14937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38771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10382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77147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65824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41614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9169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40995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15713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11282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9061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- 2021-03-18 10:51:03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034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- 2021-03-18 19:00:01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scooter de calidad, que te acompaña a recorrer la ciudad.⁣
⁣
La marca de scooters con mayor proyección de Europa. ⁣
⁣
#SymArgentina⁣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275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E21F5B-4D2C-46C6-8B68-5F0E7C7DF3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5394221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83966-ED87-41F1-95DF-FA16EF036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9792D5-DFF5-42AE-8566-541089BDA0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24305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096282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53465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40368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26331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27010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86676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89853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33639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82002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57794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1014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07012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0024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- 2021-03-16 17:10:03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Rodá seguro. Con #Sym tenés la garantía que te merecés.⁣
⁣
Te garantizamos 24 meses o 24.000 km de tranquilidad. Tenemos más de 60 años de experiencia. ⁣
⁣
👉Obtené tu nueva Sym y disfrutá de la ciudad.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34056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640B78-4246-4CCA-84E9-9C3602BDD5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17789961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FBBB9-1D41-495D-9EFD-A5164EBF9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B78EAA-F2A0-4343-9493-C27DEA5EED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75832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089609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93100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66239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87578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4623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94945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78072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90060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11359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81005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49507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29222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9676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- 2021-03-25 18:00:23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#Symphony es un scooter práctico, con diseño de formas “retro” pero actuales a la vez, equipado con ruedas de 16 pulgadas más grandes que las habituales, generan un plus de estabilidad y seguridad, confiere un diseño esbelto y atractivo. ⁣
⁣
Su motor 125cc de cuatro tiempos le brinda un excepcional rendimiento en los desplazamientos urbanos.⁣
⁣
¿A dónde te lleva hoy tu scooter #Sym?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3273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E25B57-0F2C-4359-A300-5EF6CCD79C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10468529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18BF7-84B7-432F-85B0-8F415289F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DE9AC9-6D4B-4665-BD5C-737DF8FB0A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36512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286774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70172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94142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45396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68750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74185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19328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30315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57849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49265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42649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62926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629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- 2021-04-02 14:40:02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finde largo es perfecto para salidas en moto. Sentir el camino, el viento en la cara y el disfrute de andar. con el mejor scooter del mercado,
⁣
¿A dónde salís hoy con tu #scooter Sym?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695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DAF5CB-CE5D-49D0-AA45-D9EE2FC30E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35502759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70057-5C6F-46C6-802D-A5B1FB874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ED2230-DEFD-42D0-A02E-DC434184B8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12177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073044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3818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83544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7724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81104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85562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85405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12713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52904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36670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01634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1610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841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- 2021-04-05 15:25:27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scooter práctico y de calidad, que acompaña a recorrer la ciudad de forma segura.⁣
⁣
La #Symphony 125 posee un práctico interruptor de corriente que nos servirá de antirrobo. Respecto a su seguridad en el uso, cuenta con freno de disco delantero y trasero, para un frenado más rápido y preciso.⁣
⁣
#Sym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68418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92FC69-232E-4B57-85FA-976E511178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15178609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D50C0-5898-4C5A-9BA6-18A8C1EC2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7F1406-FC9D-498A-AE29-9F3D6E4B09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96160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31311B-0E86-4967-B6D6-50E908AFD7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4196F3-A28E-4E6D-8261-AABE7F039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2694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589</Words>
  <Application>Microsoft Office PowerPoint</Application>
  <PresentationFormat>On-screen Show (4:3)</PresentationFormat>
  <Paragraphs>271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quintly_template</vt:lpstr>
      <vt:lpstr>FACEBOOK NUEVO - La emilia usar</vt:lpstr>
      <vt:lpstr>Facebook Key Metrics Table | SYM</vt:lpstr>
      <vt:lpstr>Facebook Key Metrics Radar | SYM</vt:lpstr>
      <vt:lpstr>Facebook Fan Distribution | SYM</vt:lpstr>
      <vt:lpstr>Facebook +/- Fan Distribution | SYM</vt:lpstr>
      <vt:lpstr>Facebook Posts Distribution | SYM</vt:lpstr>
      <vt:lpstr>Facebook Interactions Distribution | SYM</vt:lpstr>
      <vt:lpstr>Facebook Page Likes Total | SYM</vt:lpstr>
      <vt:lpstr>Facebook Fans Change | SYM</vt:lpstr>
      <vt:lpstr>Facebook Fans Change Per Weekday | SYM</vt:lpstr>
      <vt:lpstr>Facebook Fans Change Rate | SYM</vt:lpstr>
      <vt:lpstr>Facebook Own Posts | SYM</vt:lpstr>
      <vt:lpstr>Facebook Own Posts By Hour | SYM</vt:lpstr>
      <vt:lpstr>Facebook Own Posts By Weekday | SYM</vt:lpstr>
      <vt:lpstr>Facebook Interactions Distribution | SYM</vt:lpstr>
      <vt:lpstr>Facebook Post Type Distribution Per Profile | SYM</vt:lpstr>
      <vt:lpstr>Facebook Interaction Rate By Weekday | SYM</vt:lpstr>
      <vt:lpstr>Facebook Interaction Rate | SYM</vt:lpstr>
      <vt:lpstr>Facebook Interaction Rate By Post Type | SYM</vt:lpstr>
      <vt:lpstr>Facebook Interaction Rate By Hour | SYM</vt:lpstr>
      <vt:lpstr>Facebook Hashtag Detection | SYM</vt:lpstr>
      <vt:lpstr>Facebook Post Table + Reactions | SYM - 1 of 5</vt:lpstr>
      <vt:lpstr>Facebook Post Table + Reactions | SYM - 2 of 5</vt:lpstr>
      <vt:lpstr>Facebook Post Table + Reactions | SYM - 3 of 5</vt:lpstr>
      <vt:lpstr>Facebook Post Table + Reactions | SYM - 4 of 5</vt:lpstr>
      <vt:lpstr>Facebook Post Table + Reactions | SYM - 5 of 5</vt:lpstr>
      <vt:lpstr>Facebook User Posts | SYM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2021-04-16T18:54:22Z</dcterms:created>
  <dcterms:modified xsi:type="dcterms:W3CDTF">2021-04-16T18:54:59Z</dcterms:modified>
</cp:coreProperties>
</file>