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64.273099999999999</c:v>
                </c:pt>
                <c:pt idx="1">
                  <c:v>9.375</c:v>
                </c:pt>
                <c:pt idx="2">
                  <c:v>11.9505</c:v>
                </c:pt>
                <c:pt idx="3">
                  <c:v>0</c:v>
                </c:pt>
                <c:pt idx="4">
                  <c:v>83.725700000000003</c:v>
                </c:pt>
                <c:pt idx="5">
                  <c:v>-9.3069000000000006</c:v>
                </c:pt>
              </c:numCache>
            </c:numRef>
          </c:val>
          <c:extLst>
            <c:ext xmlns:c16="http://schemas.microsoft.com/office/drawing/2014/chart" uri="{C3380CC4-5D6E-409C-BE32-E72D297353CC}">
              <c16:uniqueId val="{00000000-4C02-4F48-A642-7271C21E24D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62.775799999999997</c:v>
                </c:pt>
                <c:pt idx="1">
                  <c:v>100</c:v>
                </c:pt>
                <c:pt idx="2">
                  <c:v>100</c:v>
                </c:pt>
                <c:pt idx="3">
                  <c:v>0</c:v>
                </c:pt>
                <c:pt idx="4">
                  <c:v>67.258200000000002</c:v>
                </c:pt>
                <c:pt idx="5">
                  <c:v>-0.1537</c:v>
                </c:pt>
              </c:numCache>
            </c:numRef>
          </c:val>
          <c:extLst>
            <c:ext xmlns:c16="http://schemas.microsoft.com/office/drawing/2014/chart" uri="{C3380CC4-5D6E-409C-BE32-E72D297353CC}">
              <c16:uniqueId val="{00000001-4C02-4F48-A642-7271C21E24D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9.6486999999999998</c:v>
                </c:pt>
                <c:pt idx="1">
                  <c:v>21.875</c:v>
                </c:pt>
                <c:pt idx="2">
                  <c:v>4.9984000000000002</c:v>
                </c:pt>
                <c:pt idx="3">
                  <c:v>100</c:v>
                </c:pt>
                <c:pt idx="4">
                  <c:v>100</c:v>
                </c:pt>
                <c:pt idx="5">
                  <c:v>7.0033000000000003</c:v>
                </c:pt>
              </c:numCache>
            </c:numRef>
          </c:val>
          <c:extLst>
            <c:ext xmlns:c16="http://schemas.microsoft.com/office/drawing/2014/chart" uri="{C3380CC4-5D6E-409C-BE32-E72D297353CC}">
              <c16:uniqueId val="{00000002-4C02-4F48-A642-7271C21E24D7}"/>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39.0625</c:v>
                </c:pt>
                <c:pt idx="2">
                  <c:v>28.329499999999999</c:v>
                </c:pt>
                <c:pt idx="3">
                  <c:v>0</c:v>
                </c:pt>
                <c:pt idx="4">
                  <c:v>30.6706</c:v>
                </c:pt>
                <c:pt idx="5">
                  <c:v>100</c:v>
                </c:pt>
              </c:numCache>
            </c:numRef>
          </c:val>
          <c:extLst>
            <c:ext xmlns:c16="http://schemas.microsoft.com/office/drawing/2014/chart" uri="{C3380CC4-5D6E-409C-BE32-E72D297353CC}">
              <c16:uniqueId val="{00000003-4C02-4F48-A642-7271C21E24D7}"/>
            </c:ext>
          </c:extLst>
        </c:ser>
        <c:dLbls>
          <c:showLegendKey val="0"/>
          <c:showVal val="0"/>
          <c:showCatName val="0"/>
          <c:showSerName val="0"/>
          <c:showPercent val="0"/>
          <c:showBubbleSize val="0"/>
        </c:dLbls>
        <c:axId val="332391112"/>
        <c:axId val="332390784"/>
      </c:radarChart>
      <c:catAx>
        <c:axId val="33239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90784"/>
        <c:crosses val="autoZero"/>
        <c:auto val="1"/>
        <c:lblAlgn val="ctr"/>
        <c:lblOffset val="100"/>
        <c:noMultiLvlLbl val="0"/>
      </c:catAx>
      <c:valAx>
        <c:axId val="33239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9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1594220</c:v>
                </c:pt>
                <c:pt idx="1">
                  <c:v>1024655</c:v>
                </c:pt>
                <c:pt idx="2">
                  <c:v>1000785</c:v>
                </c:pt>
                <c:pt idx="3">
                  <c:v>153822</c:v>
                </c:pt>
              </c:numCache>
            </c:numRef>
          </c:val>
          <c:extLst>
            <c:ext xmlns:c16="http://schemas.microsoft.com/office/drawing/2014/chart" uri="{C3380CC4-5D6E-409C-BE32-E72D297353CC}">
              <c16:uniqueId val="{00000000-BBF1-4810-8BB1-1B6776B624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5164</c:v>
                </c:pt>
                <c:pt idx="1">
                  <c:v>-310</c:v>
                </c:pt>
                <c:pt idx="2">
                  <c:v>-5</c:v>
                </c:pt>
                <c:pt idx="3">
                  <c:v>35</c:v>
                </c:pt>
              </c:numCache>
            </c:numRef>
          </c:val>
          <c:extLst>
            <c:ext xmlns:c16="http://schemas.microsoft.com/office/drawing/2014/chart" uri="{C3380CC4-5D6E-409C-BE32-E72D297353CC}">
              <c16:uniqueId val="{00000000-E215-4581-8CD5-FC08CD08032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25</c:v>
                </c:pt>
                <c:pt idx="1">
                  <c:v>6</c:v>
                </c:pt>
                <c:pt idx="2">
                  <c:v>64</c:v>
                </c:pt>
                <c:pt idx="3">
                  <c:v>14</c:v>
                </c:pt>
              </c:numCache>
            </c:numRef>
          </c:val>
          <c:extLst>
            <c:ext xmlns:c16="http://schemas.microsoft.com/office/drawing/2014/chart" uri="{C3380CC4-5D6E-409C-BE32-E72D297353CC}">
              <c16:uniqueId val="{00000000-D3F7-4563-9052-2844B634769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1740</c:v>
                </c:pt>
                <c:pt idx="1">
                  <c:v>734</c:v>
                </c:pt>
                <c:pt idx="2">
                  <c:v>6142</c:v>
                </c:pt>
                <c:pt idx="3">
                  <c:v>307</c:v>
                </c:pt>
              </c:numCache>
            </c:numRef>
          </c:val>
          <c:extLst>
            <c:ext xmlns:c16="http://schemas.microsoft.com/office/drawing/2014/chart" uri="{C3380CC4-5D6E-409C-BE32-E72D297353CC}">
              <c16:uniqueId val="{00000000-2C5C-4225-BF57-13F1223C56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1024960</c:v>
                </c:pt>
                <c:pt idx="1">
                  <c:v>1024951</c:v>
                </c:pt>
                <c:pt idx="2">
                  <c:v>1024933</c:v>
                </c:pt>
                <c:pt idx="3">
                  <c:v>1024928</c:v>
                </c:pt>
                <c:pt idx="4">
                  <c:v>1024891</c:v>
                </c:pt>
                <c:pt idx="5">
                  <c:v>1024875</c:v>
                </c:pt>
                <c:pt idx="6">
                  <c:v>1024868</c:v>
                </c:pt>
                <c:pt idx="7">
                  <c:v>1024859</c:v>
                </c:pt>
                <c:pt idx="8">
                  <c:v>1024834</c:v>
                </c:pt>
                <c:pt idx="9">
                  <c:v>1024809</c:v>
                </c:pt>
                <c:pt idx="10">
                  <c:v>1024775</c:v>
                </c:pt>
                <c:pt idx="11">
                  <c:v>1024753</c:v>
                </c:pt>
                <c:pt idx="12">
                  <c:v>1024736</c:v>
                </c:pt>
                <c:pt idx="13">
                  <c:v>1024732</c:v>
                </c:pt>
                <c:pt idx="14">
                  <c:v>1024747</c:v>
                </c:pt>
                <c:pt idx="15">
                  <c:v>1024751</c:v>
                </c:pt>
                <c:pt idx="16">
                  <c:v>1024760</c:v>
                </c:pt>
                <c:pt idx="17">
                  <c:v>1024773</c:v>
                </c:pt>
                <c:pt idx="18">
                  <c:v>1024799</c:v>
                </c:pt>
                <c:pt idx="19">
                  <c:v>1024789</c:v>
                </c:pt>
                <c:pt idx="20">
                  <c:v>1024766</c:v>
                </c:pt>
                <c:pt idx="21">
                  <c:v>1024780</c:v>
                </c:pt>
                <c:pt idx="22">
                  <c:v>1024792</c:v>
                </c:pt>
                <c:pt idx="23">
                  <c:v>1024776</c:v>
                </c:pt>
                <c:pt idx="24">
                  <c:v>1024749</c:v>
                </c:pt>
                <c:pt idx="25">
                  <c:v>1024719</c:v>
                </c:pt>
                <c:pt idx="26">
                  <c:v>1024707</c:v>
                </c:pt>
                <c:pt idx="27">
                  <c:v>1024701</c:v>
                </c:pt>
                <c:pt idx="28">
                  <c:v>1024703</c:v>
                </c:pt>
                <c:pt idx="29">
                  <c:v>1024689</c:v>
                </c:pt>
                <c:pt idx="30">
                  <c:v>1024668</c:v>
                </c:pt>
                <c:pt idx="31">
                  <c:v>1024655</c:v>
                </c:pt>
              </c:numCache>
            </c:numRef>
          </c:val>
          <c:smooth val="0"/>
          <c:extLst>
            <c:ext xmlns:c16="http://schemas.microsoft.com/office/drawing/2014/chart" uri="{C3380CC4-5D6E-409C-BE32-E72D297353CC}">
              <c16:uniqueId val="{00000000-84CC-4F08-9550-00618B74176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1000814</c:v>
                </c:pt>
                <c:pt idx="1">
                  <c:v>1000829</c:v>
                </c:pt>
                <c:pt idx="2">
                  <c:v>1000823</c:v>
                </c:pt>
                <c:pt idx="3">
                  <c:v>1000825</c:v>
                </c:pt>
                <c:pt idx="4">
                  <c:v>1000831</c:v>
                </c:pt>
                <c:pt idx="5">
                  <c:v>1000844</c:v>
                </c:pt>
                <c:pt idx="6">
                  <c:v>1000856</c:v>
                </c:pt>
                <c:pt idx="7">
                  <c:v>1000875</c:v>
                </c:pt>
                <c:pt idx="8">
                  <c:v>1000890</c:v>
                </c:pt>
                <c:pt idx="9">
                  <c:v>1000892</c:v>
                </c:pt>
                <c:pt idx="10">
                  <c:v>1000889</c:v>
                </c:pt>
                <c:pt idx="11">
                  <c:v>1000889</c:v>
                </c:pt>
                <c:pt idx="12">
                  <c:v>1000893</c:v>
                </c:pt>
                <c:pt idx="13">
                  <c:v>1000888</c:v>
                </c:pt>
                <c:pt idx="14">
                  <c:v>1000905</c:v>
                </c:pt>
                <c:pt idx="15">
                  <c:v>1000922</c:v>
                </c:pt>
                <c:pt idx="16">
                  <c:v>1000885</c:v>
                </c:pt>
                <c:pt idx="17">
                  <c:v>1000857</c:v>
                </c:pt>
                <c:pt idx="18">
                  <c:v>1000817</c:v>
                </c:pt>
                <c:pt idx="19">
                  <c:v>1000782</c:v>
                </c:pt>
                <c:pt idx="20">
                  <c:v>1000751</c:v>
                </c:pt>
                <c:pt idx="21">
                  <c:v>1000734</c:v>
                </c:pt>
                <c:pt idx="22">
                  <c:v>1000741</c:v>
                </c:pt>
                <c:pt idx="23">
                  <c:v>1000737</c:v>
                </c:pt>
                <c:pt idx="24">
                  <c:v>1000740</c:v>
                </c:pt>
                <c:pt idx="25">
                  <c:v>1000758</c:v>
                </c:pt>
                <c:pt idx="26">
                  <c:v>1000770</c:v>
                </c:pt>
                <c:pt idx="27">
                  <c:v>1000792</c:v>
                </c:pt>
                <c:pt idx="28">
                  <c:v>1000807</c:v>
                </c:pt>
                <c:pt idx="29">
                  <c:v>1000802</c:v>
                </c:pt>
                <c:pt idx="30">
                  <c:v>1000789</c:v>
                </c:pt>
                <c:pt idx="31">
                  <c:v>1000785</c:v>
                </c:pt>
              </c:numCache>
            </c:numRef>
          </c:val>
          <c:smooth val="0"/>
          <c:extLst>
            <c:ext xmlns:c16="http://schemas.microsoft.com/office/drawing/2014/chart" uri="{C3380CC4-5D6E-409C-BE32-E72D297353CC}">
              <c16:uniqueId val="{00000001-84CC-4F08-9550-00618B74176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153793</c:v>
                </c:pt>
                <c:pt idx="1">
                  <c:v>153793</c:v>
                </c:pt>
                <c:pt idx="2">
                  <c:v>153794</c:v>
                </c:pt>
                <c:pt idx="3">
                  <c:v>153801</c:v>
                </c:pt>
                <c:pt idx="4">
                  <c:v>153803</c:v>
                </c:pt>
                <c:pt idx="5">
                  <c:v>153799</c:v>
                </c:pt>
                <c:pt idx="6">
                  <c:v>153799</c:v>
                </c:pt>
                <c:pt idx="7">
                  <c:v>153806</c:v>
                </c:pt>
                <c:pt idx="8">
                  <c:v>153815</c:v>
                </c:pt>
                <c:pt idx="9">
                  <c:v>153815</c:v>
                </c:pt>
                <c:pt idx="10">
                  <c:v>153810</c:v>
                </c:pt>
                <c:pt idx="11">
                  <c:v>153799</c:v>
                </c:pt>
                <c:pt idx="12">
                  <c:v>153800</c:v>
                </c:pt>
                <c:pt idx="13">
                  <c:v>153793</c:v>
                </c:pt>
                <c:pt idx="14">
                  <c:v>153796</c:v>
                </c:pt>
                <c:pt idx="15">
                  <c:v>153801</c:v>
                </c:pt>
                <c:pt idx="16">
                  <c:v>153806</c:v>
                </c:pt>
                <c:pt idx="17">
                  <c:v>153808</c:v>
                </c:pt>
                <c:pt idx="18">
                  <c:v>153808</c:v>
                </c:pt>
                <c:pt idx="19">
                  <c:v>153792</c:v>
                </c:pt>
                <c:pt idx="20">
                  <c:v>153796</c:v>
                </c:pt>
                <c:pt idx="21">
                  <c:v>153801</c:v>
                </c:pt>
                <c:pt idx="22">
                  <c:v>153805</c:v>
                </c:pt>
                <c:pt idx="23">
                  <c:v>153804</c:v>
                </c:pt>
                <c:pt idx="24">
                  <c:v>153812</c:v>
                </c:pt>
                <c:pt idx="25">
                  <c:v>153814</c:v>
                </c:pt>
                <c:pt idx="26">
                  <c:v>153819</c:v>
                </c:pt>
                <c:pt idx="27">
                  <c:v>153819</c:v>
                </c:pt>
                <c:pt idx="28">
                  <c:v>153819</c:v>
                </c:pt>
                <c:pt idx="29">
                  <c:v>153830</c:v>
                </c:pt>
                <c:pt idx="30">
                  <c:v>153824</c:v>
                </c:pt>
                <c:pt idx="31">
                  <c:v>153822</c:v>
                </c:pt>
              </c:numCache>
            </c:numRef>
          </c:val>
          <c:smooth val="0"/>
          <c:extLst>
            <c:ext xmlns:c16="http://schemas.microsoft.com/office/drawing/2014/chart" uri="{C3380CC4-5D6E-409C-BE32-E72D297353CC}">
              <c16:uniqueId val="{00000002-84CC-4F08-9550-00618B74176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1589400</c:v>
                </c:pt>
                <c:pt idx="1">
                  <c:v>1588994</c:v>
                </c:pt>
                <c:pt idx="2">
                  <c:v>1588839</c:v>
                </c:pt>
                <c:pt idx="3">
                  <c:v>1588903</c:v>
                </c:pt>
                <c:pt idx="4">
                  <c:v>1589056</c:v>
                </c:pt>
                <c:pt idx="5">
                  <c:v>1589205</c:v>
                </c:pt>
                <c:pt idx="6">
                  <c:v>1594577</c:v>
                </c:pt>
                <c:pt idx="7">
                  <c:v>1594353</c:v>
                </c:pt>
                <c:pt idx="8">
                  <c:v>1594271</c:v>
                </c:pt>
                <c:pt idx="9">
                  <c:v>1594378</c:v>
                </c:pt>
                <c:pt idx="10">
                  <c:v>1594159</c:v>
                </c:pt>
                <c:pt idx="11">
                  <c:v>1594168</c:v>
                </c:pt>
                <c:pt idx="12">
                  <c:v>1593947</c:v>
                </c:pt>
                <c:pt idx="13">
                  <c:v>1594589</c:v>
                </c:pt>
                <c:pt idx="14">
                  <c:v>1595165</c:v>
                </c:pt>
                <c:pt idx="15">
                  <c:v>1595175</c:v>
                </c:pt>
                <c:pt idx="16">
                  <c:v>1595000</c:v>
                </c:pt>
                <c:pt idx="17">
                  <c:v>1594767</c:v>
                </c:pt>
                <c:pt idx="18">
                  <c:v>1594625</c:v>
                </c:pt>
                <c:pt idx="19">
                  <c:v>1594798</c:v>
                </c:pt>
                <c:pt idx="20">
                  <c:v>1594664</c:v>
                </c:pt>
                <c:pt idx="21">
                  <c:v>1594301</c:v>
                </c:pt>
                <c:pt idx="22">
                  <c:v>1594099</c:v>
                </c:pt>
                <c:pt idx="23">
                  <c:v>1593993</c:v>
                </c:pt>
                <c:pt idx="24">
                  <c:v>1593779</c:v>
                </c:pt>
                <c:pt idx="25">
                  <c:v>1593903</c:v>
                </c:pt>
                <c:pt idx="26">
                  <c:v>1593969</c:v>
                </c:pt>
                <c:pt idx="27">
                  <c:v>1593781</c:v>
                </c:pt>
                <c:pt idx="28">
                  <c:v>1593837</c:v>
                </c:pt>
                <c:pt idx="29">
                  <c:v>1594019</c:v>
                </c:pt>
                <c:pt idx="30">
                  <c:v>1593964</c:v>
                </c:pt>
                <c:pt idx="31">
                  <c:v>1594220</c:v>
                </c:pt>
              </c:numCache>
            </c:numRef>
          </c:val>
          <c:smooth val="0"/>
          <c:extLst>
            <c:ext xmlns:c16="http://schemas.microsoft.com/office/drawing/2014/chart" uri="{C3380CC4-5D6E-409C-BE32-E72D297353CC}">
              <c16:uniqueId val="{00000003-84CC-4F08-9550-00618B741768}"/>
            </c:ext>
          </c:extLst>
        </c:ser>
        <c:dLbls>
          <c:showLegendKey val="0"/>
          <c:showVal val="0"/>
          <c:showCatName val="0"/>
          <c:showSerName val="0"/>
          <c:showPercent val="0"/>
          <c:showBubbleSize val="0"/>
        </c:dLbls>
        <c:smooth val="0"/>
        <c:axId val="333973440"/>
        <c:axId val="333976064"/>
      </c:lineChart>
      <c:dateAx>
        <c:axId val="33397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6064"/>
        <c:crosses val="autoZero"/>
        <c:auto val="1"/>
        <c:lblOffset val="100"/>
        <c:baseTimeUnit val="days"/>
      </c:dateAx>
      <c:valAx>
        <c:axId val="33397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-5</c:v>
                </c:pt>
                <c:pt idx="1">
                  <c:v>-9</c:v>
                </c:pt>
                <c:pt idx="2">
                  <c:v>-18</c:v>
                </c:pt>
                <c:pt idx="3">
                  <c:v>-5</c:v>
                </c:pt>
                <c:pt idx="4">
                  <c:v>-37</c:v>
                </c:pt>
                <c:pt idx="5">
                  <c:v>-16</c:v>
                </c:pt>
                <c:pt idx="6">
                  <c:v>-7</c:v>
                </c:pt>
                <c:pt idx="7">
                  <c:v>-9</c:v>
                </c:pt>
                <c:pt idx="8">
                  <c:v>-25</c:v>
                </c:pt>
                <c:pt idx="9">
                  <c:v>-25</c:v>
                </c:pt>
                <c:pt idx="10">
                  <c:v>-34</c:v>
                </c:pt>
                <c:pt idx="11">
                  <c:v>-22</c:v>
                </c:pt>
                <c:pt idx="12">
                  <c:v>-17</c:v>
                </c:pt>
                <c:pt idx="13">
                  <c:v>-4</c:v>
                </c:pt>
                <c:pt idx="14">
                  <c:v>15</c:v>
                </c:pt>
                <c:pt idx="15">
                  <c:v>4</c:v>
                </c:pt>
                <c:pt idx="16">
                  <c:v>9</c:v>
                </c:pt>
                <c:pt idx="17">
                  <c:v>13</c:v>
                </c:pt>
                <c:pt idx="18">
                  <c:v>26</c:v>
                </c:pt>
                <c:pt idx="19">
                  <c:v>-10</c:v>
                </c:pt>
                <c:pt idx="20">
                  <c:v>-23</c:v>
                </c:pt>
                <c:pt idx="21">
                  <c:v>14</c:v>
                </c:pt>
                <c:pt idx="22">
                  <c:v>12</c:v>
                </c:pt>
                <c:pt idx="23">
                  <c:v>-16</c:v>
                </c:pt>
                <c:pt idx="24">
                  <c:v>-27</c:v>
                </c:pt>
                <c:pt idx="25">
                  <c:v>-30</c:v>
                </c:pt>
                <c:pt idx="26">
                  <c:v>-12</c:v>
                </c:pt>
                <c:pt idx="27">
                  <c:v>-6</c:v>
                </c:pt>
                <c:pt idx="28">
                  <c:v>2</c:v>
                </c:pt>
                <c:pt idx="29">
                  <c:v>-14</c:v>
                </c:pt>
                <c:pt idx="30">
                  <c:v>-21</c:v>
                </c:pt>
                <c:pt idx="31">
                  <c:v>-13</c:v>
                </c:pt>
              </c:numCache>
            </c:numRef>
          </c:val>
          <c:smooth val="0"/>
          <c:extLst>
            <c:ext xmlns:c16="http://schemas.microsoft.com/office/drawing/2014/chart" uri="{C3380CC4-5D6E-409C-BE32-E72D297353CC}">
              <c16:uniqueId val="{00000000-8A98-4167-BAB6-E8AF00CBF6C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24</c:v>
                </c:pt>
                <c:pt idx="1">
                  <c:v>15</c:v>
                </c:pt>
                <c:pt idx="2">
                  <c:v>-6</c:v>
                </c:pt>
                <c:pt idx="3">
                  <c:v>2</c:v>
                </c:pt>
                <c:pt idx="4">
                  <c:v>6</c:v>
                </c:pt>
                <c:pt idx="5">
                  <c:v>13</c:v>
                </c:pt>
                <c:pt idx="6">
                  <c:v>12</c:v>
                </c:pt>
                <c:pt idx="7">
                  <c:v>19</c:v>
                </c:pt>
                <c:pt idx="8">
                  <c:v>15</c:v>
                </c:pt>
                <c:pt idx="9">
                  <c:v>2</c:v>
                </c:pt>
                <c:pt idx="10">
                  <c:v>-3</c:v>
                </c:pt>
                <c:pt idx="11">
                  <c:v>0</c:v>
                </c:pt>
                <c:pt idx="12">
                  <c:v>4</c:v>
                </c:pt>
                <c:pt idx="13">
                  <c:v>-5</c:v>
                </c:pt>
                <c:pt idx="14">
                  <c:v>17</c:v>
                </c:pt>
                <c:pt idx="15">
                  <c:v>17</c:v>
                </c:pt>
                <c:pt idx="16">
                  <c:v>-37</c:v>
                </c:pt>
                <c:pt idx="17">
                  <c:v>-28</c:v>
                </c:pt>
                <c:pt idx="18">
                  <c:v>-40</c:v>
                </c:pt>
                <c:pt idx="19">
                  <c:v>-35</c:v>
                </c:pt>
                <c:pt idx="20">
                  <c:v>-31</c:v>
                </c:pt>
                <c:pt idx="21">
                  <c:v>-17</c:v>
                </c:pt>
                <c:pt idx="22">
                  <c:v>7</c:v>
                </c:pt>
                <c:pt idx="23">
                  <c:v>-4</c:v>
                </c:pt>
                <c:pt idx="24">
                  <c:v>3</c:v>
                </c:pt>
                <c:pt idx="25">
                  <c:v>18</c:v>
                </c:pt>
                <c:pt idx="26">
                  <c:v>12</c:v>
                </c:pt>
                <c:pt idx="27">
                  <c:v>22</c:v>
                </c:pt>
                <c:pt idx="28">
                  <c:v>15</c:v>
                </c:pt>
                <c:pt idx="29">
                  <c:v>-5</c:v>
                </c:pt>
                <c:pt idx="30">
                  <c:v>-13</c:v>
                </c:pt>
                <c:pt idx="31">
                  <c:v>-4</c:v>
                </c:pt>
              </c:numCache>
            </c:numRef>
          </c:val>
          <c:smooth val="0"/>
          <c:extLst>
            <c:ext xmlns:c16="http://schemas.microsoft.com/office/drawing/2014/chart" uri="{C3380CC4-5D6E-409C-BE32-E72D297353CC}">
              <c16:uniqueId val="{00000001-8A98-4167-BAB6-E8AF00CBF6C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6</c:v>
                </c:pt>
                <c:pt idx="1">
                  <c:v>0</c:v>
                </c:pt>
                <c:pt idx="2">
                  <c:v>1</c:v>
                </c:pt>
                <c:pt idx="3">
                  <c:v>7</c:v>
                </c:pt>
                <c:pt idx="4">
                  <c:v>2</c:v>
                </c:pt>
                <c:pt idx="5">
                  <c:v>-4</c:v>
                </c:pt>
                <c:pt idx="6">
                  <c:v>0</c:v>
                </c:pt>
                <c:pt idx="7">
                  <c:v>7</c:v>
                </c:pt>
                <c:pt idx="8">
                  <c:v>9</c:v>
                </c:pt>
                <c:pt idx="9">
                  <c:v>0</c:v>
                </c:pt>
                <c:pt idx="10">
                  <c:v>-5</c:v>
                </c:pt>
                <c:pt idx="11">
                  <c:v>-11</c:v>
                </c:pt>
                <c:pt idx="12">
                  <c:v>1</c:v>
                </c:pt>
                <c:pt idx="13">
                  <c:v>-7</c:v>
                </c:pt>
                <c:pt idx="14">
                  <c:v>3</c:v>
                </c:pt>
                <c:pt idx="15">
                  <c:v>5</c:v>
                </c:pt>
                <c:pt idx="16">
                  <c:v>5</c:v>
                </c:pt>
                <c:pt idx="17">
                  <c:v>2</c:v>
                </c:pt>
                <c:pt idx="18">
                  <c:v>0</c:v>
                </c:pt>
                <c:pt idx="19">
                  <c:v>-16</c:v>
                </c:pt>
                <c:pt idx="20">
                  <c:v>4</c:v>
                </c:pt>
                <c:pt idx="21">
                  <c:v>5</c:v>
                </c:pt>
                <c:pt idx="22">
                  <c:v>4</c:v>
                </c:pt>
                <c:pt idx="23">
                  <c:v>-1</c:v>
                </c:pt>
                <c:pt idx="24">
                  <c:v>8</c:v>
                </c:pt>
                <c:pt idx="25">
                  <c:v>2</c:v>
                </c:pt>
                <c:pt idx="26">
                  <c:v>5</c:v>
                </c:pt>
                <c:pt idx="27">
                  <c:v>0</c:v>
                </c:pt>
                <c:pt idx="28">
                  <c:v>0</c:v>
                </c:pt>
                <c:pt idx="29">
                  <c:v>11</c:v>
                </c:pt>
                <c:pt idx="30">
                  <c:v>-6</c:v>
                </c:pt>
                <c:pt idx="31">
                  <c:v>-2</c:v>
                </c:pt>
              </c:numCache>
            </c:numRef>
          </c:val>
          <c:smooth val="0"/>
          <c:extLst>
            <c:ext xmlns:c16="http://schemas.microsoft.com/office/drawing/2014/chart" uri="{C3380CC4-5D6E-409C-BE32-E72D297353CC}">
              <c16:uniqueId val="{00000002-8A98-4167-BAB6-E8AF00CBF6C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344</c:v>
                </c:pt>
                <c:pt idx="1">
                  <c:v>-406</c:v>
                </c:pt>
                <c:pt idx="2">
                  <c:v>-155</c:v>
                </c:pt>
                <c:pt idx="3">
                  <c:v>64</c:v>
                </c:pt>
                <c:pt idx="4">
                  <c:v>153</c:v>
                </c:pt>
                <c:pt idx="5">
                  <c:v>149</c:v>
                </c:pt>
                <c:pt idx="6">
                  <c:v>5372</c:v>
                </c:pt>
                <c:pt idx="7">
                  <c:v>-224</c:v>
                </c:pt>
                <c:pt idx="8">
                  <c:v>-82</c:v>
                </c:pt>
                <c:pt idx="9">
                  <c:v>107</c:v>
                </c:pt>
                <c:pt idx="10">
                  <c:v>-219</c:v>
                </c:pt>
                <c:pt idx="11">
                  <c:v>9</c:v>
                </c:pt>
                <c:pt idx="12">
                  <c:v>-221</c:v>
                </c:pt>
                <c:pt idx="13">
                  <c:v>642</c:v>
                </c:pt>
                <c:pt idx="14">
                  <c:v>576</c:v>
                </c:pt>
                <c:pt idx="15">
                  <c:v>10</c:v>
                </c:pt>
                <c:pt idx="16">
                  <c:v>-175</c:v>
                </c:pt>
                <c:pt idx="17">
                  <c:v>-233</c:v>
                </c:pt>
                <c:pt idx="18">
                  <c:v>-142</c:v>
                </c:pt>
                <c:pt idx="19">
                  <c:v>173</c:v>
                </c:pt>
                <c:pt idx="20">
                  <c:v>-134</c:v>
                </c:pt>
                <c:pt idx="21">
                  <c:v>-363</c:v>
                </c:pt>
                <c:pt idx="22">
                  <c:v>-202</c:v>
                </c:pt>
                <c:pt idx="23">
                  <c:v>-106</c:v>
                </c:pt>
                <c:pt idx="24">
                  <c:v>-214</c:v>
                </c:pt>
                <c:pt idx="25">
                  <c:v>124</c:v>
                </c:pt>
                <c:pt idx="26">
                  <c:v>66</c:v>
                </c:pt>
                <c:pt idx="27">
                  <c:v>-188</c:v>
                </c:pt>
                <c:pt idx="28">
                  <c:v>56</c:v>
                </c:pt>
                <c:pt idx="29">
                  <c:v>182</c:v>
                </c:pt>
                <c:pt idx="30">
                  <c:v>-55</c:v>
                </c:pt>
                <c:pt idx="31">
                  <c:v>256</c:v>
                </c:pt>
              </c:numCache>
            </c:numRef>
          </c:val>
          <c:smooth val="0"/>
          <c:extLst>
            <c:ext xmlns:c16="http://schemas.microsoft.com/office/drawing/2014/chart" uri="{C3380CC4-5D6E-409C-BE32-E72D297353CC}">
              <c16:uniqueId val="{00000003-8A98-4167-BAB6-E8AF00CBF6C4}"/>
            </c:ext>
          </c:extLst>
        </c:ser>
        <c:dLbls>
          <c:showLegendKey val="0"/>
          <c:showVal val="0"/>
          <c:showCatName val="0"/>
          <c:showSerName val="0"/>
          <c:showPercent val="0"/>
          <c:showBubbleSize val="0"/>
        </c:dLbls>
        <c:smooth val="0"/>
        <c:axId val="334680288"/>
        <c:axId val="334683896"/>
      </c:lineChart>
      <c:dateAx>
        <c:axId val="33468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3896"/>
        <c:crosses val="autoZero"/>
        <c:auto val="1"/>
        <c:lblOffset val="100"/>
        <c:baseTimeUnit val="days"/>
      </c:dateAx>
      <c:valAx>
        <c:axId val="33468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3</c:v>
                </c:pt>
                <c:pt idx="2">
                  <c:v>-6</c:v>
                </c:pt>
                <c:pt idx="3">
                  <c:v>-14</c:v>
                </c:pt>
                <c:pt idx="4">
                  <c:v>-13</c:v>
                </c:pt>
                <c:pt idx="5">
                  <c:v>-16</c:v>
                </c:pt>
                <c:pt idx="6">
                  <c:v>-14</c:v>
                </c:pt>
              </c:numCache>
            </c:numRef>
          </c:val>
          <c:extLst>
            <c:ext xmlns:c16="http://schemas.microsoft.com/office/drawing/2014/chart" uri="{C3380CC4-5D6E-409C-BE32-E72D297353CC}">
              <c16:uniqueId val="{00000000-67E3-47BA-A8E3-64308829C749}"/>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12</c:v>
                </c:pt>
                <c:pt idx="2">
                  <c:v>10</c:v>
                </c:pt>
                <c:pt idx="3">
                  <c:v>-12</c:v>
                </c:pt>
                <c:pt idx="4">
                  <c:v>-6</c:v>
                </c:pt>
                <c:pt idx="5">
                  <c:v>-4</c:v>
                </c:pt>
                <c:pt idx="6">
                  <c:v>-2</c:v>
                </c:pt>
              </c:numCache>
            </c:numRef>
          </c:val>
          <c:extLst>
            <c:ext xmlns:c16="http://schemas.microsoft.com/office/drawing/2014/chart" uri="{C3380CC4-5D6E-409C-BE32-E72D297353CC}">
              <c16:uniqueId val="{00000001-67E3-47BA-A8E3-64308829C749}"/>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4</c:v>
                </c:pt>
                <c:pt idx="2">
                  <c:v>6</c:v>
                </c:pt>
                <c:pt idx="3">
                  <c:v>0</c:v>
                </c:pt>
                <c:pt idx="4">
                  <c:v>2</c:v>
                </c:pt>
                <c:pt idx="5">
                  <c:v>-2</c:v>
                </c:pt>
                <c:pt idx="6">
                  <c:v>-4</c:v>
                </c:pt>
              </c:numCache>
            </c:numRef>
          </c:val>
          <c:extLst>
            <c:ext xmlns:c16="http://schemas.microsoft.com/office/drawing/2014/chart" uri="{C3380CC4-5D6E-409C-BE32-E72D297353CC}">
              <c16:uniqueId val="{00000002-67E3-47BA-A8E3-64308829C749}"/>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1423</c:v>
                </c:pt>
                <c:pt idx="1">
                  <c:v>78</c:v>
                </c:pt>
                <c:pt idx="2">
                  <c:v>-100</c:v>
                </c:pt>
                <c:pt idx="3">
                  <c:v>-77</c:v>
                </c:pt>
                <c:pt idx="4">
                  <c:v>-69</c:v>
                </c:pt>
                <c:pt idx="5">
                  <c:v>36</c:v>
                </c:pt>
                <c:pt idx="6">
                  <c:v>42</c:v>
                </c:pt>
              </c:numCache>
            </c:numRef>
          </c:val>
          <c:extLst>
            <c:ext xmlns:c16="http://schemas.microsoft.com/office/drawing/2014/chart" uri="{C3380CC4-5D6E-409C-BE32-E72D297353CC}">
              <c16:uniqueId val="{00000003-67E3-47BA-A8E3-64308829C749}"/>
            </c:ext>
          </c:extLst>
        </c:ser>
        <c:dLbls>
          <c:showLegendKey val="0"/>
          <c:showVal val="0"/>
          <c:showCatName val="0"/>
          <c:showSerName val="0"/>
          <c:showPercent val="0"/>
          <c:showBubbleSize val="0"/>
        </c:dLbls>
        <c:gapWidth val="219"/>
        <c:overlap val="-27"/>
        <c:axId val="334681272"/>
        <c:axId val="334681600"/>
      </c:barChart>
      <c:catAx>
        <c:axId val="33468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1600"/>
        <c:crosses val="autoZero"/>
        <c:auto val="1"/>
        <c:lblAlgn val="ctr"/>
        <c:lblOffset val="100"/>
        <c:noMultiLvlLbl val="0"/>
      </c:catAx>
      <c:valAx>
        <c:axId val="33468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-4.8782153536950002E-4</c:v>
                </c:pt>
                <c:pt idx="1">
                  <c:v>-8.7808304714330303E-4</c:v>
                </c:pt>
                <c:pt idx="2">
                  <c:v>-1.7561815150187699E-3</c:v>
                </c:pt>
                <c:pt idx="3">
                  <c:v>-4.8783676591543102E-4</c:v>
                </c:pt>
                <c:pt idx="4">
                  <c:v>-3.6100096787286501E-3</c:v>
                </c:pt>
                <c:pt idx="5">
                  <c:v>-1.56114162384097E-3</c:v>
                </c:pt>
                <c:pt idx="6">
                  <c:v>-6.8301012318575398E-4</c:v>
                </c:pt>
                <c:pt idx="7">
                  <c:v>-8.7816187060187295E-4</c:v>
                </c:pt>
                <c:pt idx="8">
                  <c:v>-2.43935995097862E-3</c:v>
                </c:pt>
                <c:pt idx="9">
                  <c:v>-2.4394194571998999E-3</c:v>
                </c:pt>
                <c:pt idx="10">
                  <c:v>-3.31769139420126E-3</c:v>
                </c:pt>
                <c:pt idx="11">
                  <c:v>-2.1468127149862201E-3</c:v>
                </c:pt>
                <c:pt idx="12">
                  <c:v>-1.6589363485640001E-3</c:v>
                </c:pt>
                <c:pt idx="13">
                  <c:v>-3.9034443993379798E-4</c:v>
                </c:pt>
                <c:pt idx="14">
                  <c:v>1.4637973636033601E-3</c:v>
                </c:pt>
                <c:pt idx="15">
                  <c:v>3.9034024983727699E-4</c:v>
                </c:pt>
                <c:pt idx="16">
                  <c:v>8.7826213392326504E-4</c:v>
                </c:pt>
                <c:pt idx="17">
                  <c:v>1.2685897185682499E-3</c:v>
                </c:pt>
                <c:pt idx="18">
                  <c:v>2.5371472511473299E-3</c:v>
                </c:pt>
                <c:pt idx="19">
                  <c:v>-9.7580110831489903E-4</c:v>
                </c:pt>
                <c:pt idx="20">
                  <c:v>-2.2443644496574402E-3</c:v>
                </c:pt>
                <c:pt idx="21">
                  <c:v>1.36616554413398E-3</c:v>
                </c:pt>
                <c:pt idx="22">
                  <c:v>1.1709830402623E-3</c:v>
                </c:pt>
                <c:pt idx="23">
                  <c:v>-1.56129243788008E-3</c:v>
                </c:pt>
                <c:pt idx="24">
                  <c:v>-2.6347221246399198E-3</c:v>
                </c:pt>
                <c:pt idx="25">
                  <c:v>-2.9275461600840802E-3</c:v>
                </c:pt>
                <c:pt idx="26">
                  <c:v>-1.1710527471433601E-3</c:v>
                </c:pt>
                <c:pt idx="27">
                  <c:v>-5.8553323047466296E-4</c:v>
                </c:pt>
                <c:pt idx="28">
                  <c:v>1.95178886328793E-4</c:v>
                </c:pt>
                <c:pt idx="29">
                  <c:v>-1.3662495376709201E-3</c:v>
                </c:pt>
                <c:pt idx="30">
                  <c:v>-2.0494023064559102E-3</c:v>
                </c:pt>
                <c:pt idx="31">
                  <c:v>-1.2687036191234599E-3</c:v>
                </c:pt>
              </c:numCache>
            </c:numRef>
          </c:val>
          <c:smooth val="0"/>
          <c:extLst>
            <c:ext xmlns:c16="http://schemas.microsoft.com/office/drawing/2014/chart" uri="{C3380CC4-5D6E-409C-BE32-E72D297353CC}">
              <c16:uniqueId val="{00000000-22B4-41F9-B807-7EC46E3145A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2.3981054966576401E-3</c:v>
                </c:pt>
                <c:pt idx="1">
                  <c:v>1.49877999308563E-3</c:v>
                </c:pt>
                <c:pt idx="2">
                  <c:v>-5.9950301200304996E-4</c:v>
                </c:pt>
                <c:pt idx="3">
                  <c:v>1.9983553535440299E-4</c:v>
                </c:pt>
                <c:pt idx="4">
                  <c:v>5.9950540803836803E-4</c:v>
                </c:pt>
                <c:pt idx="5">
                  <c:v>1.2989205969839101E-3</c:v>
                </c:pt>
                <c:pt idx="6">
                  <c:v>1.1989880540823499E-3</c:v>
                </c:pt>
                <c:pt idx="7">
                  <c:v>1.8983749910076999E-3</c:v>
                </c:pt>
                <c:pt idx="8">
                  <c:v>1.4986886474335E-3</c:v>
                </c:pt>
                <c:pt idx="9">
                  <c:v>1.9982215827913199E-4</c:v>
                </c:pt>
                <c:pt idx="10">
                  <c:v>-2.9973263848647E-4</c:v>
                </c:pt>
                <c:pt idx="11">
                  <c:v>0</c:v>
                </c:pt>
                <c:pt idx="12">
                  <c:v>3.99644715847611E-4</c:v>
                </c:pt>
                <c:pt idx="13">
                  <c:v>-4.9955389836875701E-4</c:v>
                </c:pt>
                <c:pt idx="14">
                  <c:v>1.6984917393354699E-3</c:v>
                </c:pt>
                <c:pt idx="15">
                  <c:v>1.69846289108357E-3</c:v>
                </c:pt>
                <c:pt idx="16">
                  <c:v>-3.69659174241349E-3</c:v>
                </c:pt>
                <c:pt idx="17">
                  <c:v>-2.7975241910908801E-3</c:v>
                </c:pt>
                <c:pt idx="18">
                  <c:v>-3.9965749352804704E-3</c:v>
                </c:pt>
                <c:pt idx="19">
                  <c:v>-3.4971428343043699E-3</c:v>
                </c:pt>
                <c:pt idx="20">
                  <c:v>-3.0975776942430999E-3</c:v>
                </c:pt>
                <c:pt idx="21">
                  <c:v>-1.69872425808218E-3</c:v>
                </c:pt>
                <c:pt idx="22">
                  <c:v>6.9948657685259003E-4</c:v>
                </c:pt>
                <c:pt idx="23">
                  <c:v>-3.9970381946977302E-4</c:v>
                </c:pt>
                <c:pt idx="24">
                  <c:v>2.9977906283069401E-4</c:v>
                </c:pt>
                <c:pt idx="25">
                  <c:v>1.79866898495114E-3</c:v>
                </c:pt>
                <c:pt idx="26">
                  <c:v>1.1990910889545701E-3</c:v>
                </c:pt>
                <c:pt idx="27">
                  <c:v>2.1983073033764E-3</c:v>
                </c:pt>
                <c:pt idx="28">
                  <c:v>1.4988129401514001E-3</c:v>
                </c:pt>
                <c:pt idx="29">
                  <c:v>-4.9959682536193303E-4</c:v>
                </c:pt>
                <c:pt idx="30">
                  <c:v>-1.2989582354951299E-3</c:v>
                </c:pt>
                <c:pt idx="31">
                  <c:v>-3.9968464881208699E-4</c:v>
                </c:pt>
              </c:numCache>
            </c:numRef>
          </c:val>
          <c:smooth val="0"/>
          <c:extLst>
            <c:ext xmlns:c16="http://schemas.microsoft.com/office/drawing/2014/chart" uri="{C3380CC4-5D6E-409C-BE32-E72D297353CC}">
              <c16:uniqueId val="{00000001-22B4-41F9-B807-7EC46E3145A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3.9015001267987499E-3</c:v>
                </c:pt>
                <c:pt idx="1">
                  <c:v>0</c:v>
                </c:pt>
                <c:pt idx="2">
                  <c:v>6.5022465261747897E-4</c:v>
                </c:pt>
                <c:pt idx="3">
                  <c:v>4.5515429730678698E-3</c:v>
                </c:pt>
                <c:pt idx="4">
                  <c:v>1.3003816620177999E-3</c:v>
                </c:pt>
                <c:pt idx="5">
                  <c:v>-2.6007295046260501E-3</c:v>
                </c:pt>
                <c:pt idx="6">
                  <c:v>0</c:v>
                </c:pt>
                <c:pt idx="7">
                  <c:v>4.5513950025682899E-3</c:v>
                </c:pt>
                <c:pt idx="8">
                  <c:v>5.8515272486118902E-3</c:v>
                </c:pt>
                <c:pt idx="9">
                  <c:v>0</c:v>
                </c:pt>
                <c:pt idx="10">
                  <c:v>-3.2506582582973102E-3</c:v>
                </c:pt>
                <c:pt idx="11">
                  <c:v>-7.1516806449515597E-3</c:v>
                </c:pt>
                <c:pt idx="12">
                  <c:v>6.5019928608118398E-4</c:v>
                </c:pt>
                <c:pt idx="13">
                  <c:v>-4.5513654096228902E-3</c:v>
                </c:pt>
                <c:pt idx="14">
                  <c:v>1.9506739578524399E-3</c:v>
                </c:pt>
                <c:pt idx="15">
                  <c:v>3.2510598455096399E-3</c:v>
                </c:pt>
                <c:pt idx="16">
                  <c:v>3.2509541550445101E-3</c:v>
                </c:pt>
                <c:pt idx="17">
                  <c:v>1.30033938858042E-3</c:v>
                </c:pt>
                <c:pt idx="18">
                  <c:v>0</c:v>
                </c:pt>
                <c:pt idx="19">
                  <c:v>-1.0402579839800301E-2</c:v>
                </c:pt>
                <c:pt idx="20">
                  <c:v>2.6009155222638399E-3</c:v>
                </c:pt>
                <c:pt idx="21">
                  <c:v>3.2510598455096399E-3</c:v>
                </c:pt>
                <c:pt idx="22">
                  <c:v>2.6007633240355999E-3</c:v>
                </c:pt>
                <c:pt idx="23">
                  <c:v>-6.5017392152400802E-4</c:v>
                </c:pt>
                <c:pt idx="24">
                  <c:v>5.2014251905021999E-3</c:v>
                </c:pt>
                <c:pt idx="25">
                  <c:v>1.3002886640834301E-3</c:v>
                </c:pt>
                <c:pt idx="26">
                  <c:v>3.2506793919929301E-3</c:v>
                </c:pt>
                <c:pt idx="27">
                  <c:v>0</c:v>
                </c:pt>
                <c:pt idx="28">
                  <c:v>0</c:v>
                </c:pt>
                <c:pt idx="29">
                  <c:v>7.1512621977779097E-3</c:v>
                </c:pt>
                <c:pt idx="30">
                  <c:v>-3.9004095430020202E-3</c:v>
                </c:pt>
                <c:pt idx="31">
                  <c:v>-1.30018722696068E-3</c:v>
                </c:pt>
              </c:numCache>
            </c:numRef>
          </c:val>
          <c:smooth val="0"/>
          <c:extLst>
            <c:ext xmlns:c16="http://schemas.microsoft.com/office/drawing/2014/chart" uri="{C3380CC4-5D6E-409C-BE32-E72D297353CC}">
              <c16:uniqueId val="{00000002-22B4-41F9-B807-7EC46E3145AB}"/>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2.1648072818075601E-2</c:v>
                </c:pt>
                <c:pt idx="1">
                  <c:v>-2.5544230527243E-2</c:v>
                </c:pt>
                <c:pt idx="2">
                  <c:v>-9.7545994509733794E-3</c:v>
                </c:pt>
                <c:pt idx="3">
                  <c:v>4.0280985046313696E-3</c:v>
                </c:pt>
                <c:pt idx="4">
                  <c:v>9.6292851105448194E-3</c:v>
                </c:pt>
                <c:pt idx="5">
                  <c:v>9.3766361915502E-3</c:v>
                </c:pt>
                <c:pt idx="6">
                  <c:v>0.33803065054539799</c:v>
                </c:pt>
                <c:pt idx="7">
                  <c:v>-1.40476126270478E-2</c:v>
                </c:pt>
                <c:pt idx="8">
                  <c:v>-5.14315211248701E-3</c:v>
                </c:pt>
                <c:pt idx="9">
                  <c:v>6.7115314773962499E-3</c:v>
                </c:pt>
                <c:pt idx="10">
                  <c:v>-1.37357640408987E-2</c:v>
                </c:pt>
                <c:pt idx="11">
                  <c:v>5.6456100050245896E-4</c:v>
                </c:pt>
                <c:pt idx="12">
                  <c:v>-1.38630307470731E-2</c:v>
                </c:pt>
                <c:pt idx="13">
                  <c:v>4.0277374341806803E-2</c:v>
                </c:pt>
                <c:pt idx="14">
                  <c:v>3.6122160631987303E-2</c:v>
                </c:pt>
                <c:pt idx="15">
                  <c:v>6.2689439650443705E-4</c:v>
                </c:pt>
                <c:pt idx="16">
                  <c:v>-1.0970583164856501E-2</c:v>
                </c:pt>
                <c:pt idx="17">
                  <c:v>-1.46081504702194E-2</c:v>
                </c:pt>
                <c:pt idx="18">
                  <c:v>-8.9041220441606807E-3</c:v>
                </c:pt>
                <c:pt idx="19">
                  <c:v>1.08489456768833E-2</c:v>
                </c:pt>
                <c:pt idx="20">
                  <c:v>-8.4023180365162195E-3</c:v>
                </c:pt>
                <c:pt idx="21">
                  <c:v>-2.2763415992334401E-2</c:v>
                </c:pt>
                <c:pt idx="22">
                  <c:v>-1.2670129417218E-2</c:v>
                </c:pt>
                <c:pt idx="23">
                  <c:v>-6.6495242767230902E-3</c:v>
                </c:pt>
                <c:pt idx="24">
                  <c:v>-1.34254040011468E-2</c:v>
                </c:pt>
                <c:pt idx="25">
                  <c:v>7.7802505868128499E-3</c:v>
                </c:pt>
                <c:pt idx="26">
                  <c:v>4.1407789558084796E-3</c:v>
                </c:pt>
                <c:pt idx="27">
                  <c:v>-1.17944577341216E-2</c:v>
                </c:pt>
                <c:pt idx="28">
                  <c:v>3.5136571461198201E-3</c:v>
                </c:pt>
                <c:pt idx="29">
                  <c:v>1.14189845009245E-2</c:v>
                </c:pt>
                <c:pt idx="30">
                  <c:v>-3.4503980190951299E-3</c:v>
                </c:pt>
                <c:pt idx="31">
                  <c:v>1.6060588570381801E-2</c:v>
                </c:pt>
              </c:numCache>
            </c:numRef>
          </c:val>
          <c:smooth val="0"/>
          <c:extLst>
            <c:ext xmlns:c16="http://schemas.microsoft.com/office/drawing/2014/chart" uri="{C3380CC4-5D6E-409C-BE32-E72D297353CC}">
              <c16:uniqueId val="{00000003-22B4-41F9-B807-7EC46E3145AB}"/>
            </c:ext>
          </c:extLst>
        </c:ser>
        <c:dLbls>
          <c:showLegendKey val="0"/>
          <c:showVal val="0"/>
          <c:showCatName val="0"/>
          <c:showSerName val="0"/>
          <c:showPercent val="0"/>
          <c:showBubbleSize val="0"/>
        </c:dLbls>
        <c:smooth val="0"/>
        <c:axId val="334686520"/>
        <c:axId val="334691768"/>
      </c:lineChart>
      <c:dateAx>
        <c:axId val="33468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91768"/>
        <c:crosses val="autoZero"/>
        <c:auto val="1"/>
        <c:lblOffset val="100"/>
        <c:baseTimeUnit val="days"/>
      </c:dateAx>
      <c:valAx>
        <c:axId val="33469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c:v>
                </c:pt>
                <c:pt idx="1">
                  <c:v>0</c:v>
                </c:pt>
                <c:pt idx="2">
                  <c:v>0</c:v>
                </c:pt>
                <c:pt idx="3">
                  <c:v>0</c:v>
                </c:pt>
                <c:pt idx="4">
                  <c:v>0</c:v>
                </c:pt>
                <c:pt idx="5">
                  <c:v>0</c:v>
                </c:pt>
                <c:pt idx="6">
                  <c:v>1</c:v>
                </c:pt>
                <c:pt idx="7">
                  <c:v>0</c:v>
                </c:pt>
                <c:pt idx="8">
                  <c:v>0</c:v>
                </c:pt>
                <c:pt idx="9">
                  <c:v>0</c:v>
                </c:pt>
                <c:pt idx="10">
                  <c:v>0</c:v>
                </c:pt>
                <c:pt idx="11">
                  <c:v>0</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0-9AED-421E-B574-FB8C465ADFC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c:v>
                </c:pt>
                <c:pt idx="1">
                  <c:v>3</c:v>
                </c:pt>
                <c:pt idx="2">
                  <c:v>3</c:v>
                </c:pt>
                <c:pt idx="3">
                  <c:v>2</c:v>
                </c:pt>
                <c:pt idx="4">
                  <c:v>0</c:v>
                </c:pt>
                <c:pt idx="5">
                  <c:v>0</c:v>
                </c:pt>
                <c:pt idx="6">
                  <c:v>3</c:v>
                </c:pt>
                <c:pt idx="7">
                  <c:v>2</c:v>
                </c:pt>
                <c:pt idx="8">
                  <c:v>2</c:v>
                </c:pt>
                <c:pt idx="9">
                  <c:v>2</c:v>
                </c:pt>
                <c:pt idx="10">
                  <c:v>2</c:v>
                </c:pt>
                <c:pt idx="11">
                  <c:v>0</c:v>
                </c:pt>
                <c:pt idx="12">
                  <c:v>1</c:v>
                </c:pt>
                <c:pt idx="13">
                  <c:v>5</c:v>
                </c:pt>
                <c:pt idx="14">
                  <c:v>3</c:v>
                </c:pt>
                <c:pt idx="15">
                  <c:v>3</c:v>
                </c:pt>
                <c:pt idx="16">
                  <c:v>1</c:v>
                </c:pt>
                <c:pt idx="17">
                  <c:v>1</c:v>
                </c:pt>
                <c:pt idx="18">
                  <c:v>0</c:v>
                </c:pt>
                <c:pt idx="19">
                  <c:v>1</c:v>
                </c:pt>
                <c:pt idx="20">
                  <c:v>1</c:v>
                </c:pt>
                <c:pt idx="21">
                  <c:v>3</c:v>
                </c:pt>
                <c:pt idx="22">
                  <c:v>4</c:v>
                </c:pt>
                <c:pt idx="23">
                  <c:v>4</c:v>
                </c:pt>
                <c:pt idx="24">
                  <c:v>3</c:v>
                </c:pt>
                <c:pt idx="25">
                  <c:v>0</c:v>
                </c:pt>
                <c:pt idx="26">
                  <c:v>0</c:v>
                </c:pt>
                <c:pt idx="27">
                  <c:v>1</c:v>
                </c:pt>
                <c:pt idx="28">
                  <c:v>4</c:v>
                </c:pt>
                <c:pt idx="29">
                  <c:v>3</c:v>
                </c:pt>
                <c:pt idx="30">
                  <c:v>4</c:v>
                </c:pt>
                <c:pt idx="31">
                  <c:v>1</c:v>
                </c:pt>
              </c:numCache>
            </c:numRef>
          </c:val>
          <c:smooth val="0"/>
          <c:extLst>
            <c:ext xmlns:c16="http://schemas.microsoft.com/office/drawing/2014/chart" uri="{C3380CC4-5D6E-409C-BE32-E72D297353CC}">
              <c16:uniqueId val="{00000001-9AED-421E-B574-FB8C465ADFC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1</c:v>
                </c:pt>
                <c:pt idx="4">
                  <c:v>0</c:v>
                </c:pt>
                <c:pt idx="5">
                  <c:v>1</c:v>
                </c:pt>
                <c:pt idx="6">
                  <c:v>0</c:v>
                </c:pt>
                <c:pt idx="7">
                  <c:v>0</c:v>
                </c:pt>
                <c:pt idx="8">
                  <c:v>0</c:v>
                </c:pt>
                <c:pt idx="9">
                  <c:v>0</c:v>
                </c:pt>
                <c:pt idx="10">
                  <c:v>4</c:v>
                </c:pt>
                <c:pt idx="11">
                  <c:v>0</c:v>
                </c:pt>
                <c:pt idx="12">
                  <c:v>0</c:v>
                </c:pt>
                <c:pt idx="13">
                  <c:v>2</c:v>
                </c:pt>
                <c:pt idx="14">
                  <c:v>0</c:v>
                </c:pt>
                <c:pt idx="15">
                  <c:v>1</c:v>
                </c:pt>
                <c:pt idx="16">
                  <c:v>0</c:v>
                </c:pt>
                <c:pt idx="17">
                  <c:v>0</c:v>
                </c:pt>
                <c:pt idx="18">
                  <c:v>1</c:v>
                </c:pt>
                <c:pt idx="19">
                  <c:v>0</c:v>
                </c:pt>
                <c:pt idx="20">
                  <c:v>0</c:v>
                </c:pt>
                <c:pt idx="21">
                  <c:v>0</c:v>
                </c:pt>
                <c:pt idx="22">
                  <c:v>1</c:v>
                </c:pt>
                <c:pt idx="23">
                  <c:v>0</c:v>
                </c:pt>
                <c:pt idx="24">
                  <c:v>1</c:v>
                </c:pt>
                <c:pt idx="25">
                  <c:v>0</c:v>
                </c:pt>
                <c:pt idx="26">
                  <c:v>0</c:v>
                </c:pt>
                <c:pt idx="27">
                  <c:v>1</c:v>
                </c:pt>
                <c:pt idx="28">
                  <c:v>0</c:v>
                </c:pt>
                <c:pt idx="29">
                  <c:v>1</c:v>
                </c:pt>
                <c:pt idx="30">
                  <c:v>0</c:v>
                </c:pt>
                <c:pt idx="31">
                  <c:v>0</c:v>
                </c:pt>
              </c:numCache>
            </c:numRef>
          </c:val>
          <c:smooth val="0"/>
          <c:extLst>
            <c:ext xmlns:c16="http://schemas.microsoft.com/office/drawing/2014/chart" uri="{C3380CC4-5D6E-409C-BE32-E72D297353CC}">
              <c16:uniqueId val="{00000002-9AED-421E-B574-FB8C465ADFC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2</c:v>
                </c:pt>
                <c:pt idx="1">
                  <c:v>1</c:v>
                </c:pt>
                <c:pt idx="2">
                  <c:v>3</c:v>
                </c:pt>
                <c:pt idx="3">
                  <c:v>0</c:v>
                </c:pt>
                <c:pt idx="4">
                  <c:v>0</c:v>
                </c:pt>
                <c:pt idx="5">
                  <c:v>1</c:v>
                </c:pt>
                <c:pt idx="6">
                  <c:v>1</c:v>
                </c:pt>
                <c:pt idx="7">
                  <c:v>1</c:v>
                </c:pt>
                <c:pt idx="8">
                  <c:v>1</c:v>
                </c:pt>
                <c:pt idx="9">
                  <c:v>1</c:v>
                </c:pt>
                <c:pt idx="10">
                  <c:v>2</c:v>
                </c:pt>
                <c:pt idx="11">
                  <c:v>0</c:v>
                </c:pt>
                <c:pt idx="12">
                  <c:v>0</c:v>
                </c:pt>
                <c:pt idx="13">
                  <c:v>0</c:v>
                </c:pt>
                <c:pt idx="14">
                  <c:v>2</c:v>
                </c:pt>
                <c:pt idx="15">
                  <c:v>0</c:v>
                </c:pt>
                <c:pt idx="16">
                  <c:v>1</c:v>
                </c:pt>
                <c:pt idx="17">
                  <c:v>1</c:v>
                </c:pt>
                <c:pt idx="18">
                  <c:v>0</c:v>
                </c:pt>
                <c:pt idx="19">
                  <c:v>0</c:v>
                </c:pt>
                <c:pt idx="20">
                  <c:v>0</c:v>
                </c:pt>
                <c:pt idx="21">
                  <c:v>2</c:v>
                </c:pt>
                <c:pt idx="22">
                  <c:v>0</c:v>
                </c:pt>
                <c:pt idx="23">
                  <c:v>2</c:v>
                </c:pt>
                <c:pt idx="24">
                  <c:v>1</c:v>
                </c:pt>
                <c:pt idx="25">
                  <c:v>0</c:v>
                </c:pt>
                <c:pt idx="26">
                  <c:v>1</c:v>
                </c:pt>
                <c:pt idx="27">
                  <c:v>0</c:v>
                </c:pt>
                <c:pt idx="28">
                  <c:v>1</c:v>
                </c:pt>
                <c:pt idx="29">
                  <c:v>1</c:v>
                </c:pt>
                <c:pt idx="30">
                  <c:v>0</c:v>
                </c:pt>
                <c:pt idx="31">
                  <c:v>0</c:v>
                </c:pt>
              </c:numCache>
            </c:numRef>
          </c:val>
          <c:smooth val="0"/>
          <c:extLst>
            <c:ext xmlns:c16="http://schemas.microsoft.com/office/drawing/2014/chart" uri="{C3380CC4-5D6E-409C-BE32-E72D297353CC}">
              <c16:uniqueId val="{00000003-9AED-421E-B574-FB8C465ADFCF}"/>
            </c:ext>
          </c:extLst>
        </c:ser>
        <c:dLbls>
          <c:showLegendKey val="0"/>
          <c:showVal val="0"/>
          <c:showCatName val="0"/>
          <c:showSerName val="0"/>
          <c:showPercent val="0"/>
          <c:showBubbleSize val="0"/>
        </c:dLbls>
        <c:smooth val="0"/>
        <c:axId val="334687832"/>
        <c:axId val="334688488"/>
      </c:lineChart>
      <c:dateAx>
        <c:axId val="3346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8488"/>
        <c:crosses val="autoZero"/>
        <c:auto val="1"/>
        <c:lblOffset val="100"/>
        <c:baseTimeUnit val="days"/>
      </c:dateAx>
      <c:valAx>
        <c:axId val="33468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1</c:v>
                </c:pt>
                <c:pt idx="13">
                  <c:v>1</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1C9-4308-8183-145B856ACF7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3</c:v>
                </c:pt>
                <c:pt idx="12">
                  <c:v>14</c:v>
                </c:pt>
                <c:pt idx="13">
                  <c:v>2</c:v>
                </c:pt>
                <c:pt idx="14">
                  <c:v>5</c:v>
                </c:pt>
                <c:pt idx="15">
                  <c:v>0</c:v>
                </c:pt>
                <c:pt idx="16">
                  <c:v>9</c:v>
                </c:pt>
                <c:pt idx="17">
                  <c:v>4</c:v>
                </c:pt>
                <c:pt idx="18">
                  <c:v>4</c:v>
                </c:pt>
                <c:pt idx="19">
                  <c:v>2</c:v>
                </c:pt>
                <c:pt idx="20">
                  <c:v>2</c:v>
                </c:pt>
                <c:pt idx="21">
                  <c:v>0</c:v>
                </c:pt>
                <c:pt idx="22">
                  <c:v>0</c:v>
                </c:pt>
                <c:pt idx="23">
                  <c:v>0</c:v>
                </c:pt>
              </c:numCache>
            </c:numRef>
          </c:val>
          <c:smooth val="0"/>
          <c:extLst>
            <c:ext xmlns:c16="http://schemas.microsoft.com/office/drawing/2014/chart" uri="{C3380CC4-5D6E-409C-BE32-E72D297353CC}">
              <c16:uniqueId val="{00000001-D1C9-4308-8183-145B856ACF7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1</c:v>
                </c:pt>
                <c:pt idx="14">
                  <c:v>0</c:v>
                </c:pt>
                <c:pt idx="15">
                  <c:v>0</c:v>
                </c:pt>
                <c:pt idx="16">
                  <c:v>4</c:v>
                </c:pt>
                <c:pt idx="17">
                  <c:v>0</c:v>
                </c:pt>
                <c:pt idx="18">
                  <c:v>0</c:v>
                </c:pt>
                <c:pt idx="19">
                  <c:v>1</c:v>
                </c:pt>
                <c:pt idx="20">
                  <c:v>3</c:v>
                </c:pt>
                <c:pt idx="21">
                  <c:v>0</c:v>
                </c:pt>
                <c:pt idx="22">
                  <c:v>0</c:v>
                </c:pt>
                <c:pt idx="23">
                  <c:v>0</c:v>
                </c:pt>
              </c:numCache>
            </c:numRef>
          </c:val>
          <c:smooth val="0"/>
          <c:extLst>
            <c:ext xmlns:c16="http://schemas.microsoft.com/office/drawing/2014/chart" uri="{C3380CC4-5D6E-409C-BE32-E72D297353CC}">
              <c16:uniqueId val="{00000002-D1C9-4308-8183-145B856ACF7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4</c:v>
                </c:pt>
                <c:pt idx="15">
                  <c:v>5</c:v>
                </c:pt>
                <c:pt idx="16">
                  <c:v>3</c:v>
                </c:pt>
                <c:pt idx="17">
                  <c:v>5</c:v>
                </c:pt>
                <c:pt idx="18">
                  <c:v>2</c:v>
                </c:pt>
                <c:pt idx="19">
                  <c:v>3</c:v>
                </c:pt>
                <c:pt idx="20">
                  <c:v>1</c:v>
                </c:pt>
                <c:pt idx="21">
                  <c:v>0</c:v>
                </c:pt>
                <c:pt idx="22">
                  <c:v>1</c:v>
                </c:pt>
                <c:pt idx="23">
                  <c:v>0</c:v>
                </c:pt>
              </c:numCache>
            </c:numRef>
          </c:val>
          <c:smooth val="0"/>
          <c:extLst>
            <c:ext xmlns:c16="http://schemas.microsoft.com/office/drawing/2014/chart" uri="{C3380CC4-5D6E-409C-BE32-E72D297353CC}">
              <c16:uniqueId val="{00000003-D1C9-4308-8183-145B856ACF78}"/>
            </c:ext>
          </c:extLst>
        </c:ser>
        <c:dLbls>
          <c:showLegendKey val="0"/>
          <c:showVal val="0"/>
          <c:showCatName val="0"/>
          <c:showSerName val="0"/>
          <c:showPercent val="0"/>
          <c:showBubbleSize val="0"/>
        </c:dLbls>
        <c:smooth val="0"/>
        <c:axId val="333967864"/>
        <c:axId val="333972128"/>
      </c:lineChart>
      <c:catAx>
        <c:axId val="33396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2128"/>
        <c:crosses val="autoZero"/>
        <c:auto val="1"/>
        <c:lblAlgn val="ctr"/>
        <c:lblOffset val="100"/>
        <c:noMultiLvlLbl val="0"/>
      </c:catAx>
      <c:valAx>
        <c:axId val="33397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0</c:v>
                </c:pt>
                <c:pt idx="3">
                  <c:v>1</c:v>
                </c:pt>
                <c:pt idx="4">
                  <c:v>0</c:v>
                </c:pt>
                <c:pt idx="5">
                  <c:v>2</c:v>
                </c:pt>
                <c:pt idx="6">
                  <c:v>0</c:v>
                </c:pt>
              </c:numCache>
            </c:numRef>
          </c:val>
          <c:extLst>
            <c:ext xmlns:c16="http://schemas.microsoft.com/office/drawing/2014/chart" uri="{C3380CC4-5D6E-409C-BE32-E72D297353CC}">
              <c16:uniqueId val="{00000000-B82E-4554-8E02-3C8DA7E15B9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14</c:v>
                </c:pt>
                <c:pt idx="2">
                  <c:v>15</c:v>
                </c:pt>
                <c:pt idx="3">
                  <c:v>14</c:v>
                </c:pt>
                <c:pt idx="4">
                  <c:v>9</c:v>
                </c:pt>
                <c:pt idx="5">
                  <c:v>0</c:v>
                </c:pt>
                <c:pt idx="6">
                  <c:v>2</c:v>
                </c:pt>
              </c:numCache>
            </c:numRef>
          </c:val>
          <c:extLst>
            <c:ext xmlns:c16="http://schemas.microsoft.com/office/drawing/2014/chart" uri="{C3380CC4-5D6E-409C-BE32-E72D297353CC}">
              <c16:uniqueId val="{00000001-B82E-4554-8E02-3C8DA7E15B9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3</c:v>
                </c:pt>
                <c:pt idx="3">
                  <c:v>0</c:v>
                </c:pt>
                <c:pt idx="4">
                  <c:v>6</c:v>
                </c:pt>
                <c:pt idx="5">
                  <c:v>1</c:v>
                </c:pt>
                <c:pt idx="6">
                  <c:v>1</c:v>
                </c:pt>
              </c:numCache>
            </c:numRef>
          </c:val>
          <c:extLst>
            <c:ext xmlns:c16="http://schemas.microsoft.com/office/drawing/2014/chart" uri="{C3380CC4-5D6E-409C-BE32-E72D297353CC}">
              <c16:uniqueId val="{00000002-B82E-4554-8E02-3C8DA7E15B93}"/>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8</c:v>
                </c:pt>
                <c:pt idx="2">
                  <c:v>3</c:v>
                </c:pt>
                <c:pt idx="3">
                  <c:v>7</c:v>
                </c:pt>
                <c:pt idx="4">
                  <c:v>4</c:v>
                </c:pt>
                <c:pt idx="5">
                  <c:v>0</c:v>
                </c:pt>
                <c:pt idx="6">
                  <c:v>2</c:v>
                </c:pt>
              </c:numCache>
            </c:numRef>
          </c:val>
          <c:extLst>
            <c:ext xmlns:c16="http://schemas.microsoft.com/office/drawing/2014/chart" uri="{C3380CC4-5D6E-409C-BE32-E72D297353CC}">
              <c16:uniqueId val="{00000003-B82E-4554-8E02-3C8DA7E15B93}"/>
            </c:ext>
          </c:extLst>
        </c:ser>
        <c:dLbls>
          <c:showLegendKey val="0"/>
          <c:showVal val="0"/>
          <c:showCatName val="0"/>
          <c:showSerName val="0"/>
          <c:showPercent val="0"/>
          <c:showBubbleSize val="0"/>
        </c:dLbls>
        <c:gapWidth val="219"/>
        <c:overlap val="-27"/>
        <c:axId val="333968520"/>
        <c:axId val="333969176"/>
      </c:barChart>
      <c:catAx>
        <c:axId val="33396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9176"/>
        <c:crosses val="autoZero"/>
        <c:auto val="1"/>
        <c:lblAlgn val="ctr"/>
        <c:lblOffset val="100"/>
        <c:noMultiLvlLbl val="0"/>
      </c:catAx>
      <c:valAx>
        <c:axId val="33396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6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392</c:v>
                </c:pt>
                <c:pt idx="1">
                  <c:v>5167</c:v>
                </c:pt>
                <c:pt idx="2">
                  <c:v>200</c:v>
                </c:pt>
                <c:pt idx="3">
                  <c:v>1329</c:v>
                </c:pt>
              </c:numCache>
            </c:numRef>
          </c:val>
          <c:extLst>
            <c:ext xmlns:c16="http://schemas.microsoft.com/office/drawing/2014/chart" uri="{C3380CC4-5D6E-409C-BE32-E72D297353CC}">
              <c16:uniqueId val="{00000000-75F5-4E8F-BB19-3F87CA767560}"/>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49</c:v>
                </c:pt>
                <c:pt idx="1">
                  <c:v>409</c:v>
                </c:pt>
                <c:pt idx="2">
                  <c:v>29</c:v>
                </c:pt>
                <c:pt idx="3">
                  <c:v>130</c:v>
                </c:pt>
              </c:numCache>
            </c:numRef>
          </c:val>
          <c:extLst>
            <c:ext xmlns:c16="http://schemas.microsoft.com/office/drawing/2014/chart" uri="{C3380CC4-5D6E-409C-BE32-E72D297353CC}">
              <c16:uniqueId val="{00000001-75F5-4E8F-BB19-3F87CA767560}"/>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20</c:v>
                </c:pt>
                <c:pt idx="1">
                  <c:v>9</c:v>
                </c:pt>
                <c:pt idx="2">
                  <c:v>0</c:v>
                </c:pt>
                <c:pt idx="3">
                  <c:v>3</c:v>
                </c:pt>
              </c:numCache>
            </c:numRef>
          </c:val>
          <c:extLst>
            <c:ext xmlns:c16="http://schemas.microsoft.com/office/drawing/2014/chart" uri="{C3380CC4-5D6E-409C-BE32-E72D297353CC}">
              <c16:uniqueId val="{00000002-75F5-4E8F-BB19-3F87CA767560}"/>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18</c:v>
                </c:pt>
                <c:pt idx="2">
                  <c:v>0</c:v>
                </c:pt>
                <c:pt idx="3">
                  <c:v>1</c:v>
                </c:pt>
              </c:numCache>
            </c:numRef>
          </c:val>
          <c:extLst>
            <c:ext xmlns:c16="http://schemas.microsoft.com/office/drawing/2014/chart" uri="{C3380CC4-5D6E-409C-BE32-E72D297353CC}">
              <c16:uniqueId val="{00000003-75F5-4E8F-BB19-3F87CA767560}"/>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4-75F5-4E8F-BB19-3F87CA767560}"/>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5-75F5-4E8F-BB19-3F87CA76756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108</c:v>
                </c:pt>
                <c:pt idx="1">
                  <c:v>246</c:v>
                </c:pt>
                <c:pt idx="2">
                  <c:v>31</c:v>
                </c:pt>
                <c:pt idx="3">
                  <c:v>178</c:v>
                </c:pt>
              </c:numCache>
            </c:numRef>
          </c:val>
          <c:extLst>
            <c:ext xmlns:c16="http://schemas.microsoft.com/office/drawing/2014/chart" uri="{C3380CC4-5D6E-409C-BE32-E72D297353CC}">
              <c16:uniqueId val="{00000006-75F5-4E8F-BB19-3F87CA76756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163</c:v>
                </c:pt>
                <c:pt idx="1">
                  <c:v>288</c:v>
                </c:pt>
                <c:pt idx="2">
                  <c:v>47</c:v>
                </c:pt>
                <c:pt idx="3">
                  <c:v>99</c:v>
                </c:pt>
              </c:numCache>
            </c:numRef>
          </c:val>
          <c:extLst>
            <c:ext xmlns:c16="http://schemas.microsoft.com/office/drawing/2014/chart" uri="{C3380CC4-5D6E-409C-BE32-E72D297353CC}">
              <c16:uniqueId val="{00000007-75F5-4E8F-BB19-3F87CA767560}"/>
            </c:ext>
          </c:extLst>
        </c:ser>
        <c:dLbls>
          <c:showLegendKey val="0"/>
          <c:showVal val="0"/>
          <c:showCatName val="0"/>
          <c:showSerName val="0"/>
          <c:showPercent val="0"/>
          <c:showBubbleSize val="0"/>
        </c:dLbls>
        <c:gapWidth val="150"/>
        <c:overlap val="100"/>
        <c:axId val="333976392"/>
        <c:axId val="333977376"/>
      </c:barChart>
      <c:catAx>
        <c:axId val="33397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7376"/>
        <c:crosses val="autoZero"/>
        <c:auto val="1"/>
        <c:lblAlgn val="ctr"/>
        <c:lblOffset val="100"/>
        <c:noMultiLvlLbl val="0"/>
      </c:catAx>
      <c:valAx>
        <c:axId val="33397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19</c:v>
                </c:pt>
                <c:pt idx="2">
                  <c:v>9</c:v>
                </c:pt>
                <c:pt idx="3">
                  <c:v>5</c:v>
                </c:pt>
              </c:numCache>
            </c:numRef>
          </c:val>
          <c:extLst>
            <c:ext xmlns:c16="http://schemas.microsoft.com/office/drawing/2014/chart" uri="{C3380CC4-5D6E-409C-BE32-E72D297353CC}">
              <c16:uniqueId val="{00000000-4BF1-4850-BC42-0B11237A6961}"/>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2</c:v>
                </c:pt>
                <c:pt idx="1">
                  <c:v>35</c:v>
                </c:pt>
                <c:pt idx="2">
                  <c:v>2</c:v>
                </c:pt>
                <c:pt idx="3">
                  <c:v>15</c:v>
                </c:pt>
              </c:numCache>
            </c:numRef>
          </c:val>
          <c:extLst>
            <c:ext xmlns:c16="http://schemas.microsoft.com/office/drawing/2014/chart" uri="{C3380CC4-5D6E-409C-BE32-E72D297353CC}">
              <c16:uniqueId val="{00000001-4BF1-4850-BC42-0B11237A6961}"/>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10</c:v>
                </c:pt>
                <c:pt idx="2">
                  <c:v>3</c:v>
                </c:pt>
                <c:pt idx="3">
                  <c:v>5</c:v>
                </c:pt>
              </c:numCache>
            </c:numRef>
          </c:val>
          <c:extLst>
            <c:ext xmlns:c16="http://schemas.microsoft.com/office/drawing/2014/chart" uri="{C3380CC4-5D6E-409C-BE32-E72D297353CC}">
              <c16:uniqueId val="{00000002-4BF1-4850-BC42-0B11237A6961}"/>
            </c:ext>
          </c:extLst>
        </c:ser>
        <c:dLbls>
          <c:showLegendKey val="0"/>
          <c:showVal val="0"/>
          <c:showCatName val="0"/>
          <c:showSerName val="0"/>
          <c:showPercent val="0"/>
          <c:showBubbleSize val="0"/>
        </c:dLbls>
        <c:gapWidth val="150"/>
        <c:overlap val="100"/>
        <c:axId val="333974096"/>
        <c:axId val="332393080"/>
      </c:barChart>
      <c:catAx>
        <c:axId val="33397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93080"/>
        <c:crosses val="autoZero"/>
        <c:auto val="1"/>
        <c:lblAlgn val="ctr"/>
        <c:lblOffset val="100"/>
        <c:noMultiLvlLbl val="0"/>
      </c:catAx>
      <c:valAx>
        <c:axId val="332393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4.9765468034468898E-3</c:v>
                </c:pt>
                <c:pt idx="1">
                  <c:v>7.5136098797139398E-3</c:v>
                </c:pt>
                <c:pt idx="3">
                  <c:v>3.7860787445831302E-2</c:v>
                </c:pt>
                <c:pt idx="5">
                  <c:v>6.8793441106471797E-3</c:v>
                </c:pt>
              </c:numCache>
            </c:numRef>
          </c:val>
          <c:extLst>
            <c:ext xmlns:c16="http://schemas.microsoft.com/office/drawing/2014/chart" uri="{C3380CC4-5D6E-409C-BE32-E72D297353CC}">
              <c16:uniqueId val="{00000000-0C89-41F0-8F78-25FBF72C2E6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2.6109138798100302E-2</c:v>
                </c:pt>
                <c:pt idx="1">
                  <c:v>1.0498754352415301E-2</c:v>
                </c:pt>
                <c:pt idx="2">
                  <c:v>6.5614240888196996E-3</c:v>
                </c:pt>
                <c:pt idx="3">
                  <c:v>2.5693756402919801E-3</c:v>
                </c:pt>
                <c:pt idx="4">
                  <c:v>4.95159922777257E-3</c:v>
                </c:pt>
                <c:pt idx="6">
                  <c:v>1.3339341865849201E-2</c:v>
                </c:pt>
              </c:numCache>
            </c:numRef>
          </c:val>
          <c:extLst>
            <c:ext xmlns:c16="http://schemas.microsoft.com/office/drawing/2014/chart" uri="{C3380CC4-5D6E-409C-BE32-E72D297353CC}">
              <c16:uniqueId val="{00000001-0C89-41F0-8F78-25FBF72C2E6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1.04026474737821E-2</c:v>
                </c:pt>
                <c:pt idx="2">
                  <c:v>8.0187074277070208E-3</c:v>
                </c:pt>
                <c:pt idx="4">
                  <c:v>1.9288242190970899E-2</c:v>
                </c:pt>
                <c:pt idx="5">
                  <c:v>5.8514892040024196E-3</c:v>
                </c:pt>
                <c:pt idx="6">
                  <c:v>2.27557913488983E-2</c:v>
                </c:pt>
              </c:numCache>
            </c:numRef>
          </c:val>
          <c:extLst>
            <c:ext xmlns:c16="http://schemas.microsoft.com/office/drawing/2014/chart" uri="{C3380CC4-5D6E-409C-BE32-E72D297353CC}">
              <c16:uniqueId val="{00000002-0C89-41F0-8F78-25FBF72C2E6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1.07424881110183E-2</c:v>
                </c:pt>
                <c:pt idx="1">
                  <c:v>2.1909021805366202E-3</c:v>
                </c:pt>
                <c:pt idx="2">
                  <c:v>2.2615764444249E-3</c:v>
                </c:pt>
                <c:pt idx="3">
                  <c:v>8.1398802979896195E-3</c:v>
                </c:pt>
                <c:pt idx="4">
                  <c:v>2.6856220277545698E-3</c:v>
                </c:pt>
                <c:pt idx="6">
                  <c:v>3.26672153083597E-3</c:v>
                </c:pt>
              </c:numCache>
            </c:numRef>
          </c:val>
          <c:extLst>
            <c:ext xmlns:c16="http://schemas.microsoft.com/office/drawing/2014/chart" uri="{C3380CC4-5D6E-409C-BE32-E72D297353CC}">
              <c16:uniqueId val="{00000003-0C89-41F0-8F78-25FBF72C2E61}"/>
            </c:ext>
          </c:extLst>
        </c:ser>
        <c:dLbls>
          <c:showLegendKey val="0"/>
          <c:showVal val="0"/>
          <c:showCatName val="0"/>
          <c:showSerName val="0"/>
          <c:showPercent val="0"/>
          <c:showBubbleSize val="0"/>
        </c:dLbls>
        <c:gapWidth val="219"/>
        <c:overlap val="-27"/>
        <c:axId val="334679960"/>
        <c:axId val="265543576"/>
      </c:barChart>
      <c:catAx>
        <c:axId val="3346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43576"/>
        <c:crosses val="autoZero"/>
        <c:auto val="1"/>
        <c:lblAlgn val="ctr"/>
        <c:lblOffset val="100"/>
        <c:noMultiLvlLbl val="0"/>
      </c:catAx>
      <c:valAx>
        <c:axId val="26554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6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5.5611817803977101E-3</c:v>
                </c:pt>
                <c:pt idx="1">
                  <c:v>0</c:v>
                </c:pt>
                <c:pt idx="2">
                  <c:v>0</c:v>
                </c:pt>
                <c:pt idx="3">
                  <c:v>0</c:v>
                </c:pt>
                <c:pt idx="4">
                  <c:v>0</c:v>
                </c:pt>
                <c:pt idx="5">
                  <c:v>0</c:v>
                </c:pt>
                <c:pt idx="6">
                  <c:v>4.9762360336081304E-3</c:v>
                </c:pt>
                <c:pt idx="7">
                  <c:v>0</c:v>
                </c:pt>
                <c:pt idx="8">
                  <c:v>0</c:v>
                </c:pt>
                <c:pt idx="9">
                  <c:v>0</c:v>
                </c:pt>
                <c:pt idx="10">
                  <c:v>0</c:v>
                </c:pt>
                <c:pt idx="11">
                  <c:v>0</c:v>
                </c:pt>
                <c:pt idx="12">
                  <c:v>0</c:v>
                </c:pt>
                <c:pt idx="13">
                  <c:v>0</c:v>
                </c:pt>
                <c:pt idx="14">
                  <c:v>9.4658249564035304E-3</c:v>
                </c:pt>
                <c:pt idx="15">
                  <c:v>0</c:v>
                </c:pt>
                <c:pt idx="16">
                  <c:v>0</c:v>
                </c:pt>
                <c:pt idx="17">
                  <c:v>0</c:v>
                </c:pt>
                <c:pt idx="18">
                  <c:v>1.9516269738267299E-3</c:v>
                </c:pt>
                <c:pt idx="19">
                  <c:v>0</c:v>
                </c:pt>
                <c:pt idx="20">
                  <c:v>0</c:v>
                </c:pt>
                <c:pt idx="21">
                  <c:v>0</c:v>
                </c:pt>
                <c:pt idx="22">
                  <c:v>0</c:v>
                </c:pt>
                <c:pt idx="23">
                  <c:v>0</c:v>
                </c:pt>
                <c:pt idx="24">
                  <c:v>0</c:v>
                </c:pt>
                <c:pt idx="25">
                  <c:v>1.18079423538206E-2</c:v>
                </c:pt>
                <c:pt idx="26">
                  <c:v>0</c:v>
                </c:pt>
                <c:pt idx="27">
                  <c:v>0</c:v>
                </c:pt>
                <c:pt idx="28">
                  <c:v>0</c:v>
                </c:pt>
                <c:pt idx="29">
                  <c:v>0</c:v>
                </c:pt>
                <c:pt idx="30">
                  <c:v>3.7865553861798497E-2</c:v>
                </c:pt>
                <c:pt idx="31">
                  <c:v>0</c:v>
                </c:pt>
              </c:numCache>
            </c:numRef>
          </c:val>
          <c:smooth val="0"/>
          <c:extLst>
            <c:ext xmlns:c16="http://schemas.microsoft.com/office/drawing/2014/chart" uri="{C3380CC4-5D6E-409C-BE32-E72D297353CC}">
              <c16:uniqueId val="{00000000-0EE5-43F9-948E-7D2291F5EAB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5.0459531455772496E-3</c:v>
                </c:pt>
                <c:pt idx="1">
                  <c:v>6.5612798559049699E-3</c:v>
                </c:pt>
                <c:pt idx="2">
                  <c:v>3.4304997405476402E-3</c:v>
                </c:pt>
                <c:pt idx="3">
                  <c:v>1.06911904590617E-2</c:v>
                </c:pt>
                <c:pt idx="4">
                  <c:v>0</c:v>
                </c:pt>
                <c:pt idx="5">
                  <c:v>0</c:v>
                </c:pt>
                <c:pt idx="6">
                  <c:v>5.2855073187790397E-2</c:v>
                </c:pt>
                <c:pt idx="7">
                  <c:v>2.84753688059828E-3</c:v>
                </c:pt>
                <c:pt idx="8">
                  <c:v>1.15897778159663E-2</c:v>
                </c:pt>
                <c:pt idx="9">
                  <c:v>1.29884273112657E-3</c:v>
                </c:pt>
                <c:pt idx="10">
                  <c:v>4.2961764030013299E-3</c:v>
                </c:pt>
                <c:pt idx="11">
                  <c:v>0</c:v>
                </c:pt>
                <c:pt idx="12">
                  <c:v>1.24888724146785E-2</c:v>
                </c:pt>
                <c:pt idx="13">
                  <c:v>1.8463567424991799E-2</c:v>
                </c:pt>
                <c:pt idx="14">
                  <c:v>4.0963296885990104E-3</c:v>
                </c:pt>
                <c:pt idx="15">
                  <c:v>1.04238163889702E-2</c:v>
                </c:pt>
                <c:pt idx="16">
                  <c:v>1.2988271590753499E-3</c:v>
                </c:pt>
                <c:pt idx="17">
                  <c:v>6.8939953300675098E-3</c:v>
                </c:pt>
                <c:pt idx="18">
                  <c:v>0</c:v>
                </c:pt>
                <c:pt idx="19">
                  <c:v>1.4188663258056801E-2</c:v>
                </c:pt>
                <c:pt idx="20">
                  <c:v>7.1944890214095999E-3</c:v>
                </c:pt>
                <c:pt idx="21">
                  <c:v>3.7738664577550103E-2</c:v>
                </c:pt>
                <c:pt idx="22">
                  <c:v>3.14768015972228E-3</c:v>
                </c:pt>
                <c:pt idx="23">
                  <c:v>2.5730984802231202E-3</c:v>
                </c:pt>
                <c:pt idx="24">
                  <c:v>2.5314651120806201E-3</c:v>
                </c:pt>
                <c:pt idx="25">
                  <c:v>0</c:v>
                </c:pt>
                <c:pt idx="26">
                  <c:v>0</c:v>
                </c:pt>
                <c:pt idx="27">
                  <c:v>2.9976588284549798E-3</c:v>
                </c:pt>
                <c:pt idx="28">
                  <c:v>1.4238623339951401E-3</c:v>
                </c:pt>
                <c:pt idx="29">
                  <c:v>3.8968669189971298E-3</c:v>
                </c:pt>
                <c:pt idx="30">
                  <c:v>2.8727161906284501E-3</c:v>
                </c:pt>
                <c:pt idx="31" formatCode="0.00E+00">
                  <c:v>9.9921361888193993E-5</c:v>
                </c:pt>
              </c:numCache>
            </c:numRef>
          </c:val>
          <c:smooth val="0"/>
          <c:extLst>
            <c:ext xmlns:c16="http://schemas.microsoft.com/office/drawing/2014/chart" uri="{C3380CC4-5D6E-409C-BE32-E72D297353CC}">
              <c16:uniqueId val="{00000001-0EE5-43F9-948E-7D2291F5EAB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1.36543625688407E-2</c:v>
                </c:pt>
                <c:pt idx="4">
                  <c:v>0</c:v>
                </c:pt>
                <c:pt idx="5">
                  <c:v>2.2756679085311499E-2</c:v>
                </c:pt>
                <c:pt idx="6">
                  <c:v>0</c:v>
                </c:pt>
                <c:pt idx="7">
                  <c:v>0</c:v>
                </c:pt>
                <c:pt idx="8">
                  <c:v>0</c:v>
                </c:pt>
                <c:pt idx="9">
                  <c:v>0</c:v>
                </c:pt>
                <c:pt idx="10">
                  <c:v>1.0564845395677799E-2</c:v>
                </c:pt>
                <c:pt idx="11">
                  <c:v>0</c:v>
                </c:pt>
                <c:pt idx="12">
                  <c:v>0</c:v>
                </c:pt>
                <c:pt idx="13">
                  <c:v>1.0078285521079901E-2</c:v>
                </c:pt>
                <c:pt idx="14">
                  <c:v>0</c:v>
                </c:pt>
                <c:pt idx="15">
                  <c:v>9.7530527054968206E-3</c:v>
                </c:pt>
                <c:pt idx="16">
                  <c:v>0</c:v>
                </c:pt>
                <c:pt idx="17">
                  <c:v>0</c:v>
                </c:pt>
                <c:pt idx="18">
                  <c:v>5.8514511598876497E-3</c:v>
                </c:pt>
                <c:pt idx="19">
                  <c:v>0</c:v>
                </c:pt>
                <c:pt idx="20">
                  <c:v>0</c:v>
                </c:pt>
                <c:pt idx="21">
                  <c:v>0</c:v>
                </c:pt>
                <c:pt idx="22">
                  <c:v>5.2014590092521002E-3</c:v>
                </c:pt>
                <c:pt idx="23">
                  <c:v>0</c:v>
                </c:pt>
                <c:pt idx="24">
                  <c:v>5.9814834078851603E-2</c:v>
                </c:pt>
                <c:pt idx="25">
                  <c:v>0</c:v>
                </c:pt>
                <c:pt idx="26">
                  <c:v>0</c:v>
                </c:pt>
                <c:pt idx="27">
                  <c:v>1.10519506692931E-2</c:v>
                </c:pt>
                <c:pt idx="28">
                  <c:v>0</c:v>
                </c:pt>
                <c:pt idx="29">
                  <c:v>9.1013105887247803E-3</c:v>
                </c:pt>
                <c:pt idx="30">
                  <c:v>0</c:v>
                </c:pt>
                <c:pt idx="31">
                  <c:v>0</c:v>
                </c:pt>
              </c:numCache>
            </c:numRef>
          </c:val>
          <c:smooth val="0"/>
          <c:extLst>
            <c:ext xmlns:c16="http://schemas.microsoft.com/office/drawing/2014/chart" uri="{C3380CC4-5D6E-409C-BE32-E72D297353CC}">
              <c16:uniqueId val="{00000002-0EE5-43F9-948E-7D2291F5EAB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3.4607998348883898E-3</c:v>
                </c:pt>
                <c:pt idx="1">
                  <c:v>1.57312151986192E-3</c:v>
                </c:pt>
                <c:pt idx="2">
                  <c:v>1.47480001040542E-2</c:v>
                </c:pt>
                <c:pt idx="3">
                  <c:v>0</c:v>
                </c:pt>
                <c:pt idx="4">
                  <c:v>0</c:v>
                </c:pt>
                <c:pt idx="5">
                  <c:v>3.9644333692020204E-3</c:v>
                </c:pt>
                <c:pt idx="6">
                  <c:v>1.0741941502276199E-2</c:v>
                </c:pt>
                <c:pt idx="7">
                  <c:v>1.88150884465949E-3</c:v>
                </c:pt>
                <c:pt idx="8">
                  <c:v>2.38347324739449E-3</c:v>
                </c:pt>
                <c:pt idx="9">
                  <c:v>4.6414655992132103E-3</c:v>
                </c:pt>
                <c:pt idx="10">
                  <c:v>3.0735108526295501E-3</c:v>
                </c:pt>
                <c:pt idx="11">
                  <c:v>0</c:v>
                </c:pt>
                <c:pt idx="12">
                  <c:v>0</c:v>
                </c:pt>
                <c:pt idx="13">
                  <c:v>0</c:v>
                </c:pt>
                <c:pt idx="14">
                  <c:v>1.37941671991006E-3</c:v>
                </c:pt>
                <c:pt idx="15">
                  <c:v>0</c:v>
                </c:pt>
                <c:pt idx="16">
                  <c:v>2.3823151966005599E-3</c:v>
                </c:pt>
                <c:pt idx="17">
                  <c:v>2.6961225368882899E-3</c:v>
                </c:pt>
                <c:pt idx="18">
                  <c:v>0</c:v>
                </c:pt>
                <c:pt idx="19">
                  <c:v>0</c:v>
                </c:pt>
                <c:pt idx="20">
                  <c:v>0</c:v>
                </c:pt>
                <c:pt idx="21">
                  <c:v>2.7281587374457699E-3</c:v>
                </c:pt>
                <c:pt idx="22">
                  <c:v>0</c:v>
                </c:pt>
                <c:pt idx="23">
                  <c:v>2.88573855459629E-3</c:v>
                </c:pt>
                <c:pt idx="24">
                  <c:v>1.8821923274312E-3</c:v>
                </c:pt>
                <c:pt idx="25">
                  <c:v>0</c:v>
                </c:pt>
                <c:pt idx="26">
                  <c:v>2.5722488230393199E-3</c:v>
                </c:pt>
                <c:pt idx="27">
                  <c:v>0</c:v>
                </c:pt>
                <c:pt idx="28">
                  <c:v>5.0194220261022505E-4</c:v>
                </c:pt>
                <c:pt idx="29">
                  <c:v>2.8232140975000099E-3</c:v>
                </c:pt>
                <c:pt idx="30">
                  <c:v>0</c:v>
                </c:pt>
                <c:pt idx="31">
                  <c:v>0</c:v>
                </c:pt>
              </c:numCache>
            </c:numRef>
          </c:val>
          <c:smooth val="0"/>
          <c:extLst>
            <c:ext xmlns:c16="http://schemas.microsoft.com/office/drawing/2014/chart" uri="{C3380CC4-5D6E-409C-BE32-E72D297353CC}">
              <c16:uniqueId val="{00000003-0EE5-43F9-948E-7D2291F5EABA}"/>
            </c:ext>
          </c:extLst>
        </c:ser>
        <c:dLbls>
          <c:showLegendKey val="0"/>
          <c:showVal val="0"/>
          <c:showCatName val="0"/>
          <c:showSerName val="0"/>
          <c:showPercent val="0"/>
          <c:showBubbleSize val="0"/>
        </c:dLbls>
        <c:smooth val="0"/>
        <c:axId val="335147280"/>
        <c:axId val="335148264"/>
      </c:lineChart>
      <c:dateAx>
        <c:axId val="33514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48264"/>
        <c:crosses val="autoZero"/>
        <c:auto val="1"/>
        <c:lblOffset val="100"/>
        <c:baseTimeUnit val="days"/>
      </c:dateAx>
      <c:valAx>
        <c:axId val="33514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4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1.18081152003622E-2</c:v>
                </c:pt>
                <c:pt idx="1">
                  <c:v>7.2210008293156196E-3</c:v>
                </c:pt>
                <c:pt idx="2">
                  <c:v>1.51262394166895E-2</c:v>
                </c:pt>
              </c:numCache>
            </c:numRef>
          </c:val>
          <c:extLst>
            <c:ext xmlns:c16="http://schemas.microsoft.com/office/drawing/2014/chart" uri="{C3380CC4-5D6E-409C-BE32-E72D297353CC}">
              <c16:uniqueId val="{00000000-8957-4F0D-9BCD-D1ACBD3E6FB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3.8914333121598602E-3</c:v>
                </c:pt>
                <c:pt idx="1">
                  <c:v>1.4813461819563599E-2</c:v>
                </c:pt>
                <c:pt idx="2">
                  <c:v>2.1281892788463101E-3</c:v>
                </c:pt>
              </c:numCache>
            </c:numRef>
          </c:val>
          <c:extLst>
            <c:ext xmlns:c16="http://schemas.microsoft.com/office/drawing/2014/chart" uri="{C3380CC4-5D6E-409C-BE32-E72D297353CC}">
              <c16:uniqueId val="{00000001-8957-4F0D-9BCD-D1ACBD3E6FB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9.8970069493650101E-3</c:v>
                </c:pt>
                <c:pt idx="1">
                  <c:v>1.1703504746768701E-2</c:v>
                </c:pt>
                <c:pt idx="2">
                  <c:v>2.9039898518611499E-2</c:v>
                </c:pt>
              </c:numCache>
            </c:numRef>
          </c:val>
          <c:extLst>
            <c:ext xmlns:c16="http://schemas.microsoft.com/office/drawing/2014/chart" uri="{C3380CC4-5D6E-409C-BE32-E72D297353CC}">
              <c16:uniqueId val="{00000002-8957-4F0D-9BCD-D1ACBD3E6FBA}"/>
            </c:ext>
          </c:extLst>
        </c:ser>
        <c:ser>
          <c:idx val="3"/>
          <c:order val="3"/>
          <c:tx>
            <c:strRef>
              <c:f>Sheet1!$E$1</c:f>
              <c:strCache>
                <c:ptCount val="1"/>
                <c:pt idx="0">
                  <c:v>Benelli</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5.42223279410586E-3</c:v>
                </c:pt>
                <c:pt idx="1">
                  <c:v>4.6113499920520801E-3</c:v>
                </c:pt>
                <c:pt idx="2">
                  <c:v>2.6092257607683799E-3</c:v>
                </c:pt>
              </c:numCache>
            </c:numRef>
          </c:val>
          <c:extLst>
            <c:ext xmlns:c16="http://schemas.microsoft.com/office/drawing/2014/chart" uri="{C3380CC4-5D6E-409C-BE32-E72D297353CC}">
              <c16:uniqueId val="{00000003-8957-4F0D-9BCD-D1ACBD3E6FBA}"/>
            </c:ext>
          </c:extLst>
        </c:ser>
        <c:dLbls>
          <c:showLegendKey val="0"/>
          <c:showVal val="0"/>
          <c:showCatName val="0"/>
          <c:showSerName val="0"/>
          <c:showPercent val="0"/>
          <c:showBubbleSize val="0"/>
        </c:dLbls>
        <c:gapWidth val="219"/>
        <c:overlap val="-27"/>
        <c:axId val="335149576"/>
        <c:axId val="335151544"/>
      </c:barChart>
      <c:catAx>
        <c:axId val="33514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51544"/>
        <c:crosses val="autoZero"/>
        <c:auto val="1"/>
        <c:lblAlgn val="ctr"/>
        <c:lblOffset val="100"/>
        <c:noMultiLvlLbl val="0"/>
      </c:catAx>
      <c:valAx>
        <c:axId val="33515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4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1.9515869817438799E-3</c:v>
                </c:pt>
                <c:pt idx="11">
                  <c:v>2.14186671246391E-2</c:v>
                </c:pt>
                <c:pt idx="12">
                  <c:v>9.4651968614578204E-3</c:v>
                </c:pt>
                <c:pt idx="13">
                  <c:v>1.18071012395505E-2</c:v>
                </c:pt>
                <c:pt idx="14">
                  <c:v>0</c:v>
                </c:pt>
                <c:pt idx="15">
                  <c:v>0</c:v>
                </c:pt>
                <c:pt idx="16">
                  <c:v>5.5620228979700601E-3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BE7-425F-81E1-C0126B6EF2F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1.83188980416765E-3</c:v>
                </c:pt>
                <c:pt idx="10">
                  <c:v>1.37353304057941E-2</c:v>
                </c:pt>
                <c:pt idx="11">
                  <c:v>4.36322844265386E-3</c:v>
                </c:pt>
                <c:pt idx="12">
                  <c:v>7.6725254784943799E-3</c:v>
                </c:pt>
                <c:pt idx="13">
                  <c:v>5.5556221697302503E-2</c:v>
                </c:pt>
                <c:pt idx="14">
                  <c:v>4.2766300155477497E-3</c:v>
                </c:pt>
                <c:pt idx="15">
                  <c:v>0</c:v>
                </c:pt>
                <c:pt idx="16">
                  <c:v>1.0369606527833799E-2</c:v>
                </c:pt>
                <c:pt idx="17">
                  <c:v>6.1701379313101297E-3</c:v>
                </c:pt>
                <c:pt idx="18">
                  <c:v>3.1974803854562602E-3</c:v>
                </c:pt>
                <c:pt idx="19">
                  <c:v>8.2435041187544199E-3</c:v>
                </c:pt>
                <c:pt idx="20">
                  <c:v>1.19405908144382E-2</c:v>
                </c:pt>
                <c:pt idx="21">
                  <c:v>0</c:v>
                </c:pt>
                <c:pt idx="22">
                  <c:v>0</c:v>
                </c:pt>
                <c:pt idx="23">
                  <c:v>0</c:v>
                </c:pt>
              </c:numCache>
            </c:numRef>
          </c:val>
          <c:smooth val="0"/>
          <c:extLst>
            <c:ext xmlns:c16="http://schemas.microsoft.com/office/drawing/2014/chart" uri="{C3380CC4-5D6E-409C-BE32-E72D297353CC}">
              <c16:uniqueId val="{00000001-5BE7-425F-81E1-C0126B6EF2F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9.7526722321916205E-3</c:v>
                </c:pt>
                <c:pt idx="12">
                  <c:v>7.8021377857532999E-3</c:v>
                </c:pt>
                <c:pt idx="13">
                  <c:v>9.7526722321916205E-3</c:v>
                </c:pt>
                <c:pt idx="14">
                  <c:v>0</c:v>
                </c:pt>
                <c:pt idx="15">
                  <c:v>0</c:v>
                </c:pt>
                <c:pt idx="16">
                  <c:v>2.3081324282853501E-2</c:v>
                </c:pt>
                <c:pt idx="17">
                  <c:v>0</c:v>
                </c:pt>
                <c:pt idx="18">
                  <c:v>0</c:v>
                </c:pt>
                <c:pt idx="19">
                  <c:v>2.27562352084471E-2</c:v>
                </c:pt>
                <c:pt idx="20">
                  <c:v>1.12697545794214E-2</c:v>
                </c:pt>
                <c:pt idx="21">
                  <c:v>0</c:v>
                </c:pt>
                <c:pt idx="22">
                  <c:v>0</c:v>
                </c:pt>
                <c:pt idx="23">
                  <c:v>0</c:v>
                </c:pt>
              </c:numCache>
            </c:numRef>
          </c:val>
          <c:smooth val="0"/>
          <c:extLst>
            <c:ext xmlns:c16="http://schemas.microsoft.com/office/drawing/2014/chart" uri="{C3380CC4-5D6E-409C-BE32-E72D297353CC}">
              <c16:uniqueId val="{00000002-5BE7-425F-81E1-C0126B6EF2F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5.8426810995548901E-3</c:v>
                </c:pt>
                <c:pt idx="12">
                  <c:v>0</c:v>
                </c:pt>
                <c:pt idx="13">
                  <c:v>0</c:v>
                </c:pt>
                <c:pt idx="14">
                  <c:v>2.30880140224346E-3</c:v>
                </c:pt>
                <c:pt idx="15">
                  <c:v>3.70664714917998E-3</c:v>
                </c:pt>
                <c:pt idx="16">
                  <c:v>1.75908678266169E-3</c:v>
                </c:pt>
                <c:pt idx="17">
                  <c:v>2.6763248907638502E-3</c:v>
                </c:pt>
                <c:pt idx="18">
                  <c:v>2.1328927239773001E-2</c:v>
                </c:pt>
                <c:pt idx="19">
                  <c:v>2.4920396087707202E-3</c:v>
                </c:pt>
                <c:pt idx="20">
                  <c:v>1.44496414290067E-3</c:v>
                </c:pt>
                <c:pt idx="21">
                  <c:v>0</c:v>
                </c:pt>
                <c:pt idx="22">
                  <c:v>5.4657339318416702E-3</c:v>
                </c:pt>
                <c:pt idx="23">
                  <c:v>0</c:v>
                </c:pt>
              </c:numCache>
            </c:numRef>
          </c:val>
          <c:smooth val="0"/>
          <c:extLst>
            <c:ext xmlns:c16="http://schemas.microsoft.com/office/drawing/2014/chart" uri="{C3380CC4-5D6E-409C-BE32-E72D297353CC}">
              <c16:uniqueId val="{00000003-5BE7-425F-81E1-C0126B6EF2F3}"/>
            </c:ext>
          </c:extLst>
        </c:ser>
        <c:dLbls>
          <c:showLegendKey val="0"/>
          <c:showVal val="0"/>
          <c:showCatName val="0"/>
          <c:showSerName val="0"/>
          <c:showPercent val="0"/>
          <c:showBubbleSize val="0"/>
        </c:dLbls>
        <c:smooth val="0"/>
        <c:axId val="331865384"/>
        <c:axId val="331864400"/>
      </c:lineChart>
      <c:catAx>
        <c:axId val="33186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64400"/>
        <c:crosses val="autoZero"/>
        <c:auto val="1"/>
        <c:lblAlgn val="ctr"/>
        <c:lblOffset val="100"/>
        <c:noMultiLvlLbl val="0"/>
      </c:catAx>
      <c:valAx>
        <c:axId val="33186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6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6726-4B56-B852-8B4909FB2B0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6726-4B56-B852-8B4909FB2B0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1</c:v>
                </c:pt>
                <c:pt idx="24">
                  <c:v>0</c:v>
                </c:pt>
                <c:pt idx="25">
                  <c:v>0</c:v>
                </c:pt>
                <c:pt idx="26">
                  <c:v>0</c:v>
                </c:pt>
                <c:pt idx="27">
                  <c:v>1</c:v>
                </c:pt>
                <c:pt idx="28">
                  <c:v>0</c:v>
                </c:pt>
                <c:pt idx="29">
                  <c:v>0</c:v>
                </c:pt>
                <c:pt idx="30">
                  <c:v>0</c:v>
                </c:pt>
                <c:pt idx="31">
                  <c:v>0</c:v>
                </c:pt>
              </c:numCache>
            </c:numRef>
          </c:val>
          <c:smooth val="0"/>
          <c:extLst>
            <c:ext xmlns:c16="http://schemas.microsoft.com/office/drawing/2014/chart" uri="{C3380CC4-5D6E-409C-BE32-E72D297353CC}">
              <c16:uniqueId val="{00000002-6726-4B56-B852-8B4909FB2B0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6726-4B56-B852-8B4909FB2B09}"/>
            </c:ext>
          </c:extLst>
        </c:ser>
        <c:dLbls>
          <c:showLegendKey val="0"/>
          <c:showVal val="0"/>
          <c:showCatName val="0"/>
          <c:showSerName val="0"/>
          <c:showPercent val="0"/>
          <c:showBubbleSize val="0"/>
        </c:dLbls>
        <c:smooth val="0"/>
        <c:axId val="529879336"/>
        <c:axId val="529882616"/>
      </c:lineChart>
      <c:dateAx>
        <c:axId val="52987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82616"/>
        <c:crosses val="autoZero"/>
        <c:auto val="1"/>
        <c:lblOffset val="100"/>
        <c:baseTimeUnit val="days"/>
      </c:dateAx>
      <c:valAx>
        <c:axId val="52988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7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1ACE2-B7E3-4489-BF92-6B4A7A3CA69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D3F4466-F4DD-48F5-87A2-7F565E9F553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74383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2760-32BD-40E6-8D0A-653970CC063B}"/>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E8E33FAC-1F5B-4B9D-B89E-33D1B7D74458}"/>
              </a:ext>
            </a:extLst>
          </p:cNvPr>
          <p:cNvGraphicFramePr>
            <a:graphicFrameLocks noGrp="1"/>
          </p:cNvGraphicFramePr>
          <p:nvPr>
            <p:ph type="tbl" sz="quarter" idx="13"/>
            <p:extLst>
              <p:ext uri="{D42A27DB-BD31-4B8C-83A1-F6EECF244321}">
                <p14:modId xmlns:p14="http://schemas.microsoft.com/office/powerpoint/2010/main" val="28803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78310788"/>
                    </a:ext>
                  </a:extLst>
                </a:gridCol>
                <a:gridCol w="740664">
                  <a:extLst>
                    <a:ext uri="{9D8B030D-6E8A-4147-A177-3AD203B41FA5}">
                      <a16:colId xmlns:a16="http://schemas.microsoft.com/office/drawing/2014/main" val="2715107859"/>
                    </a:ext>
                  </a:extLst>
                </a:gridCol>
                <a:gridCol w="740664">
                  <a:extLst>
                    <a:ext uri="{9D8B030D-6E8A-4147-A177-3AD203B41FA5}">
                      <a16:colId xmlns:a16="http://schemas.microsoft.com/office/drawing/2014/main" val="3823183444"/>
                    </a:ext>
                  </a:extLst>
                </a:gridCol>
                <a:gridCol w="740664">
                  <a:extLst>
                    <a:ext uri="{9D8B030D-6E8A-4147-A177-3AD203B41FA5}">
                      <a16:colId xmlns:a16="http://schemas.microsoft.com/office/drawing/2014/main" val="2687265076"/>
                    </a:ext>
                  </a:extLst>
                </a:gridCol>
                <a:gridCol w="740664">
                  <a:extLst>
                    <a:ext uri="{9D8B030D-6E8A-4147-A177-3AD203B41FA5}">
                      <a16:colId xmlns:a16="http://schemas.microsoft.com/office/drawing/2014/main" val="2628737750"/>
                    </a:ext>
                  </a:extLst>
                </a:gridCol>
                <a:gridCol w="740664">
                  <a:extLst>
                    <a:ext uri="{9D8B030D-6E8A-4147-A177-3AD203B41FA5}">
                      <a16:colId xmlns:a16="http://schemas.microsoft.com/office/drawing/2014/main" val="2266175181"/>
                    </a:ext>
                  </a:extLst>
                </a:gridCol>
                <a:gridCol w="740664">
                  <a:extLst>
                    <a:ext uri="{9D8B030D-6E8A-4147-A177-3AD203B41FA5}">
                      <a16:colId xmlns:a16="http://schemas.microsoft.com/office/drawing/2014/main" val="2466111092"/>
                    </a:ext>
                  </a:extLst>
                </a:gridCol>
                <a:gridCol w="740664">
                  <a:extLst>
                    <a:ext uri="{9D8B030D-6E8A-4147-A177-3AD203B41FA5}">
                      <a16:colId xmlns:a16="http://schemas.microsoft.com/office/drawing/2014/main" val="18841813"/>
                    </a:ext>
                  </a:extLst>
                </a:gridCol>
                <a:gridCol w="740664">
                  <a:extLst>
                    <a:ext uri="{9D8B030D-6E8A-4147-A177-3AD203B41FA5}">
                      <a16:colId xmlns:a16="http://schemas.microsoft.com/office/drawing/2014/main" val="27609441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724679676"/>
                  </a:ext>
                </a:extLst>
              </a:tr>
              <a:tr h="370840">
                <a:tc>
                  <a:txBody>
                    <a:bodyPr/>
                    <a:lstStyle/>
                    <a:p>
                      <a:r>
                        <a:rPr lang="en-US" sz="1000"/>
                        <a:t>Benelli</a:t>
                      </a:r>
                    </a:p>
                  </a:txBody>
                  <a:tcPr/>
                </a:tc>
                <a:tc>
                  <a:txBody>
                    <a:bodyPr/>
                    <a:lstStyle/>
                    <a:p>
                      <a:r>
                        <a:rPr lang="en-US" sz="1000"/>
                        <a:t>1594220</a:t>
                      </a:r>
                    </a:p>
                  </a:txBody>
                  <a:tcPr/>
                </a:tc>
                <a:tc>
                  <a:txBody>
                    <a:bodyPr/>
                    <a:lstStyle/>
                    <a:p>
                      <a:r>
                        <a:rPr lang="en-US" sz="1000"/>
                        <a:t>5164</a:t>
                      </a:r>
                    </a:p>
                  </a:txBody>
                  <a:tcPr/>
                </a:tc>
                <a:tc>
                  <a:txBody>
                    <a:bodyPr/>
                    <a:lstStyle/>
                    <a:p>
                      <a:r>
                        <a:rPr lang="en-US" sz="1000"/>
                        <a:t>25</a:t>
                      </a:r>
                    </a:p>
                  </a:txBody>
                  <a:tcPr/>
                </a:tc>
                <a:tc>
                  <a:txBody>
                    <a:bodyPr/>
                    <a:lstStyle/>
                    <a:p>
                      <a:r>
                        <a:rPr lang="en-US" sz="1000"/>
                        <a:t>1463</a:t>
                      </a:r>
                    </a:p>
                  </a:txBody>
                  <a:tcPr/>
                </a:tc>
                <a:tc>
                  <a:txBody>
                    <a:bodyPr/>
                    <a:lstStyle/>
                    <a:p>
                      <a:r>
                        <a:rPr lang="en-US" sz="1000"/>
                        <a:t>178</a:t>
                      </a:r>
                    </a:p>
                  </a:txBody>
                  <a:tcPr/>
                </a:tc>
                <a:tc>
                  <a:txBody>
                    <a:bodyPr/>
                    <a:lstStyle/>
                    <a:p>
                      <a:r>
                        <a:rPr lang="en-US" sz="1000"/>
                        <a:t>99</a:t>
                      </a:r>
                    </a:p>
                  </a:txBody>
                  <a:tcPr/>
                </a:tc>
                <a:tc>
                  <a:txBody>
                    <a:bodyPr/>
                    <a:lstStyle/>
                    <a:p>
                      <a:r>
                        <a:rPr lang="en-US" sz="1000"/>
                        <a:t>0</a:t>
                      </a:r>
                    </a:p>
                  </a:txBody>
                  <a:tcPr/>
                </a:tc>
                <a:tc>
                  <a:txBody>
                    <a:bodyPr/>
                    <a:lstStyle/>
                    <a:p>
                      <a:r>
                        <a:rPr lang="en-US" sz="1000"/>
                        <a:t>0.0044 %</a:t>
                      </a:r>
                    </a:p>
                  </a:txBody>
                  <a:tcPr/>
                </a:tc>
                <a:extLst>
                  <a:ext uri="{0D108BD9-81ED-4DB2-BD59-A6C34878D82A}">
                    <a16:rowId xmlns:a16="http://schemas.microsoft.com/office/drawing/2014/main" val="3393655635"/>
                  </a:ext>
                </a:extLst>
              </a:tr>
              <a:tr h="370840">
                <a:tc>
                  <a:txBody>
                    <a:bodyPr/>
                    <a:lstStyle/>
                    <a:p>
                      <a:r>
                        <a:rPr lang="en-US" sz="1000"/>
                        <a:t>Honda Argentina</a:t>
                      </a:r>
                    </a:p>
                  </a:txBody>
                  <a:tcPr/>
                </a:tc>
                <a:tc>
                  <a:txBody>
                    <a:bodyPr/>
                    <a:lstStyle/>
                    <a:p>
                      <a:r>
                        <a:rPr lang="en-US" sz="1000"/>
                        <a:t>1024655</a:t>
                      </a:r>
                    </a:p>
                  </a:txBody>
                  <a:tcPr/>
                </a:tc>
                <a:tc>
                  <a:txBody>
                    <a:bodyPr/>
                    <a:lstStyle/>
                    <a:p>
                      <a:r>
                        <a:rPr lang="en-US" sz="1000"/>
                        <a:t>-310</a:t>
                      </a:r>
                    </a:p>
                  </a:txBody>
                  <a:tcPr/>
                </a:tc>
                <a:tc>
                  <a:txBody>
                    <a:bodyPr/>
                    <a:lstStyle/>
                    <a:p>
                      <a:r>
                        <a:rPr lang="en-US" sz="1000"/>
                        <a:t>6</a:t>
                      </a:r>
                    </a:p>
                  </a:txBody>
                  <a:tcPr/>
                </a:tc>
                <a:tc>
                  <a:txBody>
                    <a:bodyPr/>
                    <a:lstStyle/>
                    <a:p>
                      <a:r>
                        <a:rPr lang="en-US" sz="1000"/>
                        <a:t>463</a:t>
                      </a:r>
                    </a:p>
                  </a:txBody>
                  <a:tcPr/>
                </a:tc>
                <a:tc>
                  <a:txBody>
                    <a:bodyPr/>
                    <a:lstStyle/>
                    <a:p>
                      <a:r>
                        <a:rPr lang="en-US" sz="1000"/>
                        <a:t>108</a:t>
                      </a:r>
                    </a:p>
                  </a:txBody>
                  <a:tcPr/>
                </a:tc>
                <a:tc>
                  <a:txBody>
                    <a:bodyPr/>
                    <a:lstStyle/>
                    <a:p>
                      <a:r>
                        <a:rPr lang="en-US" sz="1000"/>
                        <a:t>163</a:t>
                      </a:r>
                    </a:p>
                  </a:txBody>
                  <a:tcPr/>
                </a:tc>
                <a:tc>
                  <a:txBody>
                    <a:bodyPr/>
                    <a:lstStyle/>
                    <a:p>
                      <a:r>
                        <a:rPr lang="en-US" sz="1000"/>
                        <a:t>0</a:t>
                      </a:r>
                    </a:p>
                  </a:txBody>
                  <a:tcPr/>
                </a:tc>
                <a:tc>
                  <a:txBody>
                    <a:bodyPr/>
                    <a:lstStyle/>
                    <a:p>
                      <a:r>
                        <a:rPr lang="en-US" sz="1000"/>
                        <a:t>0.0119 %</a:t>
                      </a:r>
                    </a:p>
                  </a:txBody>
                  <a:tcPr/>
                </a:tc>
                <a:extLst>
                  <a:ext uri="{0D108BD9-81ED-4DB2-BD59-A6C34878D82A}">
                    <a16:rowId xmlns:a16="http://schemas.microsoft.com/office/drawing/2014/main" val="2522879662"/>
                  </a:ext>
                </a:extLst>
              </a:tr>
              <a:tr h="370840">
                <a:tc>
                  <a:txBody>
                    <a:bodyPr/>
                    <a:lstStyle/>
                    <a:p>
                      <a:r>
                        <a:rPr lang="en-US" sz="1000"/>
                        <a:t>Yamaha Motor Argentina S.A</a:t>
                      </a:r>
                    </a:p>
                  </a:txBody>
                  <a:tcPr/>
                </a:tc>
                <a:tc>
                  <a:txBody>
                    <a:bodyPr/>
                    <a:lstStyle/>
                    <a:p>
                      <a:r>
                        <a:rPr lang="en-US" sz="1000"/>
                        <a:t>1000785</a:t>
                      </a:r>
                    </a:p>
                  </a:txBody>
                  <a:tcPr/>
                </a:tc>
                <a:tc>
                  <a:txBody>
                    <a:bodyPr/>
                    <a:lstStyle/>
                    <a:p>
                      <a:r>
                        <a:rPr lang="en-US" sz="1000"/>
                        <a:t>-5</a:t>
                      </a:r>
                    </a:p>
                  </a:txBody>
                  <a:tcPr/>
                </a:tc>
                <a:tc>
                  <a:txBody>
                    <a:bodyPr/>
                    <a:lstStyle/>
                    <a:p>
                      <a:r>
                        <a:rPr lang="en-US" sz="1000"/>
                        <a:t>64</a:t>
                      </a:r>
                    </a:p>
                  </a:txBody>
                  <a:tcPr/>
                </a:tc>
                <a:tc>
                  <a:txBody>
                    <a:bodyPr/>
                    <a:lstStyle/>
                    <a:p>
                      <a:r>
                        <a:rPr lang="en-US" sz="1000"/>
                        <a:t>5608</a:t>
                      </a:r>
                    </a:p>
                  </a:txBody>
                  <a:tcPr/>
                </a:tc>
                <a:tc>
                  <a:txBody>
                    <a:bodyPr/>
                    <a:lstStyle/>
                    <a:p>
                      <a:r>
                        <a:rPr lang="en-US" sz="1000"/>
                        <a:t>246</a:t>
                      </a:r>
                    </a:p>
                  </a:txBody>
                  <a:tcPr/>
                </a:tc>
                <a:tc>
                  <a:txBody>
                    <a:bodyPr/>
                    <a:lstStyle/>
                    <a:p>
                      <a:r>
                        <a:rPr lang="en-US" sz="1000"/>
                        <a:t>288</a:t>
                      </a:r>
                    </a:p>
                  </a:txBody>
                  <a:tcPr/>
                </a:tc>
                <a:tc>
                  <a:txBody>
                    <a:bodyPr/>
                    <a:lstStyle/>
                    <a:p>
                      <a:r>
                        <a:rPr lang="en-US" sz="1000"/>
                        <a:t>0</a:t>
                      </a:r>
                    </a:p>
                  </a:txBody>
                  <a:tcPr/>
                </a:tc>
                <a:tc>
                  <a:txBody>
                    <a:bodyPr/>
                    <a:lstStyle/>
                    <a:p>
                      <a:r>
                        <a:rPr lang="en-US" sz="1000"/>
                        <a:t>0.0096 %</a:t>
                      </a:r>
                    </a:p>
                  </a:txBody>
                  <a:tcPr/>
                </a:tc>
                <a:extLst>
                  <a:ext uri="{0D108BD9-81ED-4DB2-BD59-A6C34878D82A}">
                    <a16:rowId xmlns:a16="http://schemas.microsoft.com/office/drawing/2014/main" val="3236591281"/>
                  </a:ext>
                </a:extLst>
              </a:tr>
              <a:tr h="370840">
                <a:tc>
                  <a:txBody>
                    <a:bodyPr/>
                    <a:lstStyle/>
                    <a:p>
                      <a:r>
                        <a:rPr lang="en-US" sz="1000"/>
                        <a:t>Bajaj Argentina</a:t>
                      </a:r>
                    </a:p>
                  </a:txBody>
                  <a:tcPr/>
                </a:tc>
                <a:tc>
                  <a:txBody>
                    <a:bodyPr/>
                    <a:lstStyle/>
                    <a:p>
                      <a:r>
                        <a:rPr lang="en-US" sz="1000"/>
                        <a:t>153822</a:t>
                      </a:r>
                    </a:p>
                  </a:txBody>
                  <a:tcPr/>
                </a:tc>
                <a:tc>
                  <a:txBody>
                    <a:bodyPr/>
                    <a:lstStyle/>
                    <a:p>
                      <a:r>
                        <a:rPr lang="en-US" sz="1000"/>
                        <a:t>35</a:t>
                      </a:r>
                    </a:p>
                  </a:txBody>
                  <a:tcPr/>
                </a:tc>
                <a:tc>
                  <a:txBody>
                    <a:bodyPr/>
                    <a:lstStyle/>
                    <a:p>
                      <a:r>
                        <a:rPr lang="en-US" sz="1000"/>
                        <a:t>14</a:t>
                      </a:r>
                    </a:p>
                  </a:txBody>
                  <a:tcPr/>
                </a:tc>
                <a:tc>
                  <a:txBody>
                    <a:bodyPr/>
                    <a:lstStyle/>
                    <a:p>
                      <a:r>
                        <a:rPr lang="en-US" sz="1000"/>
                        <a:t>229</a:t>
                      </a:r>
                    </a:p>
                  </a:txBody>
                  <a:tcPr/>
                </a:tc>
                <a:tc>
                  <a:txBody>
                    <a:bodyPr/>
                    <a:lstStyle/>
                    <a:p>
                      <a:r>
                        <a:rPr lang="en-US" sz="1000"/>
                        <a:t>31</a:t>
                      </a:r>
                    </a:p>
                  </a:txBody>
                  <a:tcPr/>
                </a:tc>
                <a:tc>
                  <a:txBody>
                    <a:bodyPr/>
                    <a:lstStyle/>
                    <a:p>
                      <a:r>
                        <a:rPr lang="en-US" sz="1000"/>
                        <a:t>47</a:t>
                      </a:r>
                    </a:p>
                  </a:txBody>
                  <a:tcPr/>
                </a:tc>
                <a:tc>
                  <a:txBody>
                    <a:bodyPr/>
                    <a:lstStyle/>
                    <a:p>
                      <a:r>
                        <a:rPr lang="en-US" sz="1000"/>
                        <a:t>4</a:t>
                      </a:r>
                    </a:p>
                  </a:txBody>
                  <a:tcPr/>
                </a:tc>
                <a:tc>
                  <a:txBody>
                    <a:bodyPr/>
                    <a:lstStyle/>
                    <a:p>
                      <a:r>
                        <a:rPr lang="en-US" sz="1000"/>
                        <a:t>0.0143 %</a:t>
                      </a:r>
                    </a:p>
                  </a:txBody>
                  <a:tcPr/>
                </a:tc>
                <a:extLst>
                  <a:ext uri="{0D108BD9-81ED-4DB2-BD59-A6C34878D82A}">
                    <a16:rowId xmlns:a16="http://schemas.microsoft.com/office/drawing/2014/main" val="3767220972"/>
                  </a:ext>
                </a:extLst>
              </a:tr>
            </a:tbl>
          </a:graphicData>
        </a:graphic>
      </p:graphicFrame>
      <p:sp>
        <p:nvSpPr>
          <p:cNvPr id="4" name="Text Placeholder 3">
            <a:extLst>
              <a:ext uri="{FF2B5EF4-FFF2-40B4-BE49-F238E27FC236}">
                <a16:creationId xmlns:a16="http://schemas.microsoft.com/office/drawing/2014/main" id="{4D589E3D-9AB6-400F-96A9-DED63FD06F9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67488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2097-BAC8-42C2-9527-E163674BD08B}"/>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25E16108-F1D9-4181-9B1B-0FC7DF2FED68}"/>
              </a:ext>
            </a:extLst>
          </p:cNvPr>
          <p:cNvGraphicFramePr>
            <a:graphicFrameLocks noGrp="1"/>
          </p:cNvGraphicFramePr>
          <p:nvPr>
            <p:ph type="chart" sz="quarter" idx="13"/>
            <p:extLst>
              <p:ext uri="{D42A27DB-BD31-4B8C-83A1-F6EECF244321}">
                <p14:modId xmlns:p14="http://schemas.microsoft.com/office/powerpoint/2010/main" val="179883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0C66A-7FB2-405B-A7FC-88506C2ECC2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216F9F3-6852-4AD5-8DBB-53073746AC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1458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97BA8-44BC-49CD-89B8-F436AD8A516B}"/>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F5D2DCF9-BFA6-433F-8183-BEAEFC1C5C8F}"/>
              </a:ext>
            </a:extLst>
          </p:cNvPr>
          <p:cNvGraphicFramePr>
            <a:graphicFrameLocks noGrp="1"/>
          </p:cNvGraphicFramePr>
          <p:nvPr>
            <p:ph type="chart" sz="quarter" idx="13"/>
            <p:extLst>
              <p:ext uri="{D42A27DB-BD31-4B8C-83A1-F6EECF244321}">
                <p14:modId xmlns:p14="http://schemas.microsoft.com/office/powerpoint/2010/main" val="1930348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45A23-26E3-4E84-85FF-68BC03B5187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37F5A2C-FDE3-4FFD-B23F-F3FE86445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940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E9B8E-3D19-4C40-9867-E34486B3FBEB}"/>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3AD6D152-328F-498F-9E37-1DC59D529C3D}"/>
              </a:ext>
            </a:extLst>
          </p:cNvPr>
          <p:cNvGraphicFramePr>
            <a:graphicFrameLocks noGrp="1"/>
          </p:cNvGraphicFramePr>
          <p:nvPr>
            <p:ph type="chart" sz="quarter" idx="13"/>
            <p:extLst>
              <p:ext uri="{D42A27DB-BD31-4B8C-83A1-F6EECF244321}">
                <p14:modId xmlns:p14="http://schemas.microsoft.com/office/powerpoint/2010/main" val="3533805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99AA81-E6BC-4C25-9A9D-3E34E191807A}"/>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13B47DF-9E24-4587-9742-23579FE17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19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81D86-F69A-4C1D-8F98-5522E8431286}"/>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BC6B0774-53E2-4D18-A9CB-A27DF74C6A19}"/>
              </a:ext>
            </a:extLst>
          </p:cNvPr>
          <p:cNvGraphicFramePr>
            <a:graphicFrameLocks noGrp="1"/>
          </p:cNvGraphicFramePr>
          <p:nvPr>
            <p:ph type="chart" sz="quarter" idx="13"/>
            <p:extLst>
              <p:ext uri="{D42A27DB-BD31-4B8C-83A1-F6EECF244321}">
                <p14:modId xmlns:p14="http://schemas.microsoft.com/office/powerpoint/2010/main" val="2249446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C56EB6-A1EB-4218-BA40-1EE593097B6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E2B839A-029B-46D0-8124-5AF403CA3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70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F0F2C-8DB4-4691-9C03-E23B4DDF8BE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8E98F4C-2F53-4EB7-B0A4-33B406BD0761}"/>
              </a:ext>
            </a:extLst>
          </p:cNvPr>
          <p:cNvGraphicFramePr>
            <a:graphicFrameLocks noGrp="1"/>
          </p:cNvGraphicFramePr>
          <p:nvPr>
            <p:ph type="chart" sz="quarter" idx="13"/>
            <p:extLst>
              <p:ext uri="{D42A27DB-BD31-4B8C-83A1-F6EECF244321}">
                <p14:modId xmlns:p14="http://schemas.microsoft.com/office/powerpoint/2010/main" val="1246877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3A7E91-45F6-4265-B9D0-91403FC6E3F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616B530-2D38-44E1-9291-97F5E0F05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5942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6138E-2E63-478E-961A-3E6C244431A1}"/>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C496A517-2389-4ACD-AE10-44CB61D41A36}"/>
              </a:ext>
            </a:extLst>
          </p:cNvPr>
          <p:cNvGraphicFramePr>
            <a:graphicFrameLocks noGrp="1"/>
          </p:cNvGraphicFramePr>
          <p:nvPr>
            <p:ph type="chart" sz="quarter" idx="13"/>
            <p:extLst>
              <p:ext uri="{D42A27DB-BD31-4B8C-83A1-F6EECF244321}">
                <p14:modId xmlns:p14="http://schemas.microsoft.com/office/powerpoint/2010/main" val="322960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D7537-7376-46EC-B8B3-22F269D56FA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101C6F8-4F88-4F5F-A427-0C753339B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032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54AC-5E8F-4874-9832-54447C57A475}"/>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C101E7F6-5450-4FF2-B72B-C610422A098E}"/>
              </a:ext>
            </a:extLst>
          </p:cNvPr>
          <p:cNvGraphicFramePr>
            <a:graphicFrameLocks noGrp="1"/>
          </p:cNvGraphicFramePr>
          <p:nvPr>
            <p:ph type="chart" sz="quarter" idx="13"/>
            <p:extLst>
              <p:ext uri="{D42A27DB-BD31-4B8C-83A1-F6EECF244321}">
                <p14:modId xmlns:p14="http://schemas.microsoft.com/office/powerpoint/2010/main" val="879924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D8E7E3-EAD3-44B6-A6C9-63E2887D0B3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F799B0D-951A-44CA-9F37-54F8F2C6DB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2311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DED0-0FA8-462B-BF12-2C29FCE1C50D}"/>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03D3CF5F-C92D-4C4E-91D3-0FC1B9655767}"/>
              </a:ext>
            </a:extLst>
          </p:cNvPr>
          <p:cNvGraphicFramePr>
            <a:graphicFrameLocks noGrp="1"/>
          </p:cNvGraphicFramePr>
          <p:nvPr>
            <p:ph type="chart" sz="quarter" idx="13"/>
            <p:extLst>
              <p:ext uri="{D42A27DB-BD31-4B8C-83A1-F6EECF244321}">
                <p14:modId xmlns:p14="http://schemas.microsoft.com/office/powerpoint/2010/main" val="122491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117CB-237B-4645-901A-0BA24C837C1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B9EDEEF-713A-4719-8E20-84A06D4FBD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90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1D123-2173-4F04-903F-3188311AF368}"/>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AABF0872-92DB-40C3-A991-40880FC2162A}"/>
              </a:ext>
            </a:extLst>
          </p:cNvPr>
          <p:cNvGraphicFramePr>
            <a:graphicFrameLocks noGrp="1"/>
          </p:cNvGraphicFramePr>
          <p:nvPr>
            <p:ph type="chart" sz="quarter" idx="13"/>
            <p:extLst>
              <p:ext uri="{D42A27DB-BD31-4B8C-83A1-F6EECF244321}">
                <p14:modId xmlns:p14="http://schemas.microsoft.com/office/powerpoint/2010/main" val="1329982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5A84A-B4D5-4B54-94D8-190F4A81913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7914E49-9775-4A0A-87CA-B7B83CA71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367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3631-4FBB-426F-8CA0-51B86F5433D3}"/>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DBD8BA48-0117-4EE3-AB58-4B49741556F4}"/>
              </a:ext>
            </a:extLst>
          </p:cNvPr>
          <p:cNvGraphicFramePr>
            <a:graphicFrameLocks noGrp="1"/>
          </p:cNvGraphicFramePr>
          <p:nvPr>
            <p:ph type="chart" sz="quarter" idx="13"/>
            <p:extLst>
              <p:ext uri="{D42A27DB-BD31-4B8C-83A1-F6EECF244321}">
                <p14:modId xmlns:p14="http://schemas.microsoft.com/office/powerpoint/2010/main" val="1982053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16DB9C-C223-4019-93C0-63E6049CB49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8376E693-E775-4F02-865D-A3CA1A7DDE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061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07A1F-7BEC-4F5B-AFE4-BBAAFB255FD2}"/>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E84170A8-E821-4701-93AD-325ED8DAA87D}"/>
              </a:ext>
            </a:extLst>
          </p:cNvPr>
          <p:cNvGraphicFramePr>
            <a:graphicFrameLocks noGrp="1"/>
          </p:cNvGraphicFramePr>
          <p:nvPr>
            <p:ph type="chart" sz="quarter" idx="13"/>
            <p:extLst>
              <p:ext uri="{D42A27DB-BD31-4B8C-83A1-F6EECF244321}">
                <p14:modId xmlns:p14="http://schemas.microsoft.com/office/powerpoint/2010/main" val="338646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CCB1A-6D4C-48B4-A9B7-096FFA92FEA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A80CAC0-F3A9-4F8C-8332-3AC7029C9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350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36F6-0BC2-4C48-89F2-8B8BABD4B3AD}"/>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3B1C86A7-033B-445A-BE0B-895535F96797}"/>
              </a:ext>
            </a:extLst>
          </p:cNvPr>
          <p:cNvGraphicFramePr>
            <a:graphicFrameLocks noGrp="1"/>
          </p:cNvGraphicFramePr>
          <p:nvPr>
            <p:ph type="chart" sz="quarter" idx="13"/>
            <p:extLst>
              <p:ext uri="{D42A27DB-BD31-4B8C-83A1-F6EECF244321}">
                <p14:modId xmlns:p14="http://schemas.microsoft.com/office/powerpoint/2010/main" val="23404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C4229C-68E8-4B6E-9E03-E91E169E4E1E}"/>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DED2CD2-5F81-44D8-9918-18DE617E2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8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667B6-CA6D-4A58-AB6D-67F2F762CEC5}"/>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3242217-DEFD-40D0-AE01-FF001B6391C0}"/>
              </a:ext>
            </a:extLst>
          </p:cNvPr>
          <p:cNvGraphicFramePr>
            <a:graphicFrameLocks noGrp="1"/>
          </p:cNvGraphicFramePr>
          <p:nvPr>
            <p:ph type="chart" sz="quarter" idx="13"/>
            <p:extLst>
              <p:ext uri="{D42A27DB-BD31-4B8C-83A1-F6EECF244321}">
                <p14:modId xmlns:p14="http://schemas.microsoft.com/office/powerpoint/2010/main" val="2729639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BE670-B0D9-4F4B-9599-DDDFDF04F22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C5803DC-34F6-45EB-9822-C4373E883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05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6526-7CD1-4E69-BBD4-26DB84CCB712}"/>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6D2B9804-B776-43D6-B5C0-57154E9F39B1}"/>
              </a:ext>
            </a:extLst>
          </p:cNvPr>
          <p:cNvGraphicFramePr>
            <a:graphicFrameLocks noGrp="1"/>
          </p:cNvGraphicFramePr>
          <p:nvPr>
            <p:ph type="chart" sz="quarter" idx="13"/>
            <p:extLst>
              <p:ext uri="{D42A27DB-BD31-4B8C-83A1-F6EECF244321}">
                <p14:modId xmlns:p14="http://schemas.microsoft.com/office/powerpoint/2010/main" val="50477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C8790B-E29B-46E4-A96D-5106F3D980E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DBEC47C-592E-488E-B0EB-30DDCBD44C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12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72D9C-79BD-4CF5-ADBB-F2FCF758425C}"/>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35CB24D4-2A0A-4149-A3F0-4429538488FD}"/>
              </a:ext>
            </a:extLst>
          </p:cNvPr>
          <p:cNvGraphicFramePr>
            <a:graphicFrameLocks noGrp="1"/>
          </p:cNvGraphicFramePr>
          <p:nvPr>
            <p:ph type="chart" sz="quarter" idx="13"/>
            <p:extLst>
              <p:ext uri="{D42A27DB-BD31-4B8C-83A1-F6EECF244321}">
                <p14:modId xmlns:p14="http://schemas.microsoft.com/office/powerpoint/2010/main" val="2005808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A5B24E-0367-485A-9978-FBDA9F388C6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093EA669-8408-4BAC-BB1A-54EC318E3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472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A6C9-9249-4D4D-8FA6-FA260C93D968}"/>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2C15D271-82AA-4ADD-A969-B190DCE216AC}"/>
              </a:ext>
            </a:extLst>
          </p:cNvPr>
          <p:cNvGraphicFramePr>
            <a:graphicFrameLocks noGrp="1"/>
          </p:cNvGraphicFramePr>
          <p:nvPr>
            <p:ph type="chart" sz="quarter" idx="13"/>
            <p:extLst>
              <p:ext uri="{D42A27DB-BD31-4B8C-83A1-F6EECF244321}">
                <p14:modId xmlns:p14="http://schemas.microsoft.com/office/powerpoint/2010/main" val="1539726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F122B-DC2D-4F12-BEF5-DBA8BDFDBC9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D6B3B90-B9B6-41C3-AFCC-B00CA0922B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220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A256-8E15-4030-B4E8-236F4711EC1A}"/>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398D694E-9282-46CE-9BB7-A78C6EDC2E32}"/>
              </a:ext>
            </a:extLst>
          </p:cNvPr>
          <p:cNvGraphicFramePr>
            <a:graphicFrameLocks noGrp="1"/>
          </p:cNvGraphicFramePr>
          <p:nvPr>
            <p:ph type="chart" sz="quarter" idx="13"/>
            <p:extLst>
              <p:ext uri="{D42A27DB-BD31-4B8C-83A1-F6EECF244321}">
                <p14:modId xmlns:p14="http://schemas.microsoft.com/office/powerpoint/2010/main" val="3783859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CC5D0-93B9-424C-B449-62CD297AACC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3147368-271C-45B2-B183-595AE1E389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671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E0BCD-0BF4-43D9-8864-D86254FDBB85}"/>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E0046D50-7FB8-4F9D-892D-AABB55A9A3FD}"/>
              </a:ext>
            </a:extLst>
          </p:cNvPr>
          <p:cNvGraphicFramePr>
            <a:graphicFrameLocks noGrp="1"/>
          </p:cNvGraphicFramePr>
          <p:nvPr>
            <p:ph type="chart" sz="quarter" idx="13"/>
            <p:extLst>
              <p:ext uri="{D42A27DB-BD31-4B8C-83A1-F6EECF244321}">
                <p14:modId xmlns:p14="http://schemas.microsoft.com/office/powerpoint/2010/main" val="595059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95070-2AE3-4612-970B-E42BB0D0305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2D007F3-362C-46F7-8DD3-2AC752D8D5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245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F16B0-E24A-4996-8027-35E525C79139}"/>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50853C6C-8A4C-47D5-9AAA-8F7F235443C0}"/>
              </a:ext>
            </a:extLst>
          </p:cNvPr>
          <p:cNvGraphicFramePr>
            <a:graphicFrameLocks noGrp="1"/>
          </p:cNvGraphicFramePr>
          <p:nvPr>
            <p:ph type="tbl" sz="quarter" idx="13"/>
            <p:extLst>
              <p:ext uri="{D42A27DB-BD31-4B8C-83A1-F6EECF244321}">
                <p14:modId xmlns:p14="http://schemas.microsoft.com/office/powerpoint/2010/main" val="292617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9568646"/>
                    </a:ext>
                  </a:extLst>
                </a:gridCol>
                <a:gridCol w="1152144">
                  <a:extLst>
                    <a:ext uri="{9D8B030D-6E8A-4147-A177-3AD203B41FA5}">
                      <a16:colId xmlns:a16="http://schemas.microsoft.com/office/drawing/2014/main" val="2850326200"/>
                    </a:ext>
                  </a:extLst>
                </a:gridCol>
                <a:gridCol w="1152144">
                  <a:extLst>
                    <a:ext uri="{9D8B030D-6E8A-4147-A177-3AD203B41FA5}">
                      <a16:colId xmlns:a16="http://schemas.microsoft.com/office/drawing/2014/main" val="881485252"/>
                    </a:ext>
                  </a:extLst>
                </a:gridCol>
                <a:gridCol w="1152144">
                  <a:extLst>
                    <a:ext uri="{9D8B030D-6E8A-4147-A177-3AD203B41FA5}">
                      <a16:colId xmlns:a16="http://schemas.microsoft.com/office/drawing/2014/main" val="2287027697"/>
                    </a:ext>
                  </a:extLst>
                </a:gridCol>
                <a:gridCol w="1152144">
                  <a:extLst>
                    <a:ext uri="{9D8B030D-6E8A-4147-A177-3AD203B41FA5}">
                      <a16:colId xmlns:a16="http://schemas.microsoft.com/office/drawing/2014/main" val="1234947017"/>
                    </a:ext>
                  </a:extLst>
                </a:gridCol>
                <a:gridCol w="1152144">
                  <a:extLst>
                    <a:ext uri="{9D8B030D-6E8A-4147-A177-3AD203B41FA5}">
                      <a16:colId xmlns:a16="http://schemas.microsoft.com/office/drawing/2014/main" val="524974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241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242409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10475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185164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199582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48.066666666667</a:t>
                      </a:r>
                    </a:p>
                  </a:txBody>
                  <a:tcPr/>
                </a:tc>
                <a:extLst>
                  <a:ext uri="{0D108BD9-81ED-4DB2-BD59-A6C34878D82A}">
                    <a16:rowId xmlns:a16="http://schemas.microsoft.com/office/drawing/2014/main" val="361338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21.928571428571</a:t>
                      </a:r>
                    </a:p>
                  </a:txBody>
                  <a:tcPr/>
                </a:tc>
                <a:extLst>
                  <a:ext uri="{0D108BD9-81ED-4DB2-BD59-A6C34878D82A}">
                    <a16:rowId xmlns:a16="http://schemas.microsoft.com/office/drawing/2014/main" val="310086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420498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24.909090909091</a:t>
                      </a:r>
                    </a:p>
                  </a:txBody>
                  <a:tcPr/>
                </a:tc>
                <a:extLst>
                  <a:ext uri="{0D108BD9-81ED-4DB2-BD59-A6C34878D82A}">
                    <a16:rowId xmlns:a16="http://schemas.microsoft.com/office/drawing/2014/main" val="86101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24.909090909091</a:t>
                      </a:r>
                    </a:p>
                  </a:txBody>
                  <a:tcPr/>
                </a:tc>
                <a:extLst>
                  <a:ext uri="{0D108BD9-81ED-4DB2-BD59-A6C34878D82A}">
                    <a16:rowId xmlns:a16="http://schemas.microsoft.com/office/drawing/2014/main" val="283169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87.454545454545</a:t>
                      </a:r>
                    </a:p>
                  </a:txBody>
                  <a:tcPr/>
                </a:tc>
                <a:extLst>
                  <a:ext uri="{0D108BD9-81ED-4DB2-BD59-A6C34878D82A}">
                    <a16:rowId xmlns:a16="http://schemas.microsoft.com/office/drawing/2014/main" val="3112725464"/>
                  </a:ext>
                </a:extLst>
              </a:tr>
            </a:tbl>
          </a:graphicData>
        </a:graphic>
      </p:graphicFrame>
      <p:sp>
        <p:nvSpPr>
          <p:cNvPr id="4" name="Text Placeholder 3">
            <a:extLst>
              <a:ext uri="{FF2B5EF4-FFF2-40B4-BE49-F238E27FC236}">
                <a16:creationId xmlns:a16="http://schemas.microsoft.com/office/drawing/2014/main" id="{E807879E-C1D8-4467-9F54-1EDDF14C2C5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51607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9BD3A-0CFB-48A3-A036-743529393D3D}"/>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30F0879C-06F3-475F-A02C-E94EC705A5AD}"/>
              </a:ext>
            </a:extLst>
          </p:cNvPr>
          <p:cNvGraphicFramePr>
            <a:graphicFrameLocks noGrp="1"/>
          </p:cNvGraphicFramePr>
          <p:nvPr>
            <p:ph type="tbl" sz="quarter" idx="13"/>
            <p:extLst>
              <p:ext uri="{D42A27DB-BD31-4B8C-83A1-F6EECF244321}">
                <p14:modId xmlns:p14="http://schemas.microsoft.com/office/powerpoint/2010/main" val="63792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0809520"/>
                    </a:ext>
                  </a:extLst>
                </a:gridCol>
                <a:gridCol w="1152144">
                  <a:extLst>
                    <a:ext uri="{9D8B030D-6E8A-4147-A177-3AD203B41FA5}">
                      <a16:colId xmlns:a16="http://schemas.microsoft.com/office/drawing/2014/main" val="3470910748"/>
                    </a:ext>
                  </a:extLst>
                </a:gridCol>
                <a:gridCol w="1152144">
                  <a:extLst>
                    <a:ext uri="{9D8B030D-6E8A-4147-A177-3AD203B41FA5}">
                      <a16:colId xmlns:a16="http://schemas.microsoft.com/office/drawing/2014/main" val="4093439056"/>
                    </a:ext>
                  </a:extLst>
                </a:gridCol>
                <a:gridCol w="1152144">
                  <a:extLst>
                    <a:ext uri="{9D8B030D-6E8A-4147-A177-3AD203B41FA5}">
                      <a16:colId xmlns:a16="http://schemas.microsoft.com/office/drawing/2014/main" val="1389265541"/>
                    </a:ext>
                  </a:extLst>
                </a:gridCol>
                <a:gridCol w="1152144">
                  <a:extLst>
                    <a:ext uri="{9D8B030D-6E8A-4147-A177-3AD203B41FA5}">
                      <a16:colId xmlns:a16="http://schemas.microsoft.com/office/drawing/2014/main" val="2417285990"/>
                    </a:ext>
                  </a:extLst>
                </a:gridCol>
                <a:gridCol w="1152144">
                  <a:extLst>
                    <a:ext uri="{9D8B030D-6E8A-4147-A177-3AD203B41FA5}">
                      <a16:colId xmlns:a16="http://schemas.microsoft.com/office/drawing/2014/main" val="265841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4196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73.875</a:t>
                      </a:r>
                    </a:p>
                  </a:txBody>
                  <a:tcPr/>
                </a:tc>
                <a:extLst>
                  <a:ext uri="{0D108BD9-81ED-4DB2-BD59-A6C34878D82A}">
                    <a16:rowId xmlns:a16="http://schemas.microsoft.com/office/drawing/2014/main" val="407798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91952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69879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01214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46399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#𝐈𝐦𝐩𝐞𝐫𝐢𝐚𝐥𝐞𝟒𝟎𝟎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225.25</a:t>
                      </a:r>
                    </a:p>
                  </a:txBody>
                  <a:tcPr/>
                </a:tc>
                <a:extLst>
                  <a:ext uri="{0D108BD9-81ED-4DB2-BD59-A6C34878D82A}">
                    <a16:rowId xmlns:a16="http://schemas.microsoft.com/office/drawing/2014/main" val="160690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67508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194863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209873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591756139"/>
                  </a:ext>
                </a:extLst>
              </a:tr>
            </a:tbl>
          </a:graphicData>
        </a:graphic>
      </p:graphicFrame>
      <p:sp>
        <p:nvSpPr>
          <p:cNvPr id="4" name="Text Placeholder 3">
            <a:extLst>
              <a:ext uri="{FF2B5EF4-FFF2-40B4-BE49-F238E27FC236}">
                <a16:creationId xmlns:a16="http://schemas.microsoft.com/office/drawing/2014/main" id="{52F71767-B312-414E-8984-7FB9E31749E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805653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DEA56-6B25-41B5-9CAF-018830FC17A5}"/>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EC66DC4F-7C33-42C6-B80E-95AC4AEDEE3C}"/>
              </a:ext>
            </a:extLst>
          </p:cNvPr>
          <p:cNvGraphicFramePr>
            <a:graphicFrameLocks noGrp="1"/>
          </p:cNvGraphicFramePr>
          <p:nvPr>
            <p:ph type="tbl" sz="quarter" idx="13"/>
            <p:extLst>
              <p:ext uri="{D42A27DB-BD31-4B8C-83A1-F6EECF244321}">
                <p14:modId xmlns:p14="http://schemas.microsoft.com/office/powerpoint/2010/main" val="75974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3178569"/>
                    </a:ext>
                  </a:extLst>
                </a:gridCol>
                <a:gridCol w="1152144">
                  <a:extLst>
                    <a:ext uri="{9D8B030D-6E8A-4147-A177-3AD203B41FA5}">
                      <a16:colId xmlns:a16="http://schemas.microsoft.com/office/drawing/2014/main" val="434097579"/>
                    </a:ext>
                  </a:extLst>
                </a:gridCol>
                <a:gridCol w="1152144">
                  <a:extLst>
                    <a:ext uri="{9D8B030D-6E8A-4147-A177-3AD203B41FA5}">
                      <a16:colId xmlns:a16="http://schemas.microsoft.com/office/drawing/2014/main" val="1589760454"/>
                    </a:ext>
                  </a:extLst>
                </a:gridCol>
                <a:gridCol w="1152144">
                  <a:extLst>
                    <a:ext uri="{9D8B030D-6E8A-4147-A177-3AD203B41FA5}">
                      <a16:colId xmlns:a16="http://schemas.microsoft.com/office/drawing/2014/main" val="1142206039"/>
                    </a:ext>
                  </a:extLst>
                </a:gridCol>
                <a:gridCol w="1152144">
                  <a:extLst>
                    <a:ext uri="{9D8B030D-6E8A-4147-A177-3AD203B41FA5}">
                      <a16:colId xmlns:a16="http://schemas.microsoft.com/office/drawing/2014/main" val="1897564235"/>
                    </a:ext>
                  </a:extLst>
                </a:gridCol>
                <a:gridCol w="1152144">
                  <a:extLst>
                    <a:ext uri="{9D8B030D-6E8A-4147-A177-3AD203B41FA5}">
                      <a16:colId xmlns:a16="http://schemas.microsoft.com/office/drawing/2014/main" val="2529196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1737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12246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03693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619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41499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#VivoBenelli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235082183"/>
                  </a:ext>
                </a:extLst>
              </a:tr>
            </a:tbl>
          </a:graphicData>
        </a:graphic>
      </p:graphicFrame>
      <p:sp>
        <p:nvSpPr>
          <p:cNvPr id="4" name="Text Placeholder 3">
            <a:extLst>
              <a:ext uri="{FF2B5EF4-FFF2-40B4-BE49-F238E27FC236}">
                <a16:creationId xmlns:a16="http://schemas.microsoft.com/office/drawing/2014/main" id="{5ECD493B-6E42-484E-8816-615253B22BC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922159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43CC3-4410-40C7-A1F6-3CCE0E8111F6}"/>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2A3C04E5-2404-4DAB-9E20-9DCB290D28EC}"/>
              </a:ext>
            </a:extLst>
          </p:cNvPr>
          <p:cNvGraphicFramePr>
            <a:graphicFrameLocks noGrp="1"/>
          </p:cNvGraphicFramePr>
          <p:nvPr>
            <p:ph type="tbl" sz="quarter" idx="13"/>
            <p:extLst>
              <p:ext uri="{D42A27DB-BD31-4B8C-83A1-F6EECF244321}">
                <p14:modId xmlns:p14="http://schemas.microsoft.com/office/powerpoint/2010/main" val="123303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1184849"/>
                    </a:ext>
                  </a:extLst>
                </a:gridCol>
                <a:gridCol w="493776">
                  <a:extLst>
                    <a:ext uri="{9D8B030D-6E8A-4147-A177-3AD203B41FA5}">
                      <a16:colId xmlns:a16="http://schemas.microsoft.com/office/drawing/2014/main" val="3437875044"/>
                    </a:ext>
                  </a:extLst>
                </a:gridCol>
                <a:gridCol w="493776">
                  <a:extLst>
                    <a:ext uri="{9D8B030D-6E8A-4147-A177-3AD203B41FA5}">
                      <a16:colId xmlns:a16="http://schemas.microsoft.com/office/drawing/2014/main" val="2850193739"/>
                    </a:ext>
                  </a:extLst>
                </a:gridCol>
                <a:gridCol w="493776">
                  <a:extLst>
                    <a:ext uri="{9D8B030D-6E8A-4147-A177-3AD203B41FA5}">
                      <a16:colId xmlns:a16="http://schemas.microsoft.com/office/drawing/2014/main" val="2180204703"/>
                    </a:ext>
                  </a:extLst>
                </a:gridCol>
                <a:gridCol w="493776">
                  <a:extLst>
                    <a:ext uri="{9D8B030D-6E8A-4147-A177-3AD203B41FA5}">
                      <a16:colId xmlns:a16="http://schemas.microsoft.com/office/drawing/2014/main" val="3475116561"/>
                    </a:ext>
                  </a:extLst>
                </a:gridCol>
                <a:gridCol w="493776">
                  <a:extLst>
                    <a:ext uri="{9D8B030D-6E8A-4147-A177-3AD203B41FA5}">
                      <a16:colId xmlns:a16="http://schemas.microsoft.com/office/drawing/2014/main" val="972625887"/>
                    </a:ext>
                  </a:extLst>
                </a:gridCol>
                <a:gridCol w="493776">
                  <a:extLst>
                    <a:ext uri="{9D8B030D-6E8A-4147-A177-3AD203B41FA5}">
                      <a16:colId xmlns:a16="http://schemas.microsoft.com/office/drawing/2014/main" val="1867631191"/>
                    </a:ext>
                  </a:extLst>
                </a:gridCol>
                <a:gridCol w="493776">
                  <a:extLst>
                    <a:ext uri="{9D8B030D-6E8A-4147-A177-3AD203B41FA5}">
                      <a16:colId xmlns:a16="http://schemas.microsoft.com/office/drawing/2014/main" val="874808817"/>
                    </a:ext>
                  </a:extLst>
                </a:gridCol>
                <a:gridCol w="493776">
                  <a:extLst>
                    <a:ext uri="{9D8B030D-6E8A-4147-A177-3AD203B41FA5}">
                      <a16:colId xmlns:a16="http://schemas.microsoft.com/office/drawing/2014/main" val="2894897937"/>
                    </a:ext>
                  </a:extLst>
                </a:gridCol>
                <a:gridCol w="493776">
                  <a:extLst>
                    <a:ext uri="{9D8B030D-6E8A-4147-A177-3AD203B41FA5}">
                      <a16:colId xmlns:a16="http://schemas.microsoft.com/office/drawing/2014/main" val="1401909964"/>
                    </a:ext>
                  </a:extLst>
                </a:gridCol>
                <a:gridCol w="493776">
                  <a:extLst>
                    <a:ext uri="{9D8B030D-6E8A-4147-A177-3AD203B41FA5}">
                      <a16:colId xmlns:a16="http://schemas.microsoft.com/office/drawing/2014/main" val="1083369558"/>
                    </a:ext>
                  </a:extLst>
                </a:gridCol>
                <a:gridCol w="493776">
                  <a:extLst>
                    <a:ext uri="{9D8B030D-6E8A-4147-A177-3AD203B41FA5}">
                      <a16:colId xmlns:a16="http://schemas.microsoft.com/office/drawing/2014/main" val="260255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41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- 2021-03-22 10:00:54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230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- 2021-04-06 13:02:08</a:t>
                      </a:r>
                      <a:r>
                        <a:rPr kumimoji="0" lang="es-ES" sz="1000" b="0" i="0" u="none" strike="noStrike" kern="1200" cap="none" spc="0" normalizeH="0" baseline="0" noProof="0">
                          <a:ln>
                            <a:noFill/>
                          </a:ln>
                          <a:solidFill>
                            <a:prstClr val="black"/>
                          </a:solidFill>
                          <a:effectLst/>
                          <a:uLnTx/>
                          <a:uFillTx/>
                          <a:latin typeface="+mn-lt"/>
                          <a:ea typeface="+mn-ea"/>
                          <a:cs typeface="+mn-cs"/>
                        </a:rPr>
                        <a:t>
 Yamaha te sigue sorprendiendo y ofreciendo la mejor tecnología del mercado.
Te presentamos el F425 V8 XTO Off Shore, el primer cuatro tiempo de inyección directa de la industria.
Conocelo por completo ingresando en bit.ly/YamahaF425V8XTO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6433443"/>
                  </a:ext>
                </a:extLst>
              </a:tr>
            </a:tbl>
          </a:graphicData>
        </a:graphic>
      </p:graphicFrame>
      <p:sp>
        <p:nvSpPr>
          <p:cNvPr id="4" name="Text Placeholder 3">
            <a:extLst>
              <a:ext uri="{FF2B5EF4-FFF2-40B4-BE49-F238E27FC236}">
                <a16:creationId xmlns:a16="http://schemas.microsoft.com/office/drawing/2014/main" id="{BCD49D25-15E3-4DAA-B771-87973D8E6C0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603786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D0983-3A1D-445A-AA89-63EFD54AD535}"/>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8533A068-3877-417E-9BF7-911DA17E7206}"/>
              </a:ext>
            </a:extLst>
          </p:cNvPr>
          <p:cNvGraphicFramePr>
            <a:graphicFrameLocks noGrp="1"/>
          </p:cNvGraphicFramePr>
          <p:nvPr>
            <p:ph type="tbl" sz="quarter" idx="13"/>
            <p:extLst>
              <p:ext uri="{D42A27DB-BD31-4B8C-83A1-F6EECF244321}">
                <p14:modId xmlns:p14="http://schemas.microsoft.com/office/powerpoint/2010/main" val="723381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9984264"/>
                    </a:ext>
                  </a:extLst>
                </a:gridCol>
                <a:gridCol w="493776">
                  <a:extLst>
                    <a:ext uri="{9D8B030D-6E8A-4147-A177-3AD203B41FA5}">
                      <a16:colId xmlns:a16="http://schemas.microsoft.com/office/drawing/2014/main" val="1467973685"/>
                    </a:ext>
                  </a:extLst>
                </a:gridCol>
                <a:gridCol w="493776">
                  <a:extLst>
                    <a:ext uri="{9D8B030D-6E8A-4147-A177-3AD203B41FA5}">
                      <a16:colId xmlns:a16="http://schemas.microsoft.com/office/drawing/2014/main" val="2969207251"/>
                    </a:ext>
                  </a:extLst>
                </a:gridCol>
                <a:gridCol w="493776">
                  <a:extLst>
                    <a:ext uri="{9D8B030D-6E8A-4147-A177-3AD203B41FA5}">
                      <a16:colId xmlns:a16="http://schemas.microsoft.com/office/drawing/2014/main" val="3937612368"/>
                    </a:ext>
                  </a:extLst>
                </a:gridCol>
                <a:gridCol w="493776">
                  <a:extLst>
                    <a:ext uri="{9D8B030D-6E8A-4147-A177-3AD203B41FA5}">
                      <a16:colId xmlns:a16="http://schemas.microsoft.com/office/drawing/2014/main" val="2538525986"/>
                    </a:ext>
                  </a:extLst>
                </a:gridCol>
                <a:gridCol w="493776">
                  <a:extLst>
                    <a:ext uri="{9D8B030D-6E8A-4147-A177-3AD203B41FA5}">
                      <a16:colId xmlns:a16="http://schemas.microsoft.com/office/drawing/2014/main" val="4059480641"/>
                    </a:ext>
                  </a:extLst>
                </a:gridCol>
                <a:gridCol w="493776">
                  <a:extLst>
                    <a:ext uri="{9D8B030D-6E8A-4147-A177-3AD203B41FA5}">
                      <a16:colId xmlns:a16="http://schemas.microsoft.com/office/drawing/2014/main" val="411473223"/>
                    </a:ext>
                  </a:extLst>
                </a:gridCol>
                <a:gridCol w="493776">
                  <a:extLst>
                    <a:ext uri="{9D8B030D-6E8A-4147-A177-3AD203B41FA5}">
                      <a16:colId xmlns:a16="http://schemas.microsoft.com/office/drawing/2014/main" val="3608433168"/>
                    </a:ext>
                  </a:extLst>
                </a:gridCol>
                <a:gridCol w="493776">
                  <a:extLst>
                    <a:ext uri="{9D8B030D-6E8A-4147-A177-3AD203B41FA5}">
                      <a16:colId xmlns:a16="http://schemas.microsoft.com/office/drawing/2014/main" val="3828418956"/>
                    </a:ext>
                  </a:extLst>
                </a:gridCol>
                <a:gridCol w="493776">
                  <a:extLst>
                    <a:ext uri="{9D8B030D-6E8A-4147-A177-3AD203B41FA5}">
                      <a16:colId xmlns:a16="http://schemas.microsoft.com/office/drawing/2014/main" val="169987230"/>
                    </a:ext>
                  </a:extLst>
                </a:gridCol>
                <a:gridCol w="493776">
                  <a:extLst>
                    <a:ext uri="{9D8B030D-6E8A-4147-A177-3AD203B41FA5}">
                      <a16:colId xmlns:a16="http://schemas.microsoft.com/office/drawing/2014/main" val="3144000192"/>
                    </a:ext>
                  </a:extLst>
                </a:gridCol>
                <a:gridCol w="493776">
                  <a:extLst>
                    <a:ext uri="{9D8B030D-6E8A-4147-A177-3AD203B41FA5}">
                      <a16:colId xmlns:a16="http://schemas.microsoft.com/office/drawing/2014/main" val="188136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242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- 2021-03-29 12:00:42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266790"/>
                  </a:ext>
                </a:extLst>
              </a:tr>
            </a:tbl>
          </a:graphicData>
        </a:graphic>
      </p:graphicFrame>
      <p:sp>
        <p:nvSpPr>
          <p:cNvPr id="4" name="Text Placeholder 3">
            <a:extLst>
              <a:ext uri="{FF2B5EF4-FFF2-40B4-BE49-F238E27FC236}">
                <a16:creationId xmlns:a16="http://schemas.microsoft.com/office/drawing/2014/main" id="{03CB8335-3D0A-47ED-A602-AF2E22E1F6A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927015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EFA3D-8D5B-402F-AB05-1FD5171051B4}"/>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CE572DAE-DEE1-4CBB-BFD6-76F2D7D00D35}"/>
              </a:ext>
            </a:extLst>
          </p:cNvPr>
          <p:cNvGraphicFramePr>
            <a:graphicFrameLocks noGrp="1"/>
          </p:cNvGraphicFramePr>
          <p:nvPr>
            <p:ph type="tbl" sz="quarter" idx="13"/>
            <p:extLst>
              <p:ext uri="{D42A27DB-BD31-4B8C-83A1-F6EECF244321}">
                <p14:modId xmlns:p14="http://schemas.microsoft.com/office/powerpoint/2010/main" val="106138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5745914"/>
                    </a:ext>
                  </a:extLst>
                </a:gridCol>
                <a:gridCol w="493776">
                  <a:extLst>
                    <a:ext uri="{9D8B030D-6E8A-4147-A177-3AD203B41FA5}">
                      <a16:colId xmlns:a16="http://schemas.microsoft.com/office/drawing/2014/main" val="2805260380"/>
                    </a:ext>
                  </a:extLst>
                </a:gridCol>
                <a:gridCol w="493776">
                  <a:extLst>
                    <a:ext uri="{9D8B030D-6E8A-4147-A177-3AD203B41FA5}">
                      <a16:colId xmlns:a16="http://schemas.microsoft.com/office/drawing/2014/main" val="3969432798"/>
                    </a:ext>
                  </a:extLst>
                </a:gridCol>
                <a:gridCol w="493776">
                  <a:extLst>
                    <a:ext uri="{9D8B030D-6E8A-4147-A177-3AD203B41FA5}">
                      <a16:colId xmlns:a16="http://schemas.microsoft.com/office/drawing/2014/main" val="4267671473"/>
                    </a:ext>
                  </a:extLst>
                </a:gridCol>
                <a:gridCol w="493776">
                  <a:extLst>
                    <a:ext uri="{9D8B030D-6E8A-4147-A177-3AD203B41FA5}">
                      <a16:colId xmlns:a16="http://schemas.microsoft.com/office/drawing/2014/main" val="3731479399"/>
                    </a:ext>
                  </a:extLst>
                </a:gridCol>
                <a:gridCol w="493776">
                  <a:extLst>
                    <a:ext uri="{9D8B030D-6E8A-4147-A177-3AD203B41FA5}">
                      <a16:colId xmlns:a16="http://schemas.microsoft.com/office/drawing/2014/main" val="1950439807"/>
                    </a:ext>
                  </a:extLst>
                </a:gridCol>
                <a:gridCol w="493776">
                  <a:extLst>
                    <a:ext uri="{9D8B030D-6E8A-4147-A177-3AD203B41FA5}">
                      <a16:colId xmlns:a16="http://schemas.microsoft.com/office/drawing/2014/main" val="1275403921"/>
                    </a:ext>
                  </a:extLst>
                </a:gridCol>
                <a:gridCol w="493776">
                  <a:extLst>
                    <a:ext uri="{9D8B030D-6E8A-4147-A177-3AD203B41FA5}">
                      <a16:colId xmlns:a16="http://schemas.microsoft.com/office/drawing/2014/main" val="945828610"/>
                    </a:ext>
                  </a:extLst>
                </a:gridCol>
                <a:gridCol w="493776">
                  <a:extLst>
                    <a:ext uri="{9D8B030D-6E8A-4147-A177-3AD203B41FA5}">
                      <a16:colId xmlns:a16="http://schemas.microsoft.com/office/drawing/2014/main" val="2911121960"/>
                    </a:ext>
                  </a:extLst>
                </a:gridCol>
                <a:gridCol w="493776">
                  <a:extLst>
                    <a:ext uri="{9D8B030D-6E8A-4147-A177-3AD203B41FA5}">
                      <a16:colId xmlns:a16="http://schemas.microsoft.com/office/drawing/2014/main" val="3254987798"/>
                    </a:ext>
                  </a:extLst>
                </a:gridCol>
                <a:gridCol w="493776">
                  <a:extLst>
                    <a:ext uri="{9D8B030D-6E8A-4147-A177-3AD203B41FA5}">
                      <a16:colId xmlns:a16="http://schemas.microsoft.com/office/drawing/2014/main" val="1857428828"/>
                    </a:ext>
                  </a:extLst>
                </a:gridCol>
                <a:gridCol w="493776">
                  <a:extLst>
                    <a:ext uri="{9D8B030D-6E8A-4147-A177-3AD203B41FA5}">
                      <a16:colId xmlns:a16="http://schemas.microsoft.com/office/drawing/2014/main" val="170046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47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- 2021-03-18 18:00:24</a:t>
                      </a:r>
                      <a:r>
                        <a:rPr kumimoji="0" lang="es-ES" sz="1000" b="0" i="0" u="none" strike="noStrike" kern="1200" cap="none" spc="0" normalizeH="0" baseline="0" noProof="0">
                          <a:ln>
                            <a:noFill/>
                          </a:ln>
                          <a:solidFill>
                            <a:prstClr val="black"/>
                          </a:solidFill>
                          <a:effectLst/>
                          <a:uLnTx/>
                          <a:uFillTx/>
                          <a:latin typeface="+mn-lt"/>
                          <a:ea typeface="+mn-ea"/>
                          <a:cs typeface="+mn-cs"/>
                        </a:rPr>
                        <a:t>
 Llegó la tan esperada #𝐈𝐦𝐩𝐞𝐫𝐢𝐚𝐥𝐞𝟒𝟎𝟎.⁣
⁣
Una auténtica motocicleta para espíritus libres. 
Inspirada en los años 50, un clásico que encuentra su esencia de forma elegante y moderna, con estilo retro y componentes de última tecnología . ⁣
⁣
Un nuevo camino comienza con la nueva Imperiale 400.⁣ ¿Estás listo?
⁣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0947453"/>
                  </a:ext>
                </a:extLst>
              </a:tr>
            </a:tbl>
          </a:graphicData>
        </a:graphic>
      </p:graphicFrame>
      <p:sp>
        <p:nvSpPr>
          <p:cNvPr id="4" name="Text Placeholder 3">
            <a:extLst>
              <a:ext uri="{FF2B5EF4-FFF2-40B4-BE49-F238E27FC236}">
                <a16:creationId xmlns:a16="http://schemas.microsoft.com/office/drawing/2014/main" id="{1EAA432F-642B-446F-B426-A188A5C81FC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832442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7057-6A3A-47F8-B815-3DFF806B64DA}"/>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B951D0FD-83A4-470E-87AD-1920D540B6F2}"/>
              </a:ext>
            </a:extLst>
          </p:cNvPr>
          <p:cNvGraphicFramePr>
            <a:graphicFrameLocks noGrp="1"/>
          </p:cNvGraphicFramePr>
          <p:nvPr>
            <p:ph type="tbl" sz="quarter" idx="13"/>
            <p:extLst>
              <p:ext uri="{D42A27DB-BD31-4B8C-83A1-F6EECF244321}">
                <p14:modId xmlns:p14="http://schemas.microsoft.com/office/powerpoint/2010/main" val="1682605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4531646"/>
                    </a:ext>
                  </a:extLst>
                </a:gridCol>
                <a:gridCol w="493776">
                  <a:extLst>
                    <a:ext uri="{9D8B030D-6E8A-4147-A177-3AD203B41FA5}">
                      <a16:colId xmlns:a16="http://schemas.microsoft.com/office/drawing/2014/main" val="1208470781"/>
                    </a:ext>
                  </a:extLst>
                </a:gridCol>
                <a:gridCol w="493776">
                  <a:extLst>
                    <a:ext uri="{9D8B030D-6E8A-4147-A177-3AD203B41FA5}">
                      <a16:colId xmlns:a16="http://schemas.microsoft.com/office/drawing/2014/main" val="1075693365"/>
                    </a:ext>
                  </a:extLst>
                </a:gridCol>
                <a:gridCol w="493776">
                  <a:extLst>
                    <a:ext uri="{9D8B030D-6E8A-4147-A177-3AD203B41FA5}">
                      <a16:colId xmlns:a16="http://schemas.microsoft.com/office/drawing/2014/main" val="3458606446"/>
                    </a:ext>
                  </a:extLst>
                </a:gridCol>
                <a:gridCol w="493776">
                  <a:extLst>
                    <a:ext uri="{9D8B030D-6E8A-4147-A177-3AD203B41FA5}">
                      <a16:colId xmlns:a16="http://schemas.microsoft.com/office/drawing/2014/main" val="3353495169"/>
                    </a:ext>
                  </a:extLst>
                </a:gridCol>
                <a:gridCol w="493776">
                  <a:extLst>
                    <a:ext uri="{9D8B030D-6E8A-4147-A177-3AD203B41FA5}">
                      <a16:colId xmlns:a16="http://schemas.microsoft.com/office/drawing/2014/main" val="2909511919"/>
                    </a:ext>
                  </a:extLst>
                </a:gridCol>
                <a:gridCol w="493776">
                  <a:extLst>
                    <a:ext uri="{9D8B030D-6E8A-4147-A177-3AD203B41FA5}">
                      <a16:colId xmlns:a16="http://schemas.microsoft.com/office/drawing/2014/main" val="2635845739"/>
                    </a:ext>
                  </a:extLst>
                </a:gridCol>
                <a:gridCol w="493776">
                  <a:extLst>
                    <a:ext uri="{9D8B030D-6E8A-4147-A177-3AD203B41FA5}">
                      <a16:colId xmlns:a16="http://schemas.microsoft.com/office/drawing/2014/main" val="264434033"/>
                    </a:ext>
                  </a:extLst>
                </a:gridCol>
                <a:gridCol w="493776">
                  <a:extLst>
                    <a:ext uri="{9D8B030D-6E8A-4147-A177-3AD203B41FA5}">
                      <a16:colId xmlns:a16="http://schemas.microsoft.com/office/drawing/2014/main" val="1994638944"/>
                    </a:ext>
                  </a:extLst>
                </a:gridCol>
                <a:gridCol w="493776">
                  <a:extLst>
                    <a:ext uri="{9D8B030D-6E8A-4147-A177-3AD203B41FA5}">
                      <a16:colId xmlns:a16="http://schemas.microsoft.com/office/drawing/2014/main" val="2571104076"/>
                    </a:ext>
                  </a:extLst>
                </a:gridCol>
                <a:gridCol w="493776">
                  <a:extLst>
                    <a:ext uri="{9D8B030D-6E8A-4147-A177-3AD203B41FA5}">
                      <a16:colId xmlns:a16="http://schemas.microsoft.com/office/drawing/2014/main" val="211066452"/>
                    </a:ext>
                  </a:extLst>
                </a:gridCol>
                <a:gridCol w="493776">
                  <a:extLst>
                    <a:ext uri="{9D8B030D-6E8A-4147-A177-3AD203B41FA5}">
                      <a16:colId xmlns:a16="http://schemas.microsoft.com/office/drawing/2014/main" val="1662203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77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- 2021-04-15 11:56:46</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422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- 2021-03-31 16:00:36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76055396"/>
                  </a:ext>
                </a:extLst>
              </a:tr>
            </a:tbl>
          </a:graphicData>
        </a:graphic>
      </p:graphicFrame>
      <p:sp>
        <p:nvSpPr>
          <p:cNvPr id="4" name="Text Placeholder 3">
            <a:extLst>
              <a:ext uri="{FF2B5EF4-FFF2-40B4-BE49-F238E27FC236}">
                <a16:creationId xmlns:a16="http://schemas.microsoft.com/office/drawing/2014/main" id="{0A5E0DF9-E55C-4278-8004-0960539F47F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6327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2CC3-3AA0-452B-8DFF-F5F4F3F3306D}"/>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80032D02-667C-43BC-A74C-4417BCDA4312}"/>
              </a:ext>
            </a:extLst>
          </p:cNvPr>
          <p:cNvGraphicFramePr>
            <a:graphicFrameLocks noGrp="1"/>
          </p:cNvGraphicFramePr>
          <p:nvPr>
            <p:ph type="tbl" sz="quarter" idx="13"/>
            <p:extLst>
              <p:ext uri="{D42A27DB-BD31-4B8C-83A1-F6EECF244321}">
                <p14:modId xmlns:p14="http://schemas.microsoft.com/office/powerpoint/2010/main" val="58935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2401659"/>
                    </a:ext>
                  </a:extLst>
                </a:gridCol>
                <a:gridCol w="493776">
                  <a:extLst>
                    <a:ext uri="{9D8B030D-6E8A-4147-A177-3AD203B41FA5}">
                      <a16:colId xmlns:a16="http://schemas.microsoft.com/office/drawing/2014/main" val="884356196"/>
                    </a:ext>
                  </a:extLst>
                </a:gridCol>
                <a:gridCol w="493776">
                  <a:extLst>
                    <a:ext uri="{9D8B030D-6E8A-4147-A177-3AD203B41FA5}">
                      <a16:colId xmlns:a16="http://schemas.microsoft.com/office/drawing/2014/main" val="3468310287"/>
                    </a:ext>
                  </a:extLst>
                </a:gridCol>
                <a:gridCol w="493776">
                  <a:extLst>
                    <a:ext uri="{9D8B030D-6E8A-4147-A177-3AD203B41FA5}">
                      <a16:colId xmlns:a16="http://schemas.microsoft.com/office/drawing/2014/main" val="1608109938"/>
                    </a:ext>
                  </a:extLst>
                </a:gridCol>
                <a:gridCol w="493776">
                  <a:extLst>
                    <a:ext uri="{9D8B030D-6E8A-4147-A177-3AD203B41FA5}">
                      <a16:colId xmlns:a16="http://schemas.microsoft.com/office/drawing/2014/main" val="2334824902"/>
                    </a:ext>
                  </a:extLst>
                </a:gridCol>
                <a:gridCol w="493776">
                  <a:extLst>
                    <a:ext uri="{9D8B030D-6E8A-4147-A177-3AD203B41FA5}">
                      <a16:colId xmlns:a16="http://schemas.microsoft.com/office/drawing/2014/main" val="1572827349"/>
                    </a:ext>
                  </a:extLst>
                </a:gridCol>
                <a:gridCol w="493776">
                  <a:extLst>
                    <a:ext uri="{9D8B030D-6E8A-4147-A177-3AD203B41FA5}">
                      <a16:colId xmlns:a16="http://schemas.microsoft.com/office/drawing/2014/main" val="1565038866"/>
                    </a:ext>
                  </a:extLst>
                </a:gridCol>
                <a:gridCol w="493776">
                  <a:extLst>
                    <a:ext uri="{9D8B030D-6E8A-4147-A177-3AD203B41FA5}">
                      <a16:colId xmlns:a16="http://schemas.microsoft.com/office/drawing/2014/main" val="4030078928"/>
                    </a:ext>
                  </a:extLst>
                </a:gridCol>
                <a:gridCol w="493776">
                  <a:extLst>
                    <a:ext uri="{9D8B030D-6E8A-4147-A177-3AD203B41FA5}">
                      <a16:colId xmlns:a16="http://schemas.microsoft.com/office/drawing/2014/main" val="3253659119"/>
                    </a:ext>
                  </a:extLst>
                </a:gridCol>
                <a:gridCol w="493776">
                  <a:extLst>
                    <a:ext uri="{9D8B030D-6E8A-4147-A177-3AD203B41FA5}">
                      <a16:colId xmlns:a16="http://schemas.microsoft.com/office/drawing/2014/main" val="3174563522"/>
                    </a:ext>
                  </a:extLst>
                </a:gridCol>
                <a:gridCol w="493776">
                  <a:extLst>
                    <a:ext uri="{9D8B030D-6E8A-4147-A177-3AD203B41FA5}">
                      <a16:colId xmlns:a16="http://schemas.microsoft.com/office/drawing/2014/main" val="2485521981"/>
                    </a:ext>
                  </a:extLst>
                </a:gridCol>
                <a:gridCol w="493776">
                  <a:extLst>
                    <a:ext uri="{9D8B030D-6E8A-4147-A177-3AD203B41FA5}">
                      <a16:colId xmlns:a16="http://schemas.microsoft.com/office/drawing/2014/main" val="361578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80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- 2021-03-24 20:00:29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523983"/>
                  </a:ext>
                </a:extLst>
              </a:tr>
            </a:tbl>
          </a:graphicData>
        </a:graphic>
      </p:graphicFrame>
      <p:sp>
        <p:nvSpPr>
          <p:cNvPr id="4" name="Text Placeholder 3">
            <a:extLst>
              <a:ext uri="{FF2B5EF4-FFF2-40B4-BE49-F238E27FC236}">
                <a16:creationId xmlns:a16="http://schemas.microsoft.com/office/drawing/2014/main" id="{4654CE76-3192-42F5-B7D9-729CCCF3B90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4473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C2B1-E8D5-4CEC-94AE-6CFA86A43B2B}"/>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4D606384-E016-4A3F-BF7F-0FD2C19F2F04}"/>
              </a:ext>
            </a:extLst>
          </p:cNvPr>
          <p:cNvGraphicFramePr>
            <a:graphicFrameLocks noGrp="1"/>
          </p:cNvGraphicFramePr>
          <p:nvPr>
            <p:ph type="tbl" sz="quarter" idx="13"/>
            <p:extLst>
              <p:ext uri="{D42A27DB-BD31-4B8C-83A1-F6EECF244321}">
                <p14:modId xmlns:p14="http://schemas.microsoft.com/office/powerpoint/2010/main" val="99483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6628664"/>
                    </a:ext>
                  </a:extLst>
                </a:gridCol>
                <a:gridCol w="493776">
                  <a:extLst>
                    <a:ext uri="{9D8B030D-6E8A-4147-A177-3AD203B41FA5}">
                      <a16:colId xmlns:a16="http://schemas.microsoft.com/office/drawing/2014/main" val="56909239"/>
                    </a:ext>
                  </a:extLst>
                </a:gridCol>
                <a:gridCol w="493776">
                  <a:extLst>
                    <a:ext uri="{9D8B030D-6E8A-4147-A177-3AD203B41FA5}">
                      <a16:colId xmlns:a16="http://schemas.microsoft.com/office/drawing/2014/main" val="3026830519"/>
                    </a:ext>
                  </a:extLst>
                </a:gridCol>
                <a:gridCol w="493776">
                  <a:extLst>
                    <a:ext uri="{9D8B030D-6E8A-4147-A177-3AD203B41FA5}">
                      <a16:colId xmlns:a16="http://schemas.microsoft.com/office/drawing/2014/main" val="2904503041"/>
                    </a:ext>
                  </a:extLst>
                </a:gridCol>
                <a:gridCol w="493776">
                  <a:extLst>
                    <a:ext uri="{9D8B030D-6E8A-4147-A177-3AD203B41FA5}">
                      <a16:colId xmlns:a16="http://schemas.microsoft.com/office/drawing/2014/main" val="3630392263"/>
                    </a:ext>
                  </a:extLst>
                </a:gridCol>
                <a:gridCol w="493776">
                  <a:extLst>
                    <a:ext uri="{9D8B030D-6E8A-4147-A177-3AD203B41FA5}">
                      <a16:colId xmlns:a16="http://schemas.microsoft.com/office/drawing/2014/main" val="363497539"/>
                    </a:ext>
                  </a:extLst>
                </a:gridCol>
                <a:gridCol w="493776">
                  <a:extLst>
                    <a:ext uri="{9D8B030D-6E8A-4147-A177-3AD203B41FA5}">
                      <a16:colId xmlns:a16="http://schemas.microsoft.com/office/drawing/2014/main" val="385304234"/>
                    </a:ext>
                  </a:extLst>
                </a:gridCol>
                <a:gridCol w="493776">
                  <a:extLst>
                    <a:ext uri="{9D8B030D-6E8A-4147-A177-3AD203B41FA5}">
                      <a16:colId xmlns:a16="http://schemas.microsoft.com/office/drawing/2014/main" val="3505129795"/>
                    </a:ext>
                  </a:extLst>
                </a:gridCol>
                <a:gridCol w="493776">
                  <a:extLst>
                    <a:ext uri="{9D8B030D-6E8A-4147-A177-3AD203B41FA5}">
                      <a16:colId xmlns:a16="http://schemas.microsoft.com/office/drawing/2014/main" val="2628385919"/>
                    </a:ext>
                  </a:extLst>
                </a:gridCol>
                <a:gridCol w="493776">
                  <a:extLst>
                    <a:ext uri="{9D8B030D-6E8A-4147-A177-3AD203B41FA5}">
                      <a16:colId xmlns:a16="http://schemas.microsoft.com/office/drawing/2014/main" val="3732904885"/>
                    </a:ext>
                  </a:extLst>
                </a:gridCol>
                <a:gridCol w="493776">
                  <a:extLst>
                    <a:ext uri="{9D8B030D-6E8A-4147-A177-3AD203B41FA5}">
                      <a16:colId xmlns:a16="http://schemas.microsoft.com/office/drawing/2014/main" val="2209093787"/>
                    </a:ext>
                  </a:extLst>
                </a:gridCol>
                <a:gridCol w="493776">
                  <a:extLst>
                    <a:ext uri="{9D8B030D-6E8A-4147-A177-3AD203B41FA5}">
                      <a16:colId xmlns:a16="http://schemas.microsoft.com/office/drawing/2014/main" val="2218605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6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- 2021-03-19 16:00:37</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179541"/>
                  </a:ext>
                </a:extLst>
              </a:tr>
            </a:tbl>
          </a:graphicData>
        </a:graphic>
      </p:graphicFrame>
      <p:sp>
        <p:nvSpPr>
          <p:cNvPr id="4" name="Text Placeholder 3">
            <a:extLst>
              <a:ext uri="{FF2B5EF4-FFF2-40B4-BE49-F238E27FC236}">
                <a16:creationId xmlns:a16="http://schemas.microsoft.com/office/drawing/2014/main" id="{8FB3B02C-73BB-4789-85F6-4DEDBD26731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32433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ECAAE-09A0-4BCA-8B47-C9A64047D6C1}"/>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D2D08D6B-2DB5-4719-B635-419AE650049B}"/>
              </a:ext>
            </a:extLst>
          </p:cNvPr>
          <p:cNvGraphicFramePr>
            <a:graphicFrameLocks noGrp="1"/>
          </p:cNvGraphicFramePr>
          <p:nvPr>
            <p:ph type="tbl" sz="quarter" idx="13"/>
            <p:extLst>
              <p:ext uri="{D42A27DB-BD31-4B8C-83A1-F6EECF244321}">
                <p14:modId xmlns:p14="http://schemas.microsoft.com/office/powerpoint/2010/main" val="14380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4622852"/>
                    </a:ext>
                  </a:extLst>
                </a:gridCol>
                <a:gridCol w="493776">
                  <a:extLst>
                    <a:ext uri="{9D8B030D-6E8A-4147-A177-3AD203B41FA5}">
                      <a16:colId xmlns:a16="http://schemas.microsoft.com/office/drawing/2014/main" val="667024658"/>
                    </a:ext>
                  </a:extLst>
                </a:gridCol>
                <a:gridCol w="493776">
                  <a:extLst>
                    <a:ext uri="{9D8B030D-6E8A-4147-A177-3AD203B41FA5}">
                      <a16:colId xmlns:a16="http://schemas.microsoft.com/office/drawing/2014/main" val="1437023394"/>
                    </a:ext>
                  </a:extLst>
                </a:gridCol>
                <a:gridCol w="493776">
                  <a:extLst>
                    <a:ext uri="{9D8B030D-6E8A-4147-A177-3AD203B41FA5}">
                      <a16:colId xmlns:a16="http://schemas.microsoft.com/office/drawing/2014/main" val="3314638221"/>
                    </a:ext>
                  </a:extLst>
                </a:gridCol>
                <a:gridCol w="493776">
                  <a:extLst>
                    <a:ext uri="{9D8B030D-6E8A-4147-A177-3AD203B41FA5}">
                      <a16:colId xmlns:a16="http://schemas.microsoft.com/office/drawing/2014/main" val="2948373231"/>
                    </a:ext>
                  </a:extLst>
                </a:gridCol>
                <a:gridCol w="493776">
                  <a:extLst>
                    <a:ext uri="{9D8B030D-6E8A-4147-A177-3AD203B41FA5}">
                      <a16:colId xmlns:a16="http://schemas.microsoft.com/office/drawing/2014/main" val="4073843010"/>
                    </a:ext>
                  </a:extLst>
                </a:gridCol>
                <a:gridCol w="493776">
                  <a:extLst>
                    <a:ext uri="{9D8B030D-6E8A-4147-A177-3AD203B41FA5}">
                      <a16:colId xmlns:a16="http://schemas.microsoft.com/office/drawing/2014/main" val="667492018"/>
                    </a:ext>
                  </a:extLst>
                </a:gridCol>
                <a:gridCol w="493776">
                  <a:extLst>
                    <a:ext uri="{9D8B030D-6E8A-4147-A177-3AD203B41FA5}">
                      <a16:colId xmlns:a16="http://schemas.microsoft.com/office/drawing/2014/main" val="3238755196"/>
                    </a:ext>
                  </a:extLst>
                </a:gridCol>
                <a:gridCol w="493776">
                  <a:extLst>
                    <a:ext uri="{9D8B030D-6E8A-4147-A177-3AD203B41FA5}">
                      <a16:colId xmlns:a16="http://schemas.microsoft.com/office/drawing/2014/main" val="3975512168"/>
                    </a:ext>
                  </a:extLst>
                </a:gridCol>
                <a:gridCol w="493776">
                  <a:extLst>
                    <a:ext uri="{9D8B030D-6E8A-4147-A177-3AD203B41FA5}">
                      <a16:colId xmlns:a16="http://schemas.microsoft.com/office/drawing/2014/main" val="4000452322"/>
                    </a:ext>
                  </a:extLst>
                </a:gridCol>
                <a:gridCol w="493776">
                  <a:extLst>
                    <a:ext uri="{9D8B030D-6E8A-4147-A177-3AD203B41FA5}">
                      <a16:colId xmlns:a16="http://schemas.microsoft.com/office/drawing/2014/main" val="997504686"/>
                    </a:ext>
                  </a:extLst>
                </a:gridCol>
                <a:gridCol w="493776">
                  <a:extLst>
                    <a:ext uri="{9D8B030D-6E8A-4147-A177-3AD203B41FA5}">
                      <a16:colId xmlns:a16="http://schemas.microsoft.com/office/drawing/2014/main" val="1474060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74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- 2021-03-22 15:33:15</a:t>
                      </a:r>
                      <a:r>
                        <a:rPr kumimoji="0" lang="en-US" sz="1000" b="0" i="0" u="none" strike="noStrike" kern="1200" cap="none" spc="0" normalizeH="0" baseline="0" noProof="0">
                          <a:ln>
                            <a:noFill/>
                          </a:ln>
                          <a:solidFill>
                            <a:prstClr val="black"/>
                          </a:solidFill>
                          <a:effectLst/>
                          <a:uLnTx/>
                          <a:uFillTx/>
                          <a:latin typeface="+mn-lt"/>
                          <a:ea typeface="+mn-ea"/>
                          <a:cs typeface="+mn-cs"/>
                        </a:rPr>
                        <a:t>
 La #𝐈𝐦𝐩𝐞𝐫𝐢𝐚𝐥𝐞𝟒𝟎𝟎 tiene todos los componentes y la tecnología que una moto de estilo clásico y diseño retro necesita.⁣⁣
⁣⁣
✅Frenos a disco en ambas ruedas⁣⁣
✅Sistema ABS ⁣⁣
✅ Tablero con doble indicador gemelo⁣⁣
✅Asiento individual⁣⁣
✅Doble amortiguador trasero regulable con deposito externo de gas⁣⁣
✅Motor con Inyección electrónica⁣⁣
✅Sistema de doble bujía⁣⁣
✅Protector de tanque de combustible⁣⁣
✅Sonido exclusivo Benelli.⁣⁣
⁣⁣
¿Querés ver más? ¡Deslizá y conocela en detalle!⁣⁣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6855721"/>
                  </a:ext>
                </a:extLst>
              </a:tr>
            </a:tbl>
          </a:graphicData>
        </a:graphic>
      </p:graphicFrame>
      <p:sp>
        <p:nvSpPr>
          <p:cNvPr id="4" name="Text Placeholder 3">
            <a:extLst>
              <a:ext uri="{FF2B5EF4-FFF2-40B4-BE49-F238E27FC236}">
                <a16:creationId xmlns:a16="http://schemas.microsoft.com/office/drawing/2014/main" id="{D40A222A-0151-4F88-8B53-75BB847CD0C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68089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062B-79D0-4D65-9654-1DF8BA870F48}"/>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A6CCC17F-0002-4124-A2FD-6A2C5CFAB99F}"/>
              </a:ext>
            </a:extLst>
          </p:cNvPr>
          <p:cNvGraphicFramePr>
            <a:graphicFrameLocks noGrp="1"/>
          </p:cNvGraphicFramePr>
          <p:nvPr>
            <p:ph type="tbl" sz="quarter" idx="13"/>
            <p:extLst>
              <p:ext uri="{D42A27DB-BD31-4B8C-83A1-F6EECF244321}">
                <p14:modId xmlns:p14="http://schemas.microsoft.com/office/powerpoint/2010/main" val="122712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7627091"/>
                    </a:ext>
                  </a:extLst>
                </a:gridCol>
                <a:gridCol w="493776">
                  <a:extLst>
                    <a:ext uri="{9D8B030D-6E8A-4147-A177-3AD203B41FA5}">
                      <a16:colId xmlns:a16="http://schemas.microsoft.com/office/drawing/2014/main" val="2626557330"/>
                    </a:ext>
                  </a:extLst>
                </a:gridCol>
                <a:gridCol w="493776">
                  <a:extLst>
                    <a:ext uri="{9D8B030D-6E8A-4147-A177-3AD203B41FA5}">
                      <a16:colId xmlns:a16="http://schemas.microsoft.com/office/drawing/2014/main" val="1564336745"/>
                    </a:ext>
                  </a:extLst>
                </a:gridCol>
                <a:gridCol w="493776">
                  <a:extLst>
                    <a:ext uri="{9D8B030D-6E8A-4147-A177-3AD203B41FA5}">
                      <a16:colId xmlns:a16="http://schemas.microsoft.com/office/drawing/2014/main" val="3159440570"/>
                    </a:ext>
                  </a:extLst>
                </a:gridCol>
                <a:gridCol w="493776">
                  <a:extLst>
                    <a:ext uri="{9D8B030D-6E8A-4147-A177-3AD203B41FA5}">
                      <a16:colId xmlns:a16="http://schemas.microsoft.com/office/drawing/2014/main" val="440766912"/>
                    </a:ext>
                  </a:extLst>
                </a:gridCol>
                <a:gridCol w="493776">
                  <a:extLst>
                    <a:ext uri="{9D8B030D-6E8A-4147-A177-3AD203B41FA5}">
                      <a16:colId xmlns:a16="http://schemas.microsoft.com/office/drawing/2014/main" val="3084208170"/>
                    </a:ext>
                  </a:extLst>
                </a:gridCol>
                <a:gridCol w="493776">
                  <a:extLst>
                    <a:ext uri="{9D8B030D-6E8A-4147-A177-3AD203B41FA5}">
                      <a16:colId xmlns:a16="http://schemas.microsoft.com/office/drawing/2014/main" val="3161710483"/>
                    </a:ext>
                  </a:extLst>
                </a:gridCol>
                <a:gridCol w="493776">
                  <a:extLst>
                    <a:ext uri="{9D8B030D-6E8A-4147-A177-3AD203B41FA5}">
                      <a16:colId xmlns:a16="http://schemas.microsoft.com/office/drawing/2014/main" val="739243564"/>
                    </a:ext>
                  </a:extLst>
                </a:gridCol>
                <a:gridCol w="493776">
                  <a:extLst>
                    <a:ext uri="{9D8B030D-6E8A-4147-A177-3AD203B41FA5}">
                      <a16:colId xmlns:a16="http://schemas.microsoft.com/office/drawing/2014/main" val="1422024176"/>
                    </a:ext>
                  </a:extLst>
                </a:gridCol>
                <a:gridCol w="493776">
                  <a:extLst>
                    <a:ext uri="{9D8B030D-6E8A-4147-A177-3AD203B41FA5}">
                      <a16:colId xmlns:a16="http://schemas.microsoft.com/office/drawing/2014/main" val="4074156938"/>
                    </a:ext>
                  </a:extLst>
                </a:gridCol>
                <a:gridCol w="493776">
                  <a:extLst>
                    <a:ext uri="{9D8B030D-6E8A-4147-A177-3AD203B41FA5}">
                      <a16:colId xmlns:a16="http://schemas.microsoft.com/office/drawing/2014/main" val="2348948160"/>
                    </a:ext>
                  </a:extLst>
                </a:gridCol>
                <a:gridCol w="493776">
                  <a:extLst>
                    <a:ext uri="{9D8B030D-6E8A-4147-A177-3AD203B41FA5}">
                      <a16:colId xmlns:a16="http://schemas.microsoft.com/office/drawing/2014/main" val="33676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493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- 2021-03-17 16:00:38</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350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- 2021-04-04 17:47:04</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7073258"/>
                  </a:ext>
                </a:extLst>
              </a:tr>
            </a:tbl>
          </a:graphicData>
        </a:graphic>
      </p:graphicFrame>
      <p:sp>
        <p:nvSpPr>
          <p:cNvPr id="4" name="Text Placeholder 3">
            <a:extLst>
              <a:ext uri="{FF2B5EF4-FFF2-40B4-BE49-F238E27FC236}">
                <a16:creationId xmlns:a16="http://schemas.microsoft.com/office/drawing/2014/main" id="{CC78FB8D-F203-49E3-BCB7-40C57BA1F0A3}"/>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907436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53A71-6B37-4403-9DB5-5A9B120CFD86}"/>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738A7932-08FC-4E77-B6AA-B5E96FFA6648}"/>
              </a:ext>
            </a:extLst>
          </p:cNvPr>
          <p:cNvGraphicFramePr>
            <a:graphicFrameLocks noGrp="1"/>
          </p:cNvGraphicFramePr>
          <p:nvPr>
            <p:ph type="tbl" sz="quarter" idx="13"/>
            <p:extLst>
              <p:ext uri="{D42A27DB-BD31-4B8C-83A1-F6EECF244321}">
                <p14:modId xmlns:p14="http://schemas.microsoft.com/office/powerpoint/2010/main" val="126429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509870"/>
                    </a:ext>
                  </a:extLst>
                </a:gridCol>
                <a:gridCol w="493776">
                  <a:extLst>
                    <a:ext uri="{9D8B030D-6E8A-4147-A177-3AD203B41FA5}">
                      <a16:colId xmlns:a16="http://schemas.microsoft.com/office/drawing/2014/main" val="4279045354"/>
                    </a:ext>
                  </a:extLst>
                </a:gridCol>
                <a:gridCol w="493776">
                  <a:extLst>
                    <a:ext uri="{9D8B030D-6E8A-4147-A177-3AD203B41FA5}">
                      <a16:colId xmlns:a16="http://schemas.microsoft.com/office/drawing/2014/main" val="3923244115"/>
                    </a:ext>
                  </a:extLst>
                </a:gridCol>
                <a:gridCol w="493776">
                  <a:extLst>
                    <a:ext uri="{9D8B030D-6E8A-4147-A177-3AD203B41FA5}">
                      <a16:colId xmlns:a16="http://schemas.microsoft.com/office/drawing/2014/main" val="4212030093"/>
                    </a:ext>
                  </a:extLst>
                </a:gridCol>
                <a:gridCol w="493776">
                  <a:extLst>
                    <a:ext uri="{9D8B030D-6E8A-4147-A177-3AD203B41FA5}">
                      <a16:colId xmlns:a16="http://schemas.microsoft.com/office/drawing/2014/main" val="2226781431"/>
                    </a:ext>
                  </a:extLst>
                </a:gridCol>
                <a:gridCol w="493776">
                  <a:extLst>
                    <a:ext uri="{9D8B030D-6E8A-4147-A177-3AD203B41FA5}">
                      <a16:colId xmlns:a16="http://schemas.microsoft.com/office/drawing/2014/main" val="1430642244"/>
                    </a:ext>
                  </a:extLst>
                </a:gridCol>
                <a:gridCol w="493776">
                  <a:extLst>
                    <a:ext uri="{9D8B030D-6E8A-4147-A177-3AD203B41FA5}">
                      <a16:colId xmlns:a16="http://schemas.microsoft.com/office/drawing/2014/main" val="3620441943"/>
                    </a:ext>
                  </a:extLst>
                </a:gridCol>
                <a:gridCol w="493776">
                  <a:extLst>
                    <a:ext uri="{9D8B030D-6E8A-4147-A177-3AD203B41FA5}">
                      <a16:colId xmlns:a16="http://schemas.microsoft.com/office/drawing/2014/main" val="152397974"/>
                    </a:ext>
                  </a:extLst>
                </a:gridCol>
                <a:gridCol w="493776">
                  <a:extLst>
                    <a:ext uri="{9D8B030D-6E8A-4147-A177-3AD203B41FA5}">
                      <a16:colId xmlns:a16="http://schemas.microsoft.com/office/drawing/2014/main" val="2380988949"/>
                    </a:ext>
                  </a:extLst>
                </a:gridCol>
                <a:gridCol w="493776">
                  <a:extLst>
                    <a:ext uri="{9D8B030D-6E8A-4147-A177-3AD203B41FA5}">
                      <a16:colId xmlns:a16="http://schemas.microsoft.com/office/drawing/2014/main" val="651149312"/>
                    </a:ext>
                  </a:extLst>
                </a:gridCol>
                <a:gridCol w="493776">
                  <a:extLst>
                    <a:ext uri="{9D8B030D-6E8A-4147-A177-3AD203B41FA5}">
                      <a16:colId xmlns:a16="http://schemas.microsoft.com/office/drawing/2014/main" val="1504183348"/>
                    </a:ext>
                  </a:extLst>
                </a:gridCol>
                <a:gridCol w="493776">
                  <a:extLst>
                    <a:ext uri="{9D8B030D-6E8A-4147-A177-3AD203B41FA5}">
                      <a16:colId xmlns:a16="http://schemas.microsoft.com/office/drawing/2014/main" val="2789673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41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- 2021-03-28 19:53:25</a:t>
                      </a:r>
                      <a:r>
                        <a:rPr kumimoji="0" lang="es-ES" sz="1000" b="0" i="0" u="none" strike="noStrike" kern="1200" cap="none" spc="0" normalizeH="0" baseline="0" noProof="0">
                          <a:ln>
                            <a:noFill/>
                          </a:ln>
                          <a:solidFill>
                            <a:prstClr val="black"/>
                          </a:solidFill>
                          <a:effectLst/>
                          <a:uLnTx/>
                          <a:uFillTx/>
                          <a:latin typeface="+mn-lt"/>
                          <a:ea typeface="+mn-ea"/>
                          <a:cs typeface="+mn-cs"/>
                        </a:rPr>
                        <a:t>
 ¡El mejor comienzo de todos! Viñales dio una clase magistral y se quedó con el Gran Premio de Qatar. Quartararo recuperó mucho terreno en las primeras vueltas y terminó 5º.
Rossi y Morbidelli terminaron 12º y 18º, respectivamente.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2790412"/>
                  </a:ext>
                </a:extLst>
              </a:tr>
            </a:tbl>
          </a:graphicData>
        </a:graphic>
      </p:graphicFrame>
      <p:sp>
        <p:nvSpPr>
          <p:cNvPr id="4" name="Text Placeholder 3">
            <a:extLst>
              <a:ext uri="{FF2B5EF4-FFF2-40B4-BE49-F238E27FC236}">
                <a16:creationId xmlns:a16="http://schemas.microsoft.com/office/drawing/2014/main" id="{6ECD05C9-CED6-4085-8577-FFBE67476CA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997931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66BF-01AA-4656-9589-2C5ECFB65274}"/>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3B237CA8-6620-4C2A-ADE7-7C8F1115A329}"/>
              </a:ext>
            </a:extLst>
          </p:cNvPr>
          <p:cNvGraphicFramePr>
            <a:graphicFrameLocks noGrp="1"/>
          </p:cNvGraphicFramePr>
          <p:nvPr>
            <p:ph type="tbl" sz="quarter" idx="13"/>
            <p:extLst>
              <p:ext uri="{D42A27DB-BD31-4B8C-83A1-F6EECF244321}">
                <p14:modId xmlns:p14="http://schemas.microsoft.com/office/powerpoint/2010/main" val="80090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8207129"/>
                    </a:ext>
                  </a:extLst>
                </a:gridCol>
                <a:gridCol w="493776">
                  <a:extLst>
                    <a:ext uri="{9D8B030D-6E8A-4147-A177-3AD203B41FA5}">
                      <a16:colId xmlns:a16="http://schemas.microsoft.com/office/drawing/2014/main" val="2113867726"/>
                    </a:ext>
                  </a:extLst>
                </a:gridCol>
                <a:gridCol w="493776">
                  <a:extLst>
                    <a:ext uri="{9D8B030D-6E8A-4147-A177-3AD203B41FA5}">
                      <a16:colId xmlns:a16="http://schemas.microsoft.com/office/drawing/2014/main" val="2240075596"/>
                    </a:ext>
                  </a:extLst>
                </a:gridCol>
                <a:gridCol w="493776">
                  <a:extLst>
                    <a:ext uri="{9D8B030D-6E8A-4147-A177-3AD203B41FA5}">
                      <a16:colId xmlns:a16="http://schemas.microsoft.com/office/drawing/2014/main" val="3857131263"/>
                    </a:ext>
                  </a:extLst>
                </a:gridCol>
                <a:gridCol w="493776">
                  <a:extLst>
                    <a:ext uri="{9D8B030D-6E8A-4147-A177-3AD203B41FA5}">
                      <a16:colId xmlns:a16="http://schemas.microsoft.com/office/drawing/2014/main" val="2487547483"/>
                    </a:ext>
                  </a:extLst>
                </a:gridCol>
                <a:gridCol w="493776">
                  <a:extLst>
                    <a:ext uri="{9D8B030D-6E8A-4147-A177-3AD203B41FA5}">
                      <a16:colId xmlns:a16="http://schemas.microsoft.com/office/drawing/2014/main" val="1248492385"/>
                    </a:ext>
                  </a:extLst>
                </a:gridCol>
                <a:gridCol w="493776">
                  <a:extLst>
                    <a:ext uri="{9D8B030D-6E8A-4147-A177-3AD203B41FA5}">
                      <a16:colId xmlns:a16="http://schemas.microsoft.com/office/drawing/2014/main" val="1205046373"/>
                    </a:ext>
                  </a:extLst>
                </a:gridCol>
                <a:gridCol w="493776">
                  <a:extLst>
                    <a:ext uri="{9D8B030D-6E8A-4147-A177-3AD203B41FA5}">
                      <a16:colId xmlns:a16="http://schemas.microsoft.com/office/drawing/2014/main" val="1384309645"/>
                    </a:ext>
                  </a:extLst>
                </a:gridCol>
                <a:gridCol w="493776">
                  <a:extLst>
                    <a:ext uri="{9D8B030D-6E8A-4147-A177-3AD203B41FA5}">
                      <a16:colId xmlns:a16="http://schemas.microsoft.com/office/drawing/2014/main" val="1471005229"/>
                    </a:ext>
                  </a:extLst>
                </a:gridCol>
                <a:gridCol w="493776">
                  <a:extLst>
                    <a:ext uri="{9D8B030D-6E8A-4147-A177-3AD203B41FA5}">
                      <a16:colId xmlns:a16="http://schemas.microsoft.com/office/drawing/2014/main" val="780079827"/>
                    </a:ext>
                  </a:extLst>
                </a:gridCol>
                <a:gridCol w="493776">
                  <a:extLst>
                    <a:ext uri="{9D8B030D-6E8A-4147-A177-3AD203B41FA5}">
                      <a16:colId xmlns:a16="http://schemas.microsoft.com/office/drawing/2014/main" val="3747221907"/>
                    </a:ext>
                  </a:extLst>
                </a:gridCol>
                <a:gridCol w="493776">
                  <a:extLst>
                    <a:ext uri="{9D8B030D-6E8A-4147-A177-3AD203B41FA5}">
                      <a16:colId xmlns:a16="http://schemas.microsoft.com/office/drawing/2014/main" val="193557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276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- 2021-04-10 13:00:00</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7902105"/>
                  </a:ext>
                </a:extLst>
              </a:tr>
            </a:tbl>
          </a:graphicData>
        </a:graphic>
      </p:graphicFrame>
      <p:sp>
        <p:nvSpPr>
          <p:cNvPr id="4" name="Text Placeholder 3">
            <a:extLst>
              <a:ext uri="{FF2B5EF4-FFF2-40B4-BE49-F238E27FC236}">
                <a16:creationId xmlns:a16="http://schemas.microsoft.com/office/drawing/2014/main" id="{54DFCC7A-1510-418F-83ED-750D8FE47F0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185875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ABA4B-9950-4004-A9EA-4F2302091C95}"/>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D3214997-CBEC-4E5C-8865-F08602FD520F}"/>
              </a:ext>
            </a:extLst>
          </p:cNvPr>
          <p:cNvGraphicFramePr>
            <a:graphicFrameLocks noGrp="1"/>
          </p:cNvGraphicFramePr>
          <p:nvPr>
            <p:ph type="tbl" sz="quarter" idx="13"/>
            <p:extLst>
              <p:ext uri="{D42A27DB-BD31-4B8C-83A1-F6EECF244321}">
                <p14:modId xmlns:p14="http://schemas.microsoft.com/office/powerpoint/2010/main" val="338712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0575779"/>
                    </a:ext>
                  </a:extLst>
                </a:gridCol>
                <a:gridCol w="493776">
                  <a:extLst>
                    <a:ext uri="{9D8B030D-6E8A-4147-A177-3AD203B41FA5}">
                      <a16:colId xmlns:a16="http://schemas.microsoft.com/office/drawing/2014/main" val="1377054380"/>
                    </a:ext>
                  </a:extLst>
                </a:gridCol>
                <a:gridCol w="493776">
                  <a:extLst>
                    <a:ext uri="{9D8B030D-6E8A-4147-A177-3AD203B41FA5}">
                      <a16:colId xmlns:a16="http://schemas.microsoft.com/office/drawing/2014/main" val="2797056117"/>
                    </a:ext>
                  </a:extLst>
                </a:gridCol>
                <a:gridCol w="493776">
                  <a:extLst>
                    <a:ext uri="{9D8B030D-6E8A-4147-A177-3AD203B41FA5}">
                      <a16:colId xmlns:a16="http://schemas.microsoft.com/office/drawing/2014/main" val="1982110735"/>
                    </a:ext>
                  </a:extLst>
                </a:gridCol>
                <a:gridCol w="493776">
                  <a:extLst>
                    <a:ext uri="{9D8B030D-6E8A-4147-A177-3AD203B41FA5}">
                      <a16:colId xmlns:a16="http://schemas.microsoft.com/office/drawing/2014/main" val="252634704"/>
                    </a:ext>
                  </a:extLst>
                </a:gridCol>
                <a:gridCol w="493776">
                  <a:extLst>
                    <a:ext uri="{9D8B030D-6E8A-4147-A177-3AD203B41FA5}">
                      <a16:colId xmlns:a16="http://schemas.microsoft.com/office/drawing/2014/main" val="2871314908"/>
                    </a:ext>
                  </a:extLst>
                </a:gridCol>
                <a:gridCol w="493776">
                  <a:extLst>
                    <a:ext uri="{9D8B030D-6E8A-4147-A177-3AD203B41FA5}">
                      <a16:colId xmlns:a16="http://schemas.microsoft.com/office/drawing/2014/main" val="4086804871"/>
                    </a:ext>
                  </a:extLst>
                </a:gridCol>
                <a:gridCol w="493776">
                  <a:extLst>
                    <a:ext uri="{9D8B030D-6E8A-4147-A177-3AD203B41FA5}">
                      <a16:colId xmlns:a16="http://schemas.microsoft.com/office/drawing/2014/main" val="1315900956"/>
                    </a:ext>
                  </a:extLst>
                </a:gridCol>
                <a:gridCol w="493776">
                  <a:extLst>
                    <a:ext uri="{9D8B030D-6E8A-4147-A177-3AD203B41FA5}">
                      <a16:colId xmlns:a16="http://schemas.microsoft.com/office/drawing/2014/main" val="2039818067"/>
                    </a:ext>
                  </a:extLst>
                </a:gridCol>
                <a:gridCol w="493776">
                  <a:extLst>
                    <a:ext uri="{9D8B030D-6E8A-4147-A177-3AD203B41FA5}">
                      <a16:colId xmlns:a16="http://schemas.microsoft.com/office/drawing/2014/main" val="1908191612"/>
                    </a:ext>
                  </a:extLst>
                </a:gridCol>
                <a:gridCol w="493776">
                  <a:extLst>
                    <a:ext uri="{9D8B030D-6E8A-4147-A177-3AD203B41FA5}">
                      <a16:colId xmlns:a16="http://schemas.microsoft.com/office/drawing/2014/main" val="353281202"/>
                    </a:ext>
                  </a:extLst>
                </a:gridCol>
                <a:gridCol w="493776">
                  <a:extLst>
                    <a:ext uri="{9D8B030D-6E8A-4147-A177-3AD203B41FA5}">
                      <a16:colId xmlns:a16="http://schemas.microsoft.com/office/drawing/2014/main" val="217109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781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- 2021-03-30 12:40:35</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la garantía de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021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- 2021-03-16 11:55:12</a:t>
                      </a:r>
                      <a:r>
                        <a:rPr kumimoji="0" lang="es-ES" sz="1000" b="0" i="0" u="none" strike="noStrike" kern="1200" cap="none" spc="0" normalizeH="0" baseline="0" noProof="0">
                          <a:ln>
                            <a:noFill/>
                          </a:ln>
                          <a:solidFill>
                            <a:prstClr val="black"/>
                          </a:solidFill>
                          <a:effectLst/>
                          <a:uLnTx/>
                          <a:uFillTx/>
                          <a:latin typeface="+mn-lt"/>
                          <a:ea typeface="+mn-ea"/>
                          <a:cs typeface="+mn-cs"/>
                        </a:rPr>
                        <a:t>
 Blanca, verde lima, negra. La #𝐓𝐍𝐓𝟔𝟎𝟎𝐢 se destaca en todas sus versiones.⁣
⁣
¿Cuál es la que más va con tu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0827607"/>
                  </a:ext>
                </a:extLst>
              </a:tr>
            </a:tbl>
          </a:graphicData>
        </a:graphic>
      </p:graphicFrame>
      <p:sp>
        <p:nvSpPr>
          <p:cNvPr id="4" name="Text Placeholder 3">
            <a:extLst>
              <a:ext uri="{FF2B5EF4-FFF2-40B4-BE49-F238E27FC236}">
                <a16:creationId xmlns:a16="http://schemas.microsoft.com/office/drawing/2014/main" id="{236806E9-D7D0-4115-803B-32018E72E84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27241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452A-8F38-47E3-AC11-EA7C815273C8}"/>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B1FBE5AC-1DA2-4D00-AF7D-E95B633AF64B}"/>
              </a:ext>
            </a:extLst>
          </p:cNvPr>
          <p:cNvGraphicFramePr>
            <a:graphicFrameLocks noGrp="1"/>
          </p:cNvGraphicFramePr>
          <p:nvPr>
            <p:ph type="tbl" sz="quarter" idx="13"/>
            <p:extLst>
              <p:ext uri="{D42A27DB-BD31-4B8C-83A1-F6EECF244321}">
                <p14:modId xmlns:p14="http://schemas.microsoft.com/office/powerpoint/2010/main" val="32829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1804139"/>
                    </a:ext>
                  </a:extLst>
                </a:gridCol>
                <a:gridCol w="493776">
                  <a:extLst>
                    <a:ext uri="{9D8B030D-6E8A-4147-A177-3AD203B41FA5}">
                      <a16:colId xmlns:a16="http://schemas.microsoft.com/office/drawing/2014/main" val="2464719159"/>
                    </a:ext>
                  </a:extLst>
                </a:gridCol>
                <a:gridCol w="493776">
                  <a:extLst>
                    <a:ext uri="{9D8B030D-6E8A-4147-A177-3AD203B41FA5}">
                      <a16:colId xmlns:a16="http://schemas.microsoft.com/office/drawing/2014/main" val="2803069426"/>
                    </a:ext>
                  </a:extLst>
                </a:gridCol>
                <a:gridCol w="493776">
                  <a:extLst>
                    <a:ext uri="{9D8B030D-6E8A-4147-A177-3AD203B41FA5}">
                      <a16:colId xmlns:a16="http://schemas.microsoft.com/office/drawing/2014/main" val="2656162932"/>
                    </a:ext>
                  </a:extLst>
                </a:gridCol>
                <a:gridCol w="493776">
                  <a:extLst>
                    <a:ext uri="{9D8B030D-6E8A-4147-A177-3AD203B41FA5}">
                      <a16:colId xmlns:a16="http://schemas.microsoft.com/office/drawing/2014/main" val="1255698097"/>
                    </a:ext>
                  </a:extLst>
                </a:gridCol>
                <a:gridCol w="493776">
                  <a:extLst>
                    <a:ext uri="{9D8B030D-6E8A-4147-A177-3AD203B41FA5}">
                      <a16:colId xmlns:a16="http://schemas.microsoft.com/office/drawing/2014/main" val="3490048032"/>
                    </a:ext>
                  </a:extLst>
                </a:gridCol>
                <a:gridCol w="493776">
                  <a:extLst>
                    <a:ext uri="{9D8B030D-6E8A-4147-A177-3AD203B41FA5}">
                      <a16:colId xmlns:a16="http://schemas.microsoft.com/office/drawing/2014/main" val="1566570007"/>
                    </a:ext>
                  </a:extLst>
                </a:gridCol>
                <a:gridCol w="493776">
                  <a:extLst>
                    <a:ext uri="{9D8B030D-6E8A-4147-A177-3AD203B41FA5}">
                      <a16:colId xmlns:a16="http://schemas.microsoft.com/office/drawing/2014/main" val="3830527680"/>
                    </a:ext>
                  </a:extLst>
                </a:gridCol>
                <a:gridCol w="493776">
                  <a:extLst>
                    <a:ext uri="{9D8B030D-6E8A-4147-A177-3AD203B41FA5}">
                      <a16:colId xmlns:a16="http://schemas.microsoft.com/office/drawing/2014/main" val="1940521791"/>
                    </a:ext>
                  </a:extLst>
                </a:gridCol>
                <a:gridCol w="493776">
                  <a:extLst>
                    <a:ext uri="{9D8B030D-6E8A-4147-A177-3AD203B41FA5}">
                      <a16:colId xmlns:a16="http://schemas.microsoft.com/office/drawing/2014/main" val="3796499786"/>
                    </a:ext>
                  </a:extLst>
                </a:gridCol>
                <a:gridCol w="493776">
                  <a:extLst>
                    <a:ext uri="{9D8B030D-6E8A-4147-A177-3AD203B41FA5}">
                      <a16:colId xmlns:a16="http://schemas.microsoft.com/office/drawing/2014/main" val="2548358280"/>
                    </a:ext>
                  </a:extLst>
                </a:gridCol>
                <a:gridCol w="493776">
                  <a:extLst>
                    <a:ext uri="{9D8B030D-6E8A-4147-A177-3AD203B41FA5}">
                      <a16:colId xmlns:a16="http://schemas.microsoft.com/office/drawing/2014/main" val="312960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368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- 2021-04-09 16:46:59</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0283624"/>
                  </a:ext>
                </a:extLst>
              </a:tr>
            </a:tbl>
          </a:graphicData>
        </a:graphic>
      </p:graphicFrame>
      <p:sp>
        <p:nvSpPr>
          <p:cNvPr id="4" name="Text Placeholder 3">
            <a:extLst>
              <a:ext uri="{FF2B5EF4-FFF2-40B4-BE49-F238E27FC236}">
                <a16:creationId xmlns:a16="http://schemas.microsoft.com/office/drawing/2014/main" id="{C0EFFB1F-6D3E-4EBD-A59A-72540CF45B4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60372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281E-837A-46DA-9089-DC52A666C983}"/>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87C13BA2-2FA6-4C5B-B1DE-7B57E9A8CC0A}"/>
              </a:ext>
            </a:extLst>
          </p:cNvPr>
          <p:cNvGraphicFramePr>
            <a:graphicFrameLocks noGrp="1"/>
          </p:cNvGraphicFramePr>
          <p:nvPr>
            <p:ph type="tbl" sz="quarter" idx="13"/>
            <p:extLst>
              <p:ext uri="{D42A27DB-BD31-4B8C-83A1-F6EECF244321}">
                <p14:modId xmlns:p14="http://schemas.microsoft.com/office/powerpoint/2010/main" val="186752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3601980"/>
                    </a:ext>
                  </a:extLst>
                </a:gridCol>
                <a:gridCol w="493776">
                  <a:extLst>
                    <a:ext uri="{9D8B030D-6E8A-4147-A177-3AD203B41FA5}">
                      <a16:colId xmlns:a16="http://schemas.microsoft.com/office/drawing/2014/main" val="2165424841"/>
                    </a:ext>
                  </a:extLst>
                </a:gridCol>
                <a:gridCol w="493776">
                  <a:extLst>
                    <a:ext uri="{9D8B030D-6E8A-4147-A177-3AD203B41FA5}">
                      <a16:colId xmlns:a16="http://schemas.microsoft.com/office/drawing/2014/main" val="3123699370"/>
                    </a:ext>
                  </a:extLst>
                </a:gridCol>
                <a:gridCol w="493776">
                  <a:extLst>
                    <a:ext uri="{9D8B030D-6E8A-4147-A177-3AD203B41FA5}">
                      <a16:colId xmlns:a16="http://schemas.microsoft.com/office/drawing/2014/main" val="1064750534"/>
                    </a:ext>
                  </a:extLst>
                </a:gridCol>
                <a:gridCol w="493776">
                  <a:extLst>
                    <a:ext uri="{9D8B030D-6E8A-4147-A177-3AD203B41FA5}">
                      <a16:colId xmlns:a16="http://schemas.microsoft.com/office/drawing/2014/main" val="1237735374"/>
                    </a:ext>
                  </a:extLst>
                </a:gridCol>
                <a:gridCol w="493776">
                  <a:extLst>
                    <a:ext uri="{9D8B030D-6E8A-4147-A177-3AD203B41FA5}">
                      <a16:colId xmlns:a16="http://schemas.microsoft.com/office/drawing/2014/main" val="3295878901"/>
                    </a:ext>
                  </a:extLst>
                </a:gridCol>
                <a:gridCol w="493776">
                  <a:extLst>
                    <a:ext uri="{9D8B030D-6E8A-4147-A177-3AD203B41FA5}">
                      <a16:colId xmlns:a16="http://schemas.microsoft.com/office/drawing/2014/main" val="1382765838"/>
                    </a:ext>
                  </a:extLst>
                </a:gridCol>
                <a:gridCol w="493776">
                  <a:extLst>
                    <a:ext uri="{9D8B030D-6E8A-4147-A177-3AD203B41FA5}">
                      <a16:colId xmlns:a16="http://schemas.microsoft.com/office/drawing/2014/main" val="2752132938"/>
                    </a:ext>
                  </a:extLst>
                </a:gridCol>
                <a:gridCol w="493776">
                  <a:extLst>
                    <a:ext uri="{9D8B030D-6E8A-4147-A177-3AD203B41FA5}">
                      <a16:colId xmlns:a16="http://schemas.microsoft.com/office/drawing/2014/main" val="942057778"/>
                    </a:ext>
                  </a:extLst>
                </a:gridCol>
                <a:gridCol w="493776">
                  <a:extLst>
                    <a:ext uri="{9D8B030D-6E8A-4147-A177-3AD203B41FA5}">
                      <a16:colId xmlns:a16="http://schemas.microsoft.com/office/drawing/2014/main" val="3582860645"/>
                    </a:ext>
                  </a:extLst>
                </a:gridCol>
                <a:gridCol w="493776">
                  <a:extLst>
                    <a:ext uri="{9D8B030D-6E8A-4147-A177-3AD203B41FA5}">
                      <a16:colId xmlns:a16="http://schemas.microsoft.com/office/drawing/2014/main" val="1171551221"/>
                    </a:ext>
                  </a:extLst>
                </a:gridCol>
                <a:gridCol w="493776">
                  <a:extLst>
                    <a:ext uri="{9D8B030D-6E8A-4147-A177-3AD203B41FA5}">
                      <a16:colId xmlns:a16="http://schemas.microsoft.com/office/drawing/2014/main" val="294793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494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- 2021-03-30 16:00:36</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7486416"/>
                  </a:ext>
                </a:extLst>
              </a:tr>
            </a:tbl>
          </a:graphicData>
        </a:graphic>
      </p:graphicFrame>
      <p:sp>
        <p:nvSpPr>
          <p:cNvPr id="4" name="Text Placeholder 3">
            <a:extLst>
              <a:ext uri="{FF2B5EF4-FFF2-40B4-BE49-F238E27FC236}">
                <a16:creationId xmlns:a16="http://schemas.microsoft.com/office/drawing/2014/main" id="{9235D62F-7860-4980-B1E2-86700B4658D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562181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06CF7-0B87-404B-818C-C061CE4E21FB}"/>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57D57229-C9F5-4A31-8FD2-5EF7F87E71BD}"/>
              </a:ext>
            </a:extLst>
          </p:cNvPr>
          <p:cNvGraphicFramePr>
            <a:graphicFrameLocks noGrp="1"/>
          </p:cNvGraphicFramePr>
          <p:nvPr>
            <p:ph type="tbl" sz="quarter" idx="13"/>
            <p:extLst>
              <p:ext uri="{D42A27DB-BD31-4B8C-83A1-F6EECF244321}">
                <p14:modId xmlns:p14="http://schemas.microsoft.com/office/powerpoint/2010/main" val="302182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7154426"/>
                    </a:ext>
                  </a:extLst>
                </a:gridCol>
                <a:gridCol w="493776">
                  <a:extLst>
                    <a:ext uri="{9D8B030D-6E8A-4147-A177-3AD203B41FA5}">
                      <a16:colId xmlns:a16="http://schemas.microsoft.com/office/drawing/2014/main" val="1452801884"/>
                    </a:ext>
                  </a:extLst>
                </a:gridCol>
                <a:gridCol w="493776">
                  <a:extLst>
                    <a:ext uri="{9D8B030D-6E8A-4147-A177-3AD203B41FA5}">
                      <a16:colId xmlns:a16="http://schemas.microsoft.com/office/drawing/2014/main" val="2981038540"/>
                    </a:ext>
                  </a:extLst>
                </a:gridCol>
                <a:gridCol w="493776">
                  <a:extLst>
                    <a:ext uri="{9D8B030D-6E8A-4147-A177-3AD203B41FA5}">
                      <a16:colId xmlns:a16="http://schemas.microsoft.com/office/drawing/2014/main" val="2598376200"/>
                    </a:ext>
                  </a:extLst>
                </a:gridCol>
                <a:gridCol w="493776">
                  <a:extLst>
                    <a:ext uri="{9D8B030D-6E8A-4147-A177-3AD203B41FA5}">
                      <a16:colId xmlns:a16="http://schemas.microsoft.com/office/drawing/2014/main" val="807741313"/>
                    </a:ext>
                  </a:extLst>
                </a:gridCol>
                <a:gridCol w="493776">
                  <a:extLst>
                    <a:ext uri="{9D8B030D-6E8A-4147-A177-3AD203B41FA5}">
                      <a16:colId xmlns:a16="http://schemas.microsoft.com/office/drawing/2014/main" val="3681306547"/>
                    </a:ext>
                  </a:extLst>
                </a:gridCol>
                <a:gridCol w="493776">
                  <a:extLst>
                    <a:ext uri="{9D8B030D-6E8A-4147-A177-3AD203B41FA5}">
                      <a16:colId xmlns:a16="http://schemas.microsoft.com/office/drawing/2014/main" val="2685850397"/>
                    </a:ext>
                  </a:extLst>
                </a:gridCol>
                <a:gridCol w="493776">
                  <a:extLst>
                    <a:ext uri="{9D8B030D-6E8A-4147-A177-3AD203B41FA5}">
                      <a16:colId xmlns:a16="http://schemas.microsoft.com/office/drawing/2014/main" val="789211052"/>
                    </a:ext>
                  </a:extLst>
                </a:gridCol>
                <a:gridCol w="493776">
                  <a:extLst>
                    <a:ext uri="{9D8B030D-6E8A-4147-A177-3AD203B41FA5}">
                      <a16:colId xmlns:a16="http://schemas.microsoft.com/office/drawing/2014/main" val="1626709730"/>
                    </a:ext>
                  </a:extLst>
                </a:gridCol>
                <a:gridCol w="493776">
                  <a:extLst>
                    <a:ext uri="{9D8B030D-6E8A-4147-A177-3AD203B41FA5}">
                      <a16:colId xmlns:a16="http://schemas.microsoft.com/office/drawing/2014/main" val="3710613799"/>
                    </a:ext>
                  </a:extLst>
                </a:gridCol>
                <a:gridCol w="493776">
                  <a:extLst>
                    <a:ext uri="{9D8B030D-6E8A-4147-A177-3AD203B41FA5}">
                      <a16:colId xmlns:a16="http://schemas.microsoft.com/office/drawing/2014/main" val="549948869"/>
                    </a:ext>
                  </a:extLst>
                </a:gridCol>
                <a:gridCol w="493776">
                  <a:extLst>
                    <a:ext uri="{9D8B030D-6E8A-4147-A177-3AD203B41FA5}">
                      <a16:colId xmlns:a16="http://schemas.microsoft.com/office/drawing/2014/main" val="3400380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200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- 2021-04-14 10:01:30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359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- 2021-03-26 22:00:02</a:t>
                      </a:r>
                      <a:r>
                        <a:rPr kumimoji="0" lang="es-ES" sz="1000" b="0" i="0" u="none" strike="noStrike" kern="1200" cap="none" spc="0" normalizeH="0" baseline="0" noProof="0">
                          <a:ln>
                            <a:noFill/>
                          </a:ln>
                          <a:solidFill>
                            <a:prstClr val="black"/>
                          </a:solidFill>
                          <a:effectLst/>
                          <a:uLnTx/>
                          <a:uFillTx/>
                          <a:latin typeface="+mn-lt"/>
                          <a:ea typeface="+mn-ea"/>
                          <a:cs typeface="+mn-cs"/>
                        </a:rPr>
                        <a:t>
 Gustavo realiza la toma de contacto de la 𝐧𝐮𝐞𝐯𝐚 #𝟑𝟎𝟐𝐒.⁣⁣
⁣⁣
Renovado diseño acompañado de nuevos componentes tecnológicos. MIrá el adelanto del review de @moreagustavo.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4638190"/>
                  </a:ext>
                </a:extLst>
              </a:tr>
            </a:tbl>
          </a:graphicData>
        </a:graphic>
      </p:graphicFrame>
      <p:sp>
        <p:nvSpPr>
          <p:cNvPr id="4" name="Text Placeholder 3">
            <a:extLst>
              <a:ext uri="{FF2B5EF4-FFF2-40B4-BE49-F238E27FC236}">
                <a16:creationId xmlns:a16="http://schemas.microsoft.com/office/drawing/2014/main" id="{99FE5493-A275-4FB6-A699-E82AACE5DED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05807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39838-4E92-43F8-9DF5-FA8A9ECF4B7D}"/>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7244ED2F-5A43-4E09-BD71-41EFEAB52CE2}"/>
              </a:ext>
            </a:extLst>
          </p:cNvPr>
          <p:cNvGraphicFramePr>
            <a:graphicFrameLocks noGrp="1"/>
          </p:cNvGraphicFramePr>
          <p:nvPr>
            <p:ph type="tbl" sz="quarter" idx="13"/>
            <p:extLst>
              <p:ext uri="{D42A27DB-BD31-4B8C-83A1-F6EECF244321}">
                <p14:modId xmlns:p14="http://schemas.microsoft.com/office/powerpoint/2010/main" val="2271692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7930259"/>
                    </a:ext>
                  </a:extLst>
                </a:gridCol>
                <a:gridCol w="493776">
                  <a:extLst>
                    <a:ext uri="{9D8B030D-6E8A-4147-A177-3AD203B41FA5}">
                      <a16:colId xmlns:a16="http://schemas.microsoft.com/office/drawing/2014/main" val="1012175129"/>
                    </a:ext>
                  </a:extLst>
                </a:gridCol>
                <a:gridCol w="493776">
                  <a:extLst>
                    <a:ext uri="{9D8B030D-6E8A-4147-A177-3AD203B41FA5}">
                      <a16:colId xmlns:a16="http://schemas.microsoft.com/office/drawing/2014/main" val="1988902516"/>
                    </a:ext>
                  </a:extLst>
                </a:gridCol>
                <a:gridCol w="493776">
                  <a:extLst>
                    <a:ext uri="{9D8B030D-6E8A-4147-A177-3AD203B41FA5}">
                      <a16:colId xmlns:a16="http://schemas.microsoft.com/office/drawing/2014/main" val="3353061998"/>
                    </a:ext>
                  </a:extLst>
                </a:gridCol>
                <a:gridCol w="493776">
                  <a:extLst>
                    <a:ext uri="{9D8B030D-6E8A-4147-A177-3AD203B41FA5}">
                      <a16:colId xmlns:a16="http://schemas.microsoft.com/office/drawing/2014/main" val="4086644368"/>
                    </a:ext>
                  </a:extLst>
                </a:gridCol>
                <a:gridCol w="493776">
                  <a:extLst>
                    <a:ext uri="{9D8B030D-6E8A-4147-A177-3AD203B41FA5}">
                      <a16:colId xmlns:a16="http://schemas.microsoft.com/office/drawing/2014/main" val="1322873111"/>
                    </a:ext>
                  </a:extLst>
                </a:gridCol>
                <a:gridCol w="493776">
                  <a:extLst>
                    <a:ext uri="{9D8B030D-6E8A-4147-A177-3AD203B41FA5}">
                      <a16:colId xmlns:a16="http://schemas.microsoft.com/office/drawing/2014/main" val="1898988657"/>
                    </a:ext>
                  </a:extLst>
                </a:gridCol>
                <a:gridCol w="493776">
                  <a:extLst>
                    <a:ext uri="{9D8B030D-6E8A-4147-A177-3AD203B41FA5}">
                      <a16:colId xmlns:a16="http://schemas.microsoft.com/office/drawing/2014/main" val="3862265241"/>
                    </a:ext>
                  </a:extLst>
                </a:gridCol>
                <a:gridCol w="493776">
                  <a:extLst>
                    <a:ext uri="{9D8B030D-6E8A-4147-A177-3AD203B41FA5}">
                      <a16:colId xmlns:a16="http://schemas.microsoft.com/office/drawing/2014/main" val="3491717753"/>
                    </a:ext>
                  </a:extLst>
                </a:gridCol>
                <a:gridCol w="493776">
                  <a:extLst>
                    <a:ext uri="{9D8B030D-6E8A-4147-A177-3AD203B41FA5}">
                      <a16:colId xmlns:a16="http://schemas.microsoft.com/office/drawing/2014/main" val="2978912638"/>
                    </a:ext>
                  </a:extLst>
                </a:gridCol>
                <a:gridCol w="493776">
                  <a:extLst>
                    <a:ext uri="{9D8B030D-6E8A-4147-A177-3AD203B41FA5}">
                      <a16:colId xmlns:a16="http://schemas.microsoft.com/office/drawing/2014/main" val="1818130426"/>
                    </a:ext>
                  </a:extLst>
                </a:gridCol>
                <a:gridCol w="493776">
                  <a:extLst>
                    <a:ext uri="{9D8B030D-6E8A-4147-A177-3AD203B41FA5}">
                      <a16:colId xmlns:a16="http://schemas.microsoft.com/office/drawing/2014/main" val="211147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510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- 2021-03-16 16:00:37</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6179765"/>
                  </a:ext>
                </a:extLst>
              </a:tr>
            </a:tbl>
          </a:graphicData>
        </a:graphic>
      </p:graphicFrame>
      <p:sp>
        <p:nvSpPr>
          <p:cNvPr id="4" name="Text Placeholder 3">
            <a:extLst>
              <a:ext uri="{FF2B5EF4-FFF2-40B4-BE49-F238E27FC236}">
                <a16:creationId xmlns:a16="http://schemas.microsoft.com/office/drawing/2014/main" id="{EFBDEEA6-FD9E-4318-A43F-B249C830E08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11971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44B3-B0EC-4870-8735-594BC78D01DE}"/>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0905CA1A-A0A8-4AE9-BC67-C0455B0B7D44}"/>
              </a:ext>
            </a:extLst>
          </p:cNvPr>
          <p:cNvGraphicFramePr>
            <a:graphicFrameLocks noGrp="1"/>
          </p:cNvGraphicFramePr>
          <p:nvPr>
            <p:ph type="tbl" sz="quarter" idx="13"/>
            <p:extLst>
              <p:ext uri="{D42A27DB-BD31-4B8C-83A1-F6EECF244321}">
                <p14:modId xmlns:p14="http://schemas.microsoft.com/office/powerpoint/2010/main" val="339138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7386852"/>
                    </a:ext>
                  </a:extLst>
                </a:gridCol>
                <a:gridCol w="493776">
                  <a:extLst>
                    <a:ext uri="{9D8B030D-6E8A-4147-A177-3AD203B41FA5}">
                      <a16:colId xmlns:a16="http://schemas.microsoft.com/office/drawing/2014/main" val="2445573825"/>
                    </a:ext>
                  </a:extLst>
                </a:gridCol>
                <a:gridCol w="493776">
                  <a:extLst>
                    <a:ext uri="{9D8B030D-6E8A-4147-A177-3AD203B41FA5}">
                      <a16:colId xmlns:a16="http://schemas.microsoft.com/office/drawing/2014/main" val="4103344912"/>
                    </a:ext>
                  </a:extLst>
                </a:gridCol>
                <a:gridCol w="493776">
                  <a:extLst>
                    <a:ext uri="{9D8B030D-6E8A-4147-A177-3AD203B41FA5}">
                      <a16:colId xmlns:a16="http://schemas.microsoft.com/office/drawing/2014/main" val="437955645"/>
                    </a:ext>
                  </a:extLst>
                </a:gridCol>
                <a:gridCol w="493776">
                  <a:extLst>
                    <a:ext uri="{9D8B030D-6E8A-4147-A177-3AD203B41FA5}">
                      <a16:colId xmlns:a16="http://schemas.microsoft.com/office/drawing/2014/main" val="2951275571"/>
                    </a:ext>
                  </a:extLst>
                </a:gridCol>
                <a:gridCol w="493776">
                  <a:extLst>
                    <a:ext uri="{9D8B030D-6E8A-4147-A177-3AD203B41FA5}">
                      <a16:colId xmlns:a16="http://schemas.microsoft.com/office/drawing/2014/main" val="2984579881"/>
                    </a:ext>
                  </a:extLst>
                </a:gridCol>
                <a:gridCol w="493776">
                  <a:extLst>
                    <a:ext uri="{9D8B030D-6E8A-4147-A177-3AD203B41FA5}">
                      <a16:colId xmlns:a16="http://schemas.microsoft.com/office/drawing/2014/main" val="327908576"/>
                    </a:ext>
                  </a:extLst>
                </a:gridCol>
                <a:gridCol w="493776">
                  <a:extLst>
                    <a:ext uri="{9D8B030D-6E8A-4147-A177-3AD203B41FA5}">
                      <a16:colId xmlns:a16="http://schemas.microsoft.com/office/drawing/2014/main" val="2634884548"/>
                    </a:ext>
                  </a:extLst>
                </a:gridCol>
                <a:gridCol w="493776">
                  <a:extLst>
                    <a:ext uri="{9D8B030D-6E8A-4147-A177-3AD203B41FA5}">
                      <a16:colId xmlns:a16="http://schemas.microsoft.com/office/drawing/2014/main" val="3381986066"/>
                    </a:ext>
                  </a:extLst>
                </a:gridCol>
                <a:gridCol w="493776">
                  <a:extLst>
                    <a:ext uri="{9D8B030D-6E8A-4147-A177-3AD203B41FA5}">
                      <a16:colId xmlns:a16="http://schemas.microsoft.com/office/drawing/2014/main" val="135910583"/>
                    </a:ext>
                  </a:extLst>
                </a:gridCol>
                <a:gridCol w="493776">
                  <a:extLst>
                    <a:ext uri="{9D8B030D-6E8A-4147-A177-3AD203B41FA5}">
                      <a16:colId xmlns:a16="http://schemas.microsoft.com/office/drawing/2014/main" val="815279137"/>
                    </a:ext>
                  </a:extLst>
                </a:gridCol>
                <a:gridCol w="493776">
                  <a:extLst>
                    <a:ext uri="{9D8B030D-6E8A-4147-A177-3AD203B41FA5}">
                      <a16:colId xmlns:a16="http://schemas.microsoft.com/office/drawing/2014/main" val="351718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83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- 2021-03-22 14:01:04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6042546"/>
                  </a:ext>
                </a:extLst>
              </a:tr>
            </a:tbl>
          </a:graphicData>
        </a:graphic>
      </p:graphicFrame>
      <p:sp>
        <p:nvSpPr>
          <p:cNvPr id="4" name="Text Placeholder 3">
            <a:extLst>
              <a:ext uri="{FF2B5EF4-FFF2-40B4-BE49-F238E27FC236}">
                <a16:creationId xmlns:a16="http://schemas.microsoft.com/office/drawing/2014/main" id="{23855F84-510E-4D94-905D-1004C2BB6F6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029173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731B3-7862-4536-89BB-FB8FE24275A4}"/>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B0FCA24E-9607-4B42-AB67-15D11BC10637}"/>
              </a:ext>
            </a:extLst>
          </p:cNvPr>
          <p:cNvGraphicFramePr>
            <a:graphicFrameLocks noGrp="1"/>
          </p:cNvGraphicFramePr>
          <p:nvPr>
            <p:ph type="tbl" sz="quarter" idx="13"/>
            <p:extLst>
              <p:ext uri="{D42A27DB-BD31-4B8C-83A1-F6EECF244321}">
                <p14:modId xmlns:p14="http://schemas.microsoft.com/office/powerpoint/2010/main" val="899819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9599839"/>
                    </a:ext>
                  </a:extLst>
                </a:gridCol>
                <a:gridCol w="493776">
                  <a:extLst>
                    <a:ext uri="{9D8B030D-6E8A-4147-A177-3AD203B41FA5}">
                      <a16:colId xmlns:a16="http://schemas.microsoft.com/office/drawing/2014/main" val="3300608945"/>
                    </a:ext>
                  </a:extLst>
                </a:gridCol>
                <a:gridCol w="493776">
                  <a:extLst>
                    <a:ext uri="{9D8B030D-6E8A-4147-A177-3AD203B41FA5}">
                      <a16:colId xmlns:a16="http://schemas.microsoft.com/office/drawing/2014/main" val="2019677583"/>
                    </a:ext>
                  </a:extLst>
                </a:gridCol>
                <a:gridCol w="493776">
                  <a:extLst>
                    <a:ext uri="{9D8B030D-6E8A-4147-A177-3AD203B41FA5}">
                      <a16:colId xmlns:a16="http://schemas.microsoft.com/office/drawing/2014/main" val="215671611"/>
                    </a:ext>
                  </a:extLst>
                </a:gridCol>
                <a:gridCol w="493776">
                  <a:extLst>
                    <a:ext uri="{9D8B030D-6E8A-4147-A177-3AD203B41FA5}">
                      <a16:colId xmlns:a16="http://schemas.microsoft.com/office/drawing/2014/main" val="3563004776"/>
                    </a:ext>
                  </a:extLst>
                </a:gridCol>
                <a:gridCol w="493776">
                  <a:extLst>
                    <a:ext uri="{9D8B030D-6E8A-4147-A177-3AD203B41FA5}">
                      <a16:colId xmlns:a16="http://schemas.microsoft.com/office/drawing/2014/main" val="2140856413"/>
                    </a:ext>
                  </a:extLst>
                </a:gridCol>
                <a:gridCol w="493776">
                  <a:extLst>
                    <a:ext uri="{9D8B030D-6E8A-4147-A177-3AD203B41FA5}">
                      <a16:colId xmlns:a16="http://schemas.microsoft.com/office/drawing/2014/main" val="3731075422"/>
                    </a:ext>
                  </a:extLst>
                </a:gridCol>
                <a:gridCol w="493776">
                  <a:extLst>
                    <a:ext uri="{9D8B030D-6E8A-4147-A177-3AD203B41FA5}">
                      <a16:colId xmlns:a16="http://schemas.microsoft.com/office/drawing/2014/main" val="2930154836"/>
                    </a:ext>
                  </a:extLst>
                </a:gridCol>
                <a:gridCol w="493776">
                  <a:extLst>
                    <a:ext uri="{9D8B030D-6E8A-4147-A177-3AD203B41FA5}">
                      <a16:colId xmlns:a16="http://schemas.microsoft.com/office/drawing/2014/main" val="2072315064"/>
                    </a:ext>
                  </a:extLst>
                </a:gridCol>
                <a:gridCol w="493776">
                  <a:extLst>
                    <a:ext uri="{9D8B030D-6E8A-4147-A177-3AD203B41FA5}">
                      <a16:colId xmlns:a16="http://schemas.microsoft.com/office/drawing/2014/main" val="604357161"/>
                    </a:ext>
                  </a:extLst>
                </a:gridCol>
                <a:gridCol w="493776">
                  <a:extLst>
                    <a:ext uri="{9D8B030D-6E8A-4147-A177-3AD203B41FA5}">
                      <a16:colId xmlns:a16="http://schemas.microsoft.com/office/drawing/2014/main" val="1392625530"/>
                    </a:ext>
                  </a:extLst>
                </a:gridCol>
                <a:gridCol w="493776">
                  <a:extLst>
                    <a:ext uri="{9D8B030D-6E8A-4147-A177-3AD203B41FA5}">
                      <a16:colId xmlns:a16="http://schemas.microsoft.com/office/drawing/2014/main" val="2537156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114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- 2021-04-15 14:00:59</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833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- 2021-03-25 19:00:22</a:t>
                      </a:r>
                      <a:r>
                        <a:rPr kumimoji="0" lang="es-ES" sz="1000" b="0" i="0" u="none" strike="noStrike" kern="1200" cap="none" spc="0" normalizeH="0" baseline="0" noProof="0">
                          <a:ln>
                            <a:noFill/>
                          </a:ln>
                          <a:solidFill>
                            <a:prstClr val="black"/>
                          </a:solidFill>
                          <a:effectLst/>
                          <a:uLnTx/>
                          <a:uFillTx/>
                          <a:latin typeface="+mn-lt"/>
                          <a:ea typeface="+mn-ea"/>
                          <a:cs typeface="+mn-cs"/>
                        </a:rPr>
                        <a:t>
 La nueva #TNT600i incorpora una serie de mejoras tecnológicas y de diseño únicas dentro de su categoría.⁣
⁣
Conocé su ficha completa.⁣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97204446"/>
                  </a:ext>
                </a:extLst>
              </a:tr>
            </a:tbl>
          </a:graphicData>
        </a:graphic>
      </p:graphicFrame>
      <p:sp>
        <p:nvSpPr>
          <p:cNvPr id="4" name="Text Placeholder 3">
            <a:extLst>
              <a:ext uri="{FF2B5EF4-FFF2-40B4-BE49-F238E27FC236}">
                <a16:creationId xmlns:a16="http://schemas.microsoft.com/office/drawing/2014/main" id="{6C02BA18-5ED5-4E6E-B9AF-4A04CB998F8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875196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3C367-3AB1-474F-AD26-79A2E6AA6761}"/>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4C2BF6A2-2A4D-4B67-A82E-D300AD3D6E55}"/>
              </a:ext>
            </a:extLst>
          </p:cNvPr>
          <p:cNvGraphicFramePr>
            <a:graphicFrameLocks noGrp="1"/>
          </p:cNvGraphicFramePr>
          <p:nvPr>
            <p:ph type="tbl" sz="quarter" idx="13"/>
            <p:extLst>
              <p:ext uri="{D42A27DB-BD31-4B8C-83A1-F6EECF244321}">
                <p14:modId xmlns:p14="http://schemas.microsoft.com/office/powerpoint/2010/main" val="325692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058690"/>
                    </a:ext>
                  </a:extLst>
                </a:gridCol>
                <a:gridCol w="493776">
                  <a:extLst>
                    <a:ext uri="{9D8B030D-6E8A-4147-A177-3AD203B41FA5}">
                      <a16:colId xmlns:a16="http://schemas.microsoft.com/office/drawing/2014/main" val="634455500"/>
                    </a:ext>
                  </a:extLst>
                </a:gridCol>
                <a:gridCol w="493776">
                  <a:extLst>
                    <a:ext uri="{9D8B030D-6E8A-4147-A177-3AD203B41FA5}">
                      <a16:colId xmlns:a16="http://schemas.microsoft.com/office/drawing/2014/main" val="1281304564"/>
                    </a:ext>
                  </a:extLst>
                </a:gridCol>
                <a:gridCol w="493776">
                  <a:extLst>
                    <a:ext uri="{9D8B030D-6E8A-4147-A177-3AD203B41FA5}">
                      <a16:colId xmlns:a16="http://schemas.microsoft.com/office/drawing/2014/main" val="2538367577"/>
                    </a:ext>
                  </a:extLst>
                </a:gridCol>
                <a:gridCol w="493776">
                  <a:extLst>
                    <a:ext uri="{9D8B030D-6E8A-4147-A177-3AD203B41FA5}">
                      <a16:colId xmlns:a16="http://schemas.microsoft.com/office/drawing/2014/main" val="2576350071"/>
                    </a:ext>
                  </a:extLst>
                </a:gridCol>
                <a:gridCol w="493776">
                  <a:extLst>
                    <a:ext uri="{9D8B030D-6E8A-4147-A177-3AD203B41FA5}">
                      <a16:colId xmlns:a16="http://schemas.microsoft.com/office/drawing/2014/main" val="1038183354"/>
                    </a:ext>
                  </a:extLst>
                </a:gridCol>
                <a:gridCol w="493776">
                  <a:extLst>
                    <a:ext uri="{9D8B030D-6E8A-4147-A177-3AD203B41FA5}">
                      <a16:colId xmlns:a16="http://schemas.microsoft.com/office/drawing/2014/main" val="435638648"/>
                    </a:ext>
                  </a:extLst>
                </a:gridCol>
                <a:gridCol w="493776">
                  <a:extLst>
                    <a:ext uri="{9D8B030D-6E8A-4147-A177-3AD203B41FA5}">
                      <a16:colId xmlns:a16="http://schemas.microsoft.com/office/drawing/2014/main" val="1305375233"/>
                    </a:ext>
                  </a:extLst>
                </a:gridCol>
                <a:gridCol w="493776">
                  <a:extLst>
                    <a:ext uri="{9D8B030D-6E8A-4147-A177-3AD203B41FA5}">
                      <a16:colId xmlns:a16="http://schemas.microsoft.com/office/drawing/2014/main" val="1288511028"/>
                    </a:ext>
                  </a:extLst>
                </a:gridCol>
                <a:gridCol w="493776">
                  <a:extLst>
                    <a:ext uri="{9D8B030D-6E8A-4147-A177-3AD203B41FA5}">
                      <a16:colId xmlns:a16="http://schemas.microsoft.com/office/drawing/2014/main" val="1305018685"/>
                    </a:ext>
                  </a:extLst>
                </a:gridCol>
                <a:gridCol w="493776">
                  <a:extLst>
                    <a:ext uri="{9D8B030D-6E8A-4147-A177-3AD203B41FA5}">
                      <a16:colId xmlns:a16="http://schemas.microsoft.com/office/drawing/2014/main" val="3063992738"/>
                    </a:ext>
                  </a:extLst>
                </a:gridCol>
                <a:gridCol w="493776">
                  <a:extLst>
                    <a:ext uri="{9D8B030D-6E8A-4147-A177-3AD203B41FA5}">
                      <a16:colId xmlns:a16="http://schemas.microsoft.com/office/drawing/2014/main" val="193486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89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- 2021-04-05 17:44:16</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506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- 2021-04-08 17:05:03</a:t>
                      </a:r>
                      <a:r>
                        <a:rPr kumimoji="0" lang="es-ES" sz="1000" b="0" i="0" u="none" strike="noStrike" kern="1200" cap="none" spc="0" normalizeH="0" baseline="0" noProof="0">
                          <a:ln>
                            <a:noFill/>
                          </a:ln>
                          <a:solidFill>
                            <a:prstClr val="black"/>
                          </a:solidFill>
                          <a:effectLst/>
                          <a:uLnTx/>
                          <a:uFillTx/>
                          <a:latin typeface="+mn-lt"/>
                          <a:ea typeface="+mn-ea"/>
                          <a:cs typeface="+mn-cs"/>
                        </a:rPr>
                        <a:t>
 Potencia y prestaciones son las palabras perfectas que describen a la #𝐓𝐑𝐊𝟓𝟎𝟐. ⁣
⁣
¿Qué anécdota recordas de tu ultima aventura? ¡Contanos!⁣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6700819"/>
                  </a:ext>
                </a:extLst>
              </a:tr>
            </a:tbl>
          </a:graphicData>
        </a:graphic>
      </p:graphicFrame>
      <p:sp>
        <p:nvSpPr>
          <p:cNvPr id="4" name="Text Placeholder 3">
            <a:extLst>
              <a:ext uri="{FF2B5EF4-FFF2-40B4-BE49-F238E27FC236}">
                <a16:creationId xmlns:a16="http://schemas.microsoft.com/office/drawing/2014/main" id="{77B1DA2A-BCB8-4A19-9F3D-AD970F3564F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647800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F55ED-9AB9-4B84-8A98-AC9D7F5A6096}"/>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4CBFDA26-8D99-40C5-8C7C-66ACAC61CCE4}"/>
              </a:ext>
            </a:extLst>
          </p:cNvPr>
          <p:cNvGraphicFramePr>
            <a:graphicFrameLocks noGrp="1"/>
          </p:cNvGraphicFramePr>
          <p:nvPr>
            <p:ph type="chart" sz="quarter" idx="13"/>
            <p:extLst>
              <p:ext uri="{D42A27DB-BD31-4B8C-83A1-F6EECF244321}">
                <p14:modId xmlns:p14="http://schemas.microsoft.com/office/powerpoint/2010/main" val="2736938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88667-6CAA-405E-A236-56D9229865D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67D863EB-0010-49C6-89A9-1840DBE220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6651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B9EEF-2F4C-4B45-AB0D-7D2ED45BB9B3}"/>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C7DC433D-8FA9-4A0E-A903-B922B10BA048}"/>
              </a:ext>
            </a:extLst>
          </p:cNvPr>
          <p:cNvGraphicFramePr>
            <a:graphicFrameLocks noGrp="1"/>
          </p:cNvGraphicFramePr>
          <p:nvPr>
            <p:ph type="tbl" sz="quarter" idx="13"/>
            <p:extLst>
              <p:ext uri="{D42A27DB-BD31-4B8C-83A1-F6EECF244321}">
                <p14:modId xmlns:p14="http://schemas.microsoft.com/office/powerpoint/2010/main" val="2006957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563468"/>
                    </a:ext>
                  </a:extLst>
                </a:gridCol>
                <a:gridCol w="1152144">
                  <a:extLst>
                    <a:ext uri="{9D8B030D-6E8A-4147-A177-3AD203B41FA5}">
                      <a16:colId xmlns:a16="http://schemas.microsoft.com/office/drawing/2014/main" val="1414383509"/>
                    </a:ext>
                  </a:extLst>
                </a:gridCol>
                <a:gridCol w="1152144">
                  <a:extLst>
                    <a:ext uri="{9D8B030D-6E8A-4147-A177-3AD203B41FA5}">
                      <a16:colId xmlns:a16="http://schemas.microsoft.com/office/drawing/2014/main" val="2585889930"/>
                    </a:ext>
                  </a:extLst>
                </a:gridCol>
                <a:gridCol w="1152144">
                  <a:extLst>
                    <a:ext uri="{9D8B030D-6E8A-4147-A177-3AD203B41FA5}">
                      <a16:colId xmlns:a16="http://schemas.microsoft.com/office/drawing/2014/main" val="1295636544"/>
                    </a:ext>
                  </a:extLst>
                </a:gridCol>
                <a:gridCol w="1152144">
                  <a:extLst>
                    <a:ext uri="{9D8B030D-6E8A-4147-A177-3AD203B41FA5}">
                      <a16:colId xmlns:a16="http://schemas.microsoft.com/office/drawing/2014/main" val="142187449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36474096"/>
                  </a:ext>
                </a:extLst>
              </a:tr>
              <a:tr h="370840">
                <a:tc>
                  <a:txBody>
                    <a:bodyPr/>
                    <a:lstStyle/>
                    <a:p>
                      <a:r>
                        <a:rPr lang="es-ES" sz="1000" b="1"/>
                        <a:t>Bajaj Argentina - 2021-03-25 16:28:17</a:t>
                      </a:r>
                      <a:r>
                        <a:rPr lang="es-ES" sz="1000"/>
                        <a:t>
 Bueno, luego de realizar una larga gestión, bajaj decidió hacer lo correcto...para quien no conoce la historia rompimos dos llantas de una dominar y no se conseguían por ningún lado...hasta que bajaj decidió intervenir y facilito todo el proceso, consiguió las dos llantas ...si bien no era lo buscado nos las asignó sin cargo, y eso habla bien de ellos, se demoraron bastante y seguramente nuestra insistencia dió resultado...quiero agradecer a la expresamente consecionaria SANTECHIA de Mendoza que estuvo a nuestro lado todo el tiempo...bueno en fin ahora ya estamos en el camino correcto y agradecer el proceder de BAJAJ...fue un poco demorisa pero al final todo resultó como debía ser desde el principio...agradecido de BAJAJ y de SANTECHIA MENDOZA.</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56365047"/>
                  </a:ext>
                </a:extLst>
              </a:tr>
              <a:tr h="370840">
                <a:tc>
                  <a:txBody>
                    <a:bodyPr/>
                    <a:lstStyle/>
                    <a:p>
                      <a:r>
                        <a:rPr lang="es-ES" sz="1000" b="1"/>
                        <a:t>Bajaj Argentina - 2021-03-31 22:14:16</a:t>
                      </a:r>
                      <a:r>
                        <a:rPr lang="es-ES" sz="1000"/>
                        <a:t>
 necesito ayuda, tengo una avenger 200, año 2011, tengo que cambiarle el aceite a los barrales de la suspensión delantera, no encuentro en ningun lado las indicaciones de que cantidad lleva cada barral por favor podrían indicarme lo expuesto anteriormente y si tienen el manual de taller de dicha moto me lo pasan?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571795220"/>
                  </a:ext>
                </a:extLst>
              </a:tr>
              <a:tr h="370840">
                <a:tc>
                  <a:txBody>
                    <a:bodyPr/>
                    <a:lstStyle/>
                    <a:p>
                      <a:r>
                        <a:rPr lang="es-ES" sz="1000" b="1"/>
                        <a:t>Bajaj Argentina - 2021-04-08 13:48:25</a:t>
                      </a:r>
                      <a:r>
                        <a:rPr lang="es-ES" sz="1000"/>
                        <a:t>
 Que opinan de este problema con la NS 200?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950331237"/>
                  </a:ext>
                </a:extLst>
              </a:tr>
              <a:tr h="370840">
                <a:tc>
                  <a:txBody>
                    <a:bodyPr/>
                    <a:lstStyle/>
                    <a:p>
                      <a:r>
                        <a:rPr lang="es-ES" sz="1000" b="1"/>
                        <a:t>Bajaj Argentina - 2021-04-12 16:05:59</a:t>
                      </a:r>
                      <a:r>
                        <a:rPr lang="es-ES" sz="1000"/>
                        <a:t>
 Estimados, consulta. 
Las bujías de la Avenger street son igual? Me dicen en casa de moto que es así pero no estoy seguro y no tengo saca bujías acá para mirarlas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016284429"/>
                  </a:ext>
                </a:extLst>
              </a:tr>
            </a:tbl>
          </a:graphicData>
        </a:graphic>
      </p:graphicFrame>
      <p:sp>
        <p:nvSpPr>
          <p:cNvPr id="4" name="Text Placeholder 3">
            <a:extLst>
              <a:ext uri="{FF2B5EF4-FFF2-40B4-BE49-F238E27FC236}">
                <a16:creationId xmlns:a16="http://schemas.microsoft.com/office/drawing/2014/main" id="{8E0F6476-F58D-444E-9FA1-70CC50DDCED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364755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1638</Words>
  <Application>Microsoft Office PowerPoint</Application>
  <PresentationFormat>On-screen Show (4:3)</PresentationFormat>
  <Paragraphs>859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2021-04-16T15:05:37Z</dcterms:created>
  <dcterms:modified xsi:type="dcterms:W3CDTF">2021-04-16T15:07:26Z</dcterms:modified>
</cp:coreProperties>
</file>