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64.273099999999999</c:v>
                </c:pt>
                <c:pt idx="1">
                  <c:v>9.375</c:v>
                </c:pt>
                <c:pt idx="2">
                  <c:v>11.9505</c:v>
                </c:pt>
                <c:pt idx="3">
                  <c:v>0</c:v>
                </c:pt>
                <c:pt idx="4">
                  <c:v>83.725700000000003</c:v>
                </c:pt>
                <c:pt idx="5">
                  <c:v>-9.3069000000000006</c:v>
                </c:pt>
              </c:numCache>
            </c:numRef>
          </c:val>
          <c:extLst>
            <c:ext xmlns:c16="http://schemas.microsoft.com/office/drawing/2014/chart" uri="{C3380CC4-5D6E-409C-BE32-E72D297353CC}">
              <c16:uniqueId val="{00000000-C958-4860-A596-E2742FAB924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62.775799999999997</c:v>
                </c:pt>
                <c:pt idx="1">
                  <c:v>100</c:v>
                </c:pt>
                <c:pt idx="2">
                  <c:v>100</c:v>
                </c:pt>
                <c:pt idx="3">
                  <c:v>0</c:v>
                </c:pt>
                <c:pt idx="4">
                  <c:v>67.258200000000002</c:v>
                </c:pt>
                <c:pt idx="5">
                  <c:v>-0.1537</c:v>
                </c:pt>
              </c:numCache>
            </c:numRef>
          </c:val>
          <c:extLst>
            <c:ext xmlns:c16="http://schemas.microsoft.com/office/drawing/2014/chart" uri="{C3380CC4-5D6E-409C-BE32-E72D297353CC}">
              <c16:uniqueId val="{00000001-C958-4860-A596-E2742FAB924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9.6486999999999998</c:v>
                </c:pt>
                <c:pt idx="1">
                  <c:v>21.875</c:v>
                </c:pt>
                <c:pt idx="2">
                  <c:v>4.9984000000000002</c:v>
                </c:pt>
                <c:pt idx="3">
                  <c:v>100</c:v>
                </c:pt>
                <c:pt idx="4">
                  <c:v>100</c:v>
                </c:pt>
                <c:pt idx="5">
                  <c:v>7.0033000000000003</c:v>
                </c:pt>
              </c:numCache>
            </c:numRef>
          </c:val>
          <c:extLst>
            <c:ext xmlns:c16="http://schemas.microsoft.com/office/drawing/2014/chart" uri="{C3380CC4-5D6E-409C-BE32-E72D297353CC}">
              <c16:uniqueId val="{00000002-C958-4860-A596-E2742FAB9247}"/>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39.0625</c:v>
                </c:pt>
                <c:pt idx="2">
                  <c:v>28.329499999999999</c:v>
                </c:pt>
                <c:pt idx="3">
                  <c:v>0</c:v>
                </c:pt>
                <c:pt idx="4">
                  <c:v>30.6706</c:v>
                </c:pt>
                <c:pt idx="5">
                  <c:v>100</c:v>
                </c:pt>
              </c:numCache>
            </c:numRef>
          </c:val>
          <c:extLst>
            <c:ext xmlns:c16="http://schemas.microsoft.com/office/drawing/2014/chart" uri="{C3380CC4-5D6E-409C-BE32-E72D297353CC}">
              <c16:uniqueId val="{00000003-C958-4860-A596-E2742FAB9247}"/>
            </c:ext>
          </c:extLst>
        </c:ser>
        <c:dLbls>
          <c:showLegendKey val="0"/>
          <c:showVal val="0"/>
          <c:showCatName val="0"/>
          <c:showSerName val="0"/>
          <c:showPercent val="0"/>
          <c:showBubbleSize val="0"/>
        </c:dLbls>
        <c:axId val="333776776"/>
        <c:axId val="333782352"/>
      </c:radarChart>
      <c:catAx>
        <c:axId val="33377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2352"/>
        <c:crosses val="autoZero"/>
        <c:auto val="1"/>
        <c:lblAlgn val="ctr"/>
        <c:lblOffset val="100"/>
        <c:noMultiLvlLbl val="0"/>
      </c:catAx>
      <c:valAx>
        <c:axId val="33378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1594220</c:v>
                </c:pt>
                <c:pt idx="1">
                  <c:v>1024655</c:v>
                </c:pt>
                <c:pt idx="2">
                  <c:v>1000785</c:v>
                </c:pt>
                <c:pt idx="3">
                  <c:v>153822</c:v>
                </c:pt>
              </c:numCache>
            </c:numRef>
          </c:val>
          <c:extLst>
            <c:ext xmlns:c16="http://schemas.microsoft.com/office/drawing/2014/chart" uri="{C3380CC4-5D6E-409C-BE32-E72D297353CC}">
              <c16:uniqueId val="{00000000-C2E6-4B00-AA79-20ED72A3F61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5164</c:v>
                </c:pt>
                <c:pt idx="1">
                  <c:v>-310</c:v>
                </c:pt>
                <c:pt idx="2">
                  <c:v>-5</c:v>
                </c:pt>
                <c:pt idx="3">
                  <c:v>35</c:v>
                </c:pt>
              </c:numCache>
            </c:numRef>
          </c:val>
          <c:extLst>
            <c:ext xmlns:c16="http://schemas.microsoft.com/office/drawing/2014/chart" uri="{C3380CC4-5D6E-409C-BE32-E72D297353CC}">
              <c16:uniqueId val="{00000000-BA8B-4CE1-8774-E2A7C7E7E2E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25</c:v>
                </c:pt>
                <c:pt idx="1">
                  <c:v>6</c:v>
                </c:pt>
                <c:pt idx="2">
                  <c:v>64</c:v>
                </c:pt>
                <c:pt idx="3">
                  <c:v>14</c:v>
                </c:pt>
              </c:numCache>
            </c:numRef>
          </c:val>
          <c:extLst>
            <c:ext xmlns:c16="http://schemas.microsoft.com/office/drawing/2014/chart" uri="{C3380CC4-5D6E-409C-BE32-E72D297353CC}">
              <c16:uniqueId val="{00000000-91D1-4FCE-856B-5232884DA09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1740</c:v>
                </c:pt>
                <c:pt idx="1">
                  <c:v>734</c:v>
                </c:pt>
                <c:pt idx="2">
                  <c:v>6142</c:v>
                </c:pt>
                <c:pt idx="3">
                  <c:v>307</c:v>
                </c:pt>
              </c:numCache>
            </c:numRef>
          </c:val>
          <c:extLst>
            <c:ext xmlns:c16="http://schemas.microsoft.com/office/drawing/2014/chart" uri="{C3380CC4-5D6E-409C-BE32-E72D297353CC}">
              <c16:uniqueId val="{00000000-7F77-4C10-8304-FBD38A2A806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1024960</c:v>
                </c:pt>
                <c:pt idx="1">
                  <c:v>1024951</c:v>
                </c:pt>
                <c:pt idx="2">
                  <c:v>1024933</c:v>
                </c:pt>
                <c:pt idx="3">
                  <c:v>1024928</c:v>
                </c:pt>
                <c:pt idx="4">
                  <c:v>1024891</c:v>
                </c:pt>
                <c:pt idx="5">
                  <c:v>1024875</c:v>
                </c:pt>
                <c:pt idx="6">
                  <c:v>1024868</c:v>
                </c:pt>
                <c:pt idx="7">
                  <c:v>1024859</c:v>
                </c:pt>
                <c:pt idx="8">
                  <c:v>1024834</c:v>
                </c:pt>
                <c:pt idx="9">
                  <c:v>1024809</c:v>
                </c:pt>
                <c:pt idx="10">
                  <c:v>1024775</c:v>
                </c:pt>
                <c:pt idx="11">
                  <c:v>1024753</c:v>
                </c:pt>
                <c:pt idx="12">
                  <c:v>1024736</c:v>
                </c:pt>
                <c:pt idx="13">
                  <c:v>1024732</c:v>
                </c:pt>
                <c:pt idx="14">
                  <c:v>1024747</c:v>
                </c:pt>
                <c:pt idx="15">
                  <c:v>1024751</c:v>
                </c:pt>
                <c:pt idx="16">
                  <c:v>1024760</c:v>
                </c:pt>
                <c:pt idx="17">
                  <c:v>1024773</c:v>
                </c:pt>
                <c:pt idx="18">
                  <c:v>1024799</c:v>
                </c:pt>
                <c:pt idx="19">
                  <c:v>1024789</c:v>
                </c:pt>
                <c:pt idx="20">
                  <c:v>1024766</c:v>
                </c:pt>
                <c:pt idx="21">
                  <c:v>1024780</c:v>
                </c:pt>
                <c:pt idx="22">
                  <c:v>1024792</c:v>
                </c:pt>
                <c:pt idx="23">
                  <c:v>1024776</c:v>
                </c:pt>
                <c:pt idx="24">
                  <c:v>1024749</c:v>
                </c:pt>
                <c:pt idx="25">
                  <c:v>1024719</c:v>
                </c:pt>
                <c:pt idx="26">
                  <c:v>1024707</c:v>
                </c:pt>
                <c:pt idx="27">
                  <c:v>1024701</c:v>
                </c:pt>
                <c:pt idx="28">
                  <c:v>1024703</c:v>
                </c:pt>
                <c:pt idx="29">
                  <c:v>1024689</c:v>
                </c:pt>
                <c:pt idx="30">
                  <c:v>1024668</c:v>
                </c:pt>
                <c:pt idx="31">
                  <c:v>1024655</c:v>
                </c:pt>
              </c:numCache>
            </c:numRef>
          </c:val>
          <c:smooth val="0"/>
          <c:extLst>
            <c:ext xmlns:c16="http://schemas.microsoft.com/office/drawing/2014/chart" uri="{C3380CC4-5D6E-409C-BE32-E72D297353CC}">
              <c16:uniqueId val="{00000000-E11A-470C-9923-19C437FC3A7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1000814</c:v>
                </c:pt>
                <c:pt idx="1">
                  <c:v>1000829</c:v>
                </c:pt>
                <c:pt idx="2">
                  <c:v>1000823</c:v>
                </c:pt>
                <c:pt idx="3">
                  <c:v>1000825</c:v>
                </c:pt>
                <c:pt idx="4">
                  <c:v>1000831</c:v>
                </c:pt>
                <c:pt idx="5">
                  <c:v>1000844</c:v>
                </c:pt>
                <c:pt idx="6">
                  <c:v>1000856</c:v>
                </c:pt>
                <c:pt idx="7">
                  <c:v>1000875</c:v>
                </c:pt>
                <c:pt idx="8">
                  <c:v>1000890</c:v>
                </c:pt>
                <c:pt idx="9">
                  <c:v>1000892</c:v>
                </c:pt>
                <c:pt idx="10">
                  <c:v>1000889</c:v>
                </c:pt>
                <c:pt idx="11">
                  <c:v>1000889</c:v>
                </c:pt>
                <c:pt idx="12">
                  <c:v>1000893</c:v>
                </c:pt>
                <c:pt idx="13">
                  <c:v>1000888</c:v>
                </c:pt>
                <c:pt idx="14">
                  <c:v>1000905</c:v>
                </c:pt>
                <c:pt idx="15">
                  <c:v>1000922</c:v>
                </c:pt>
                <c:pt idx="16">
                  <c:v>1000885</c:v>
                </c:pt>
                <c:pt idx="17">
                  <c:v>1000857</c:v>
                </c:pt>
                <c:pt idx="18">
                  <c:v>1000817</c:v>
                </c:pt>
                <c:pt idx="19">
                  <c:v>1000782</c:v>
                </c:pt>
                <c:pt idx="20">
                  <c:v>1000751</c:v>
                </c:pt>
                <c:pt idx="21">
                  <c:v>1000734</c:v>
                </c:pt>
                <c:pt idx="22">
                  <c:v>1000741</c:v>
                </c:pt>
                <c:pt idx="23">
                  <c:v>1000737</c:v>
                </c:pt>
                <c:pt idx="24">
                  <c:v>1000740</c:v>
                </c:pt>
                <c:pt idx="25">
                  <c:v>1000758</c:v>
                </c:pt>
                <c:pt idx="26">
                  <c:v>1000770</c:v>
                </c:pt>
                <c:pt idx="27">
                  <c:v>1000792</c:v>
                </c:pt>
                <c:pt idx="28">
                  <c:v>1000807</c:v>
                </c:pt>
                <c:pt idx="29">
                  <c:v>1000802</c:v>
                </c:pt>
                <c:pt idx="30">
                  <c:v>1000789</c:v>
                </c:pt>
                <c:pt idx="31">
                  <c:v>1000785</c:v>
                </c:pt>
              </c:numCache>
            </c:numRef>
          </c:val>
          <c:smooth val="0"/>
          <c:extLst>
            <c:ext xmlns:c16="http://schemas.microsoft.com/office/drawing/2014/chart" uri="{C3380CC4-5D6E-409C-BE32-E72D297353CC}">
              <c16:uniqueId val="{00000001-E11A-470C-9923-19C437FC3A7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153793</c:v>
                </c:pt>
                <c:pt idx="1">
                  <c:v>153793</c:v>
                </c:pt>
                <c:pt idx="2">
                  <c:v>153794</c:v>
                </c:pt>
                <c:pt idx="3">
                  <c:v>153801</c:v>
                </c:pt>
                <c:pt idx="4">
                  <c:v>153803</c:v>
                </c:pt>
                <c:pt idx="5">
                  <c:v>153799</c:v>
                </c:pt>
                <c:pt idx="6">
                  <c:v>153799</c:v>
                </c:pt>
                <c:pt idx="7">
                  <c:v>153806</c:v>
                </c:pt>
                <c:pt idx="8">
                  <c:v>153815</c:v>
                </c:pt>
                <c:pt idx="9">
                  <c:v>153815</c:v>
                </c:pt>
                <c:pt idx="10">
                  <c:v>153810</c:v>
                </c:pt>
                <c:pt idx="11">
                  <c:v>153799</c:v>
                </c:pt>
                <c:pt idx="12">
                  <c:v>153800</c:v>
                </c:pt>
                <c:pt idx="13">
                  <c:v>153793</c:v>
                </c:pt>
                <c:pt idx="14">
                  <c:v>153796</c:v>
                </c:pt>
                <c:pt idx="15">
                  <c:v>153801</c:v>
                </c:pt>
                <c:pt idx="16">
                  <c:v>153806</c:v>
                </c:pt>
                <c:pt idx="17">
                  <c:v>153808</c:v>
                </c:pt>
                <c:pt idx="18">
                  <c:v>153808</c:v>
                </c:pt>
                <c:pt idx="19">
                  <c:v>153792</c:v>
                </c:pt>
                <c:pt idx="20">
                  <c:v>153796</c:v>
                </c:pt>
                <c:pt idx="21">
                  <c:v>153801</c:v>
                </c:pt>
                <c:pt idx="22">
                  <c:v>153805</c:v>
                </c:pt>
                <c:pt idx="23">
                  <c:v>153804</c:v>
                </c:pt>
                <c:pt idx="24">
                  <c:v>153812</c:v>
                </c:pt>
                <c:pt idx="25">
                  <c:v>153814</c:v>
                </c:pt>
                <c:pt idx="26">
                  <c:v>153819</c:v>
                </c:pt>
                <c:pt idx="27">
                  <c:v>153819</c:v>
                </c:pt>
                <c:pt idx="28">
                  <c:v>153819</c:v>
                </c:pt>
                <c:pt idx="29">
                  <c:v>153830</c:v>
                </c:pt>
                <c:pt idx="30">
                  <c:v>153824</c:v>
                </c:pt>
                <c:pt idx="31">
                  <c:v>153822</c:v>
                </c:pt>
              </c:numCache>
            </c:numRef>
          </c:val>
          <c:smooth val="0"/>
          <c:extLst>
            <c:ext xmlns:c16="http://schemas.microsoft.com/office/drawing/2014/chart" uri="{C3380CC4-5D6E-409C-BE32-E72D297353CC}">
              <c16:uniqueId val="{00000002-E11A-470C-9923-19C437FC3A7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1589400</c:v>
                </c:pt>
                <c:pt idx="1">
                  <c:v>1588994</c:v>
                </c:pt>
                <c:pt idx="2">
                  <c:v>1588839</c:v>
                </c:pt>
                <c:pt idx="3">
                  <c:v>1588903</c:v>
                </c:pt>
                <c:pt idx="4">
                  <c:v>1589056</c:v>
                </c:pt>
                <c:pt idx="5">
                  <c:v>1589205</c:v>
                </c:pt>
                <c:pt idx="6">
                  <c:v>1594577</c:v>
                </c:pt>
                <c:pt idx="7">
                  <c:v>1594353</c:v>
                </c:pt>
                <c:pt idx="8">
                  <c:v>1594271</c:v>
                </c:pt>
                <c:pt idx="9">
                  <c:v>1594378</c:v>
                </c:pt>
                <c:pt idx="10">
                  <c:v>1594159</c:v>
                </c:pt>
                <c:pt idx="11">
                  <c:v>1594168</c:v>
                </c:pt>
                <c:pt idx="12">
                  <c:v>1593947</c:v>
                </c:pt>
                <c:pt idx="13">
                  <c:v>1594589</c:v>
                </c:pt>
                <c:pt idx="14">
                  <c:v>1595165</c:v>
                </c:pt>
                <c:pt idx="15">
                  <c:v>1595175</c:v>
                </c:pt>
                <c:pt idx="16">
                  <c:v>1595000</c:v>
                </c:pt>
                <c:pt idx="17">
                  <c:v>1594767</c:v>
                </c:pt>
                <c:pt idx="18">
                  <c:v>1594625</c:v>
                </c:pt>
                <c:pt idx="19">
                  <c:v>1594798</c:v>
                </c:pt>
                <c:pt idx="20">
                  <c:v>1594664</c:v>
                </c:pt>
                <c:pt idx="21">
                  <c:v>1594301</c:v>
                </c:pt>
                <c:pt idx="22">
                  <c:v>1594099</c:v>
                </c:pt>
                <c:pt idx="23">
                  <c:v>1593993</c:v>
                </c:pt>
                <c:pt idx="24">
                  <c:v>1593779</c:v>
                </c:pt>
                <c:pt idx="25">
                  <c:v>1593903</c:v>
                </c:pt>
                <c:pt idx="26">
                  <c:v>1593969</c:v>
                </c:pt>
                <c:pt idx="27">
                  <c:v>1593781</c:v>
                </c:pt>
                <c:pt idx="28">
                  <c:v>1593837</c:v>
                </c:pt>
                <c:pt idx="29">
                  <c:v>1594019</c:v>
                </c:pt>
                <c:pt idx="30">
                  <c:v>1593964</c:v>
                </c:pt>
                <c:pt idx="31">
                  <c:v>1594220</c:v>
                </c:pt>
              </c:numCache>
            </c:numRef>
          </c:val>
          <c:smooth val="0"/>
          <c:extLst>
            <c:ext xmlns:c16="http://schemas.microsoft.com/office/drawing/2014/chart" uri="{C3380CC4-5D6E-409C-BE32-E72D297353CC}">
              <c16:uniqueId val="{00000003-E11A-470C-9923-19C437FC3A75}"/>
            </c:ext>
          </c:extLst>
        </c:ser>
        <c:dLbls>
          <c:showLegendKey val="0"/>
          <c:showVal val="0"/>
          <c:showCatName val="0"/>
          <c:showSerName val="0"/>
          <c:showPercent val="0"/>
          <c:showBubbleSize val="0"/>
        </c:dLbls>
        <c:smooth val="0"/>
        <c:axId val="339001000"/>
        <c:axId val="338995752"/>
      </c:lineChart>
      <c:dateAx>
        <c:axId val="33900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95752"/>
        <c:crosses val="autoZero"/>
        <c:auto val="1"/>
        <c:lblOffset val="100"/>
        <c:baseTimeUnit val="days"/>
      </c:dateAx>
      <c:valAx>
        <c:axId val="33899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0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-5</c:v>
                </c:pt>
                <c:pt idx="1">
                  <c:v>-9</c:v>
                </c:pt>
                <c:pt idx="2">
                  <c:v>-18</c:v>
                </c:pt>
                <c:pt idx="3">
                  <c:v>-5</c:v>
                </c:pt>
                <c:pt idx="4">
                  <c:v>-37</c:v>
                </c:pt>
                <c:pt idx="5">
                  <c:v>-16</c:v>
                </c:pt>
                <c:pt idx="6">
                  <c:v>-7</c:v>
                </c:pt>
                <c:pt idx="7">
                  <c:v>-9</c:v>
                </c:pt>
                <c:pt idx="8">
                  <c:v>-25</c:v>
                </c:pt>
                <c:pt idx="9">
                  <c:v>-25</c:v>
                </c:pt>
                <c:pt idx="10">
                  <c:v>-34</c:v>
                </c:pt>
                <c:pt idx="11">
                  <c:v>-22</c:v>
                </c:pt>
                <c:pt idx="12">
                  <c:v>-17</c:v>
                </c:pt>
                <c:pt idx="13">
                  <c:v>-4</c:v>
                </c:pt>
                <c:pt idx="14">
                  <c:v>15</c:v>
                </c:pt>
                <c:pt idx="15">
                  <c:v>4</c:v>
                </c:pt>
                <c:pt idx="16">
                  <c:v>9</c:v>
                </c:pt>
                <c:pt idx="17">
                  <c:v>13</c:v>
                </c:pt>
                <c:pt idx="18">
                  <c:v>26</c:v>
                </c:pt>
                <c:pt idx="19">
                  <c:v>-10</c:v>
                </c:pt>
                <c:pt idx="20">
                  <c:v>-23</c:v>
                </c:pt>
                <c:pt idx="21">
                  <c:v>14</c:v>
                </c:pt>
                <c:pt idx="22">
                  <c:v>12</c:v>
                </c:pt>
                <c:pt idx="23">
                  <c:v>-16</c:v>
                </c:pt>
                <c:pt idx="24">
                  <c:v>-27</c:v>
                </c:pt>
                <c:pt idx="25">
                  <c:v>-30</c:v>
                </c:pt>
                <c:pt idx="26">
                  <c:v>-12</c:v>
                </c:pt>
                <c:pt idx="27">
                  <c:v>-6</c:v>
                </c:pt>
                <c:pt idx="28">
                  <c:v>2</c:v>
                </c:pt>
                <c:pt idx="29">
                  <c:v>-14</c:v>
                </c:pt>
                <c:pt idx="30">
                  <c:v>-21</c:v>
                </c:pt>
                <c:pt idx="31">
                  <c:v>-13</c:v>
                </c:pt>
              </c:numCache>
            </c:numRef>
          </c:val>
          <c:smooth val="0"/>
          <c:extLst>
            <c:ext xmlns:c16="http://schemas.microsoft.com/office/drawing/2014/chart" uri="{C3380CC4-5D6E-409C-BE32-E72D297353CC}">
              <c16:uniqueId val="{00000000-9631-4DFB-8263-EF5D8D8E83D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24</c:v>
                </c:pt>
                <c:pt idx="1">
                  <c:v>15</c:v>
                </c:pt>
                <c:pt idx="2">
                  <c:v>-6</c:v>
                </c:pt>
                <c:pt idx="3">
                  <c:v>2</c:v>
                </c:pt>
                <c:pt idx="4">
                  <c:v>6</c:v>
                </c:pt>
                <c:pt idx="5">
                  <c:v>13</c:v>
                </c:pt>
                <c:pt idx="6">
                  <c:v>12</c:v>
                </c:pt>
                <c:pt idx="7">
                  <c:v>19</c:v>
                </c:pt>
                <c:pt idx="8">
                  <c:v>15</c:v>
                </c:pt>
                <c:pt idx="9">
                  <c:v>2</c:v>
                </c:pt>
                <c:pt idx="10">
                  <c:v>-3</c:v>
                </c:pt>
                <c:pt idx="11">
                  <c:v>0</c:v>
                </c:pt>
                <c:pt idx="12">
                  <c:v>4</c:v>
                </c:pt>
                <c:pt idx="13">
                  <c:v>-5</c:v>
                </c:pt>
                <c:pt idx="14">
                  <c:v>17</c:v>
                </c:pt>
                <c:pt idx="15">
                  <c:v>17</c:v>
                </c:pt>
                <c:pt idx="16">
                  <c:v>-37</c:v>
                </c:pt>
                <c:pt idx="17">
                  <c:v>-28</c:v>
                </c:pt>
                <c:pt idx="18">
                  <c:v>-40</c:v>
                </c:pt>
                <c:pt idx="19">
                  <c:v>-35</c:v>
                </c:pt>
                <c:pt idx="20">
                  <c:v>-31</c:v>
                </c:pt>
                <c:pt idx="21">
                  <c:v>-17</c:v>
                </c:pt>
                <c:pt idx="22">
                  <c:v>7</c:v>
                </c:pt>
                <c:pt idx="23">
                  <c:v>-4</c:v>
                </c:pt>
                <c:pt idx="24">
                  <c:v>3</c:v>
                </c:pt>
                <c:pt idx="25">
                  <c:v>18</c:v>
                </c:pt>
                <c:pt idx="26">
                  <c:v>12</c:v>
                </c:pt>
                <c:pt idx="27">
                  <c:v>22</c:v>
                </c:pt>
                <c:pt idx="28">
                  <c:v>15</c:v>
                </c:pt>
                <c:pt idx="29">
                  <c:v>-5</c:v>
                </c:pt>
                <c:pt idx="30">
                  <c:v>-13</c:v>
                </c:pt>
                <c:pt idx="31">
                  <c:v>-4</c:v>
                </c:pt>
              </c:numCache>
            </c:numRef>
          </c:val>
          <c:smooth val="0"/>
          <c:extLst>
            <c:ext xmlns:c16="http://schemas.microsoft.com/office/drawing/2014/chart" uri="{C3380CC4-5D6E-409C-BE32-E72D297353CC}">
              <c16:uniqueId val="{00000001-9631-4DFB-8263-EF5D8D8E83D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6</c:v>
                </c:pt>
                <c:pt idx="1">
                  <c:v>0</c:v>
                </c:pt>
                <c:pt idx="2">
                  <c:v>1</c:v>
                </c:pt>
                <c:pt idx="3">
                  <c:v>7</c:v>
                </c:pt>
                <c:pt idx="4">
                  <c:v>2</c:v>
                </c:pt>
                <c:pt idx="5">
                  <c:v>-4</c:v>
                </c:pt>
                <c:pt idx="6">
                  <c:v>0</c:v>
                </c:pt>
                <c:pt idx="7">
                  <c:v>7</c:v>
                </c:pt>
                <c:pt idx="8">
                  <c:v>9</c:v>
                </c:pt>
                <c:pt idx="9">
                  <c:v>0</c:v>
                </c:pt>
                <c:pt idx="10">
                  <c:v>-5</c:v>
                </c:pt>
                <c:pt idx="11">
                  <c:v>-11</c:v>
                </c:pt>
                <c:pt idx="12">
                  <c:v>1</c:v>
                </c:pt>
                <c:pt idx="13">
                  <c:v>-7</c:v>
                </c:pt>
                <c:pt idx="14">
                  <c:v>3</c:v>
                </c:pt>
                <c:pt idx="15">
                  <c:v>5</c:v>
                </c:pt>
                <c:pt idx="16">
                  <c:v>5</c:v>
                </c:pt>
                <c:pt idx="17">
                  <c:v>2</c:v>
                </c:pt>
                <c:pt idx="18">
                  <c:v>0</c:v>
                </c:pt>
                <c:pt idx="19">
                  <c:v>-16</c:v>
                </c:pt>
                <c:pt idx="20">
                  <c:v>4</c:v>
                </c:pt>
                <c:pt idx="21">
                  <c:v>5</c:v>
                </c:pt>
                <c:pt idx="22">
                  <c:v>4</c:v>
                </c:pt>
                <c:pt idx="23">
                  <c:v>-1</c:v>
                </c:pt>
                <c:pt idx="24">
                  <c:v>8</c:v>
                </c:pt>
                <c:pt idx="25">
                  <c:v>2</c:v>
                </c:pt>
                <c:pt idx="26">
                  <c:v>5</c:v>
                </c:pt>
                <c:pt idx="27">
                  <c:v>0</c:v>
                </c:pt>
                <c:pt idx="28">
                  <c:v>0</c:v>
                </c:pt>
                <c:pt idx="29">
                  <c:v>11</c:v>
                </c:pt>
                <c:pt idx="30">
                  <c:v>-6</c:v>
                </c:pt>
                <c:pt idx="31">
                  <c:v>-2</c:v>
                </c:pt>
              </c:numCache>
            </c:numRef>
          </c:val>
          <c:smooth val="0"/>
          <c:extLst>
            <c:ext xmlns:c16="http://schemas.microsoft.com/office/drawing/2014/chart" uri="{C3380CC4-5D6E-409C-BE32-E72D297353CC}">
              <c16:uniqueId val="{00000002-9631-4DFB-8263-EF5D8D8E83D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344</c:v>
                </c:pt>
                <c:pt idx="1">
                  <c:v>-406</c:v>
                </c:pt>
                <c:pt idx="2">
                  <c:v>-155</c:v>
                </c:pt>
                <c:pt idx="3">
                  <c:v>64</c:v>
                </c:pt>
                <c:pt idx="4">
                  <c:v>153</c:v>
                </c:pt>
                <c:pt idx="5">
                  <c:v>149</c:v>
                </c:pt>
                <c:pt idx="6">
                  <c:v>5372</c:v>
                </c:pt>
                <c:pt idx="7">
                  <c:v>-224</c:v>
                </c:pt>
                <c:pt idx="8">
                  <c:v>-82</c:v>
                </c:pt>
                <c:pt idx="9">
                  <c:v>107</c:v>
                </c:pt>
                <c:pt idx="10">
                  <c:v>-219</c:v>
                </c:pt>
                <c:pt idx="11">
                  <c:v>9</c:v>
                </c:pt>
                <c:pt idx="12">
                  <c:v>-221</c:v>
                </c:pt>
                <c:pt idx="13">
                  <c:v>642</c:v>
                </c:pt>
                <c:pt idx="14">
                  <c:v>576</c:v>
                </c:pt>
                <c:pt idx="15">
                  <c:v>10</c:v>
                </c:pt>
                <c:pt idx="16">
                  <c:v>-175</c:v>
                </c:pt>
                <c:pt idx="17">
                  <c:v>-233</c:v>
                </c:pt>
                <c:pt idx="18">
                  <c:v>-142</c:v>
                </c:pt>
                <c:pt idx="19">
                  <c:v>173</c:v>
                </c:pt>
                <c:pt idx="20">
                  <c:v>-134</c:v>
                </c:pt>
                <c:pt idx="21">
                  <c:v>-363</c:v>
                </c:pt>
                <c:pt idx="22">
                  <c:v>-202</c:v>
                </c:pt>
                <c:pt idx="23">
                  <c:v>-106</c:v>
                </c:pt>
                <c:pt idx="24">
                  <c:v>-214</c:v>
                </c:pt>
                <c:pt idx="25">
                  <c:v>124</c:v>
                </c:pt>
                <c:pt idx="26">
                  <c:v>66</c:v>
                </c:pt>
                <c:pt idx="27">
                  <c:v>-188</c:v>
                </c:pt>
                <c:pt idx="28">
                  <c:v>56</c:v>
                </c:pt>
                <c:pt idx="29">
                  <c:v>182</c:v>
                </c:pt>
                <c:pt idx="30">
                  <c:v>-55</c:v>
                </c:pt>
                <c:pt idx="31">
                  <c:v>256</c:v>
                </c:pt>
              </c:numCache>
            </c:numRef>
          </c:val>
          <c:smooth val="0"/>
          <c:extLst>
            <c:ext xmlns:c16="http://schemas.microsoft.com/office/drawing/2014/chart" uri="{C3380CC4-5D6E-409C-BE32-E72D297353CC}">
              <c16:uniqueId val="{00000003-9631-4DFB-8263-EF5D8D8E83D6}"/>
            </c:ext>
          </c:extLst>
        </c:ser>
        <c:dLbls>
          <c:showLegendKey val="0"/>
          <c:showVal val="0"/>
          <c:showCatName val="0"/>
          <c:showSerName val="0"/>
          <c:showPercent val="0"/>
          <c:showBubbleSize val="0"/>
        </c:dLbls>
        <c:smooth val="0"/>
        <c:axId val="70072352"/>
        <c:axId val="70073336"/>
      </c:lineChart>
      <c:dateAx>
        <c:axId val="7007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73336"/>
        <c:crosses val="autoZero"/>
        <c:auto val="1"/>
        <c:lblOffset val="100"/>
        <c:baseTimeUnit val="days"/>
      </c:dateAx>
      <c:valAx>
        <c:axId val="7007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07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3</c:v>
                </c:pt>
                <c:pt idx="2">
                  <c:v>-6</c:v>
                </c:pt>
                <c:pt idx="3">
                  <c:v>-14</c:v>
                </c:pt>
                <c:pt idx="4">
                  <c:v>-13</c:v>
                </c:pt>
                <c:pt idx="5">
                  <c:v>-16</c:v>
                </c:pt>
                <c:pt idx="6">
                  <c:v>-14</c:v>
                </c:pt>
              </c:numCache>
            </c:numRef>
          </c:val>
          <c:extLst>
            <c:ext xmlns:c16="http://schemas.microsoft.com/office/drawing/2014/chart" uri="{C3380CC4-5D6E-409C-BE32-E72D297353CC}">
              <c16:uniqueId val="{00000000-FC6D-484D-93EC-7466479A385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12</c:v>
                </c:pt>
                <c:pt idx="2">
                  <c:v>10</c:v>
                </c:pt>
                <c:pt idx="3">
                  <c:v>-12</c:v>
                </c:pt>
                <c:pt idx="4">
                  <c:v>-6</c:v>
                </c:pt>
                <c:pt idx="5">
                  <c:v>-4</c:v>
                </c:pt>
                <c:pt idx="6">
                  <c:v>-2</c:v>
                </c:pt>
              </c:numCache>
            </c:numRef>
          </c:val>
          <c:extLst>
            <c:ext xmlns:c16="http://schemas.microsoft.com/office/drawing/2014/chart" uri="{C3380CC4-5D6E-409C-BE32-E72D297353CC}">
              <c16:uniqueId val="{00000001-FC6D-484D-93EC-7466479A385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4</c:v>
                </c:pt>
                <c:pt idx="2">
                  <c:v>6</c:v>
                </c:pt>
                <c:pt idx="3">
                  <c:v>0</c:v>
                </c:pt>
                <c:pt idx="4">
                  <c:v>2</c:v>
                </c:pt>
                <c:pt idx="5">
                  <c:v>-2</c:v>
                </c:pt>
                <c:pt idx="6">
                  <c:v>-4</c:v>
                </c:pt>
              </c:numCache>
            </c:numRef>
          </c:val>
          <c:extLst>
            <c:ext xmlns:c16="http://schemas.microsoft.com/office/drawing/2014/chart" uri="{C3380CC4-5D6E-409C-BE32-E72D297353CC}">
              <c16:uniqueId val="{00000002-FC6D-484D-93EC-7466479A385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1423</c:v>
                </c:pt>
                <c:pt idx="1">
                  <c:v>78</c:v>
                </c:pt>
                <c:pt idx="2">
                  <c:v>-100</c:v>
                </c:pt>
                <c:pt idx="3">
                  <c:v>-77</c:v>
                </c:pt>
                <c:pt idx="4">
                  <c:v>-69</c:v>
                </c:pt>
                <c:pt idx="5">
                  <c:v>36</c:v>
                </c:pt>
                <c:pt idx="6">
                  <c:v>42</c:v>
                </c:pt>
              </c:numCache>
            </c:numRef>
          </c:val>
          <c:extLst>
            <c:ext xmlns:c16="http://schemas.microsoft.com/office/drawing/2014/chart" uri="{C3380CC4-5D6E-409C-BE32-E72D297353CC}">
              <c16:uniqueId val="{00000003-FC6D-484D-93EC-7466479A385E}"/>
            </c:ext>
          </c:extLst>
        </c:ser>
        <c:dLbls>
          <c:showLegendKey val="0"/>
          <c:showVal val="0"/>
          <c:showCatName val="0"/>
          <c:showSerName val="0"/>
          <c:showPercent val="0"/>
          <c:showBubbleSize val="0"/>
        </c:dLbls>
        <c:gapWidth val="219"/>
        <c:overlap val="-27"/>
        <c:axId val="276944704"/>
        <c:axId val="276943392"/>
      </c:barChart>
      <c:catAx>
        <c:axId val="27694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43392"/>
        <c:crosses val="autoZero"/>
        <c:auto val="1"/>
        <c:lblAlgn val="ctr"/>
        <c:lblOffset val="100"/>
        <c:noMultiLvlLbl val="0"/>
      </c:catAx>
      <c:valAx>
        <c:axId val="27694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4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-4.8782153536950002E-4</c:v>
                </c:pt>
                <c:pt idx="1">
                  <c:v>-8.7808304714330303E-4</c:v>
                </c:pt>
                <c:pt idx="2">
                  <c:v>-1.7561815150187699E-3</c:v>
                </c:pt>
                <c:pt idx="3">
                  <c:v>-4.8783676591543102E-4</c:v>
                </c:pt>
                <c:pt idx="4">
                  <c:v>-3.6100096787286501E-3</c:v>
                </c:pt>
                <c:pt idx="5">
                  <c:v>-1.56114162384097E-3</c:v>
                </c:pt>
                <c:pt idx="6">
                  <c:v>-6.8301012318575398E-4</c:v>
                </c:pt>
                <c:pt idx="7">
                  <c:v>-8.7816187060187295E-4</c:v>
                </c:pt>
                <c:pt idx="8">
                  <c:v>-2.43935995097862E-3</c:v>
                </c:pt>
                <c:pt idx="9">
                  <c:v>-2.4394194571998999E-3</c:v>
                </c:pt>
                <c:pt idx="10">
                  <c:v>-3.31769139420126E-3</c:v>
                </c:pt>
                <c:pt idx="11">
                  <c:v>-2.1468127149862201E-3</c:v>
                </c:pt>
                <c:pt idx="12">
                  <c:v>-1.6589363485640001E-3</c:v>
                </c:pt>
                <c:pt idx="13">
                  <c:v>-3.9034443993379798E-4</c:v>
                </c:pt>
                <c:pt idx="14">
                  <c:v>1.4637973636033601E-3</c:v>
                </c:pt>
                <c:pt idx="15">
                  <c:v>3.9034024983727699E-4</c:v>
                </c:pt>
                <c:pt idx="16">
                  <c:v>8.7826213392326504E-4</c:v>
                </c:pt>
                <c:pt idx="17">
                  <c:v>1.2685897185682499E-3</c:v>
                </c:pt>
                <c:pt idx="18">
                  <c:v>2.5371472511473299E-3</c:v>
                </c:pt>
                <c:pt idx="19">
                  <c:v>-9.7580110831489903E-4</c:v>
                </c:pt>
                <c:pt idx="20">
                  <c:v>-2.2443644496574402E-3</c:v>
                </c:pt>
                <c:pt idx="21">
                  <c:v>1.36616554413398E-3</c:v>
                </c:pt>
                <c:pt idx="22">
                  <c:v>1.1709830402623E-3</c:v>
                </c:pt>
                <c:pt idx="23">
                  <c:v>-1.56129243788008E-3</c:v>
                </c:pt>
                <c:pt idx="24">
                  <c:v>-2.6347221246399198E-3</c:v>
                </c:pt>
                <c:pt idx="25">
                  <c:v>-2.9275461600840802E-3</c:v>
                </c:pt>
                <c:pt idx="26">
                  <c:v>-1.1710527471433601E-3</c:v>
                </c:pt>
                <c:pt idx="27">
                  <c:v>-5.8553323047466296E-4</c:v>
                </c:pt>
                <c:pt idx="28">
                  <c:v>1.95178886328793E-4</c:v>
                </c:pt>
                <c:pt idx="29">
                  <c:v>-1.3662495376709201E-3</c:v>
                </c:pt>
                <c:pt idx="30">
                  <c:v>-2.0494023064559102E-3</c:v>
                </c:pt>
                <c:pt idx="31">
                  <c:v>-1.2687036191234599E-3</c:v>
                </c:pt>
              </c:numCache>
            </c:numRef>
          </c:val>
          <c:smooth val="0"/>
          <c:extLst>
            <c:ext xmlns:c16="http://schemas.microsoft.com/office/drawing/2014/chart" uri="{C3380CC4-5D6E-409C-BE32-E72D297353CC}">
              <c16:uniqueId val="{00000000-FFE6-4215-B2D3-CF7828CD26A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2.3981054966576401E-3</c:v>
                </c:pt>
                <c:pt idx="1">
                  <c:v>1.49877999308563E-3</c:v>
                </c:pt>
                <c:pt idx="2">
                  <c:v>-5.9950301200304996E-4</c:v>
                </c:pt>
                <c:pt idx="3">
                  <c:v>1.9983553535440299E-4</c:v>
                </c:pt>
                <c:pt idx="4">
                  <c:v>5.9950540803836803E-4</c:v>
                </c:pt>
                <c:pt idx="5">
                  <c:v>1.2989205969839101E-3</c:v>
                </c:pt>
                <c:pt idx="6">
                  <c:v>1.1989880540823499E-3</c:v>
                </c:pt>
                <c:pt idx="7">
                  <c:v>1.8983749910076999E-3</c:v>
                </c:pt>
                <c:pt idx="8">
                  <c:v>1.4986886474335E-3</c:v>
                </c:pt>
                <c:pt idx="9">
                  <c:v>1.9982215827913199E-4</c:v>
                </c:pt>
                <c:pt idx="10">
                  <c:v>-2.9973263848647E-4</c:v>
                </c:pt>
                <c:pt idx="11">
                  <c:v>0</c:v>
                </c:pt>
                <c:pt idx="12">
                  <c:v>3.99644715847611E-4</c:v>
                </c:pt>
                <c:pt idx="13">
                  <c:v>-4.9955389836875701E-4</c:v>
                </c:pt>
                <c:pt idx="14">
                  <c:v>1.6984917393354699E-3</c:v>
                </c:pt>
                <c:pt idx="15">
                  <c:v>1.69846289108357E-3</c:v>
                </c:pt>
                <c:pt idx="16">
                  <c:v>-3.69659174241349E-3</c:v>
                </c:pt>
                <c:pt idx="17">
                  <c:v>-2.7975241910908801E-3</c:v>
                </c:pt>
                <c:pt idx="18">
                  <c:v>-3.9965749352804704E-3</c:v>
                </c:pt>
                <c:pt idx="19">
                  <c:v>-3.4971428343043699E-3</c:v>
                </c:pt>
                <c:pt idx="20">
                  <c:v>-3.0975776942430999E-3</c:v>
                </c:pt>
                <c:pt idx="21">
                  <c:v>-1.69872425808218E-3</c:v>
                </c:pt>
                <c:pt idx="22">
                  <c:v>6.9948657685259003E-4</c:v>
                </c:pt>
                <c:pt idx="23">
                  <c:v>-3.9970381946977302E-4</c:v>
                </c:pt>
                <c:pt idx="24">
                  <c:v>2.9977906283069401E-4</c:v>
                </c:pt>
                <c:pt idx="25">
                  <c:v>1.79866898495114E-3</c:v>
                </c:pt>
                <c:pt idx="26">
                  <c:v>1.1990910889545701E-3</c:v>
                </c:pt>
                <c:pt idx="27">
                  <c:v>2.1983073033764E-3</c:v>
                </c:pt>
                <c:pt idx="28">
                  <c:v>1.4988129401514001E-3</c:v>
                </c:pt>
                <c:pt idx="29">
                  <c:v>-4.9959682536193303E-4</c:v>
                </c:pt>
                <c:pt idx="30">
                  <c:v>-1.2989582354951299E-3</c:v>
                </c:pt>
                <c:pt idx="31">
                  <c:v>-3.9968464881208699E-4</c:v>
                </c:pt>
              </c:numCache>
            </c:numRef>
          </c:val>
          <c:smooth val="0"/>
          <c:extLst>
            <c:ext xmlns:c16="http://schemas.microsoft.com/office/drawing/2014/chart" uri="{C3380CC4-5D6E-409C-BE32-E72D297353CC}">
              <c16:uniqueId val="{00000001-FFE6-4215-B2D3-CF7828CD26A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3.9015001267987499E-3</c:v>
                </c:pt>
                <c:pt idx="1">
                  <c:v>0</c:v>
                </c:pt>
                <c:pt idx="2">
                  <c:v>6.5022465261747897E-4</c:v>
                </c:pt>
                <c:pt idx="3">
                  <c:v>4.5515429730678698E-3</c:v>
                </c:pt>
                <c:pt idx="4">
                  <c:v>1.3003816620177999E-3</c:v>
                </c:pt>
                <c:pt idx="5">
                  <c:v>-2.6007295046260501E-3</c:v>
                </c:pt>
                <c:pt idx="6">
                  <c:v>0</c:v>
                </c:pt>
                <c:pt idx="7">
                  <c:v>4.5513950025682899E-3</c:v>
                </c:pt>
                <c:pt idx="8">
                  <c:v>5.8515272486118902E-3</c:v>
                </c:pt>
                <c:pt idx="9">
                  <c:v>0</c:v>
                </c:pt>
                <c:pt idx="10">
                  <c:v>-3.2506582582973102E-3</c:v>
                </c:pt>
                <c:pt idx="11">
                  <c:v>-7.1516806449515597E-3</c:v>
                </c:pt>
                <c:pt idx="12">
                  <c:v>6.5019928608118398E-4</c:v>
                </c:pt>
                <c:pt idx="13">
                  <c:v>-4.5513654096228902E-3</c:v>
                </c:pt>
                <c:pt idx="14">
                  <c:v>1.9506739578524399E-3</c:v>
                </c:pt>
                <c:pt idx="15">
                  <c:v>3.2510598455096399E-3</c:v>
                </c:pt>
                <c:pt idx="16">
                  <c:v>3.2509541550445101E-3</c:v>
                </c:pt>
                <c:pt idx="17">
                  <c:v>1.30033938858042E-3</c:v>
                </c:pt>
                <c:pt idx="18">
                  <c:v>0</c:v>
                </c:pt>
                <c:pt idx="19">
                  <c:v>-1.0402579839800301E-2</c:v>
                </c:pt>
                <c:pt idx="20">
                  <c:v>2.6009155222638399E-3</c:v>
                </c:pt>
                <c:pt idx="21">
                  <c:v>3.2510598455096399E-3</c:v>
                </c:pt>
                <c:pt idx="22">
                  <c:v>2.6007633240355999E-3</c:v>
                </c:pt>
                <c:pt idx="23">
                  <c:v>-6.5017392152400802E-4</c:v>
                </c:pt>
                <c:pt idx="24">
                  <c:v>5.2014251905021999E-3</c:v>
                </c:pt>
                <c:pt idx="25">
                  <c:v>1.3002886640834301E-3</c:v>
                </c:pt>
                <c:pt idx="26">
                  <c:v>3.2506793919929301E-3</c:v>
                </c:pt>
                <c:pt idx="27">
                  <c:v>0</c:v>
                </c:pt>
                <c:pt idx="28">
                  <c:v>0</c:v>
                </c:pt>
                <c:pt idx="29">
                  <c:v>7.1512621977779097E-3</c:v>
                </c:pt>
                <c:pt idx="30">
                  <c:v>-3.9004095430020202E-3</c:v>
                </c:pt>
                <c:pt idx="31">
                  <c:v>-1.30018722696068E-3</c:v>
                </c:pt>
              </c:numCache>
            </c:numRef>
          </c:val>
          <c:smooth val="0"/>
          <c:extLst>
            <c:ext xmlns:c16="http://schemas.microsoft.com/office/drawing/2014/chart" uri="{C3380CC4-5D6E-409C-BE32-E72D297353CC}">
              <c16:uniqueId val="{00000002-FFE6-4215-B2D3-CF7828CD26A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2.1648072818075601E-2</c:v>
                </c:pt>
                <c:pt idx="1">
                  <c:v>-2.5544230527243E-2</c:v>
                </c:pt>
                <c:pt idx="2">
                  <c:v>-9.7545994509733794E-3</c:v>
                </c:pt>
                <c:pt idx="3">
                  <c:v>4.0280985046313696E-3</c:v>
                </c:pt>
                <c:pt idx="4">
                  <c:v>9.6292851105448194E-3</c:v>
                </c:pt>
                <c:pt idx="5">
                  <c:v>9.3766361915502E-3</c:v>
                </c:pt>
                <c:pt idx="6">
                  <c:v>0.33803065054539799</c:v>
                </c:pt>
                <c:pt idx="7">
                  <c:v>-1.40476126270478E-2</c:v>
                </c:pt>
                <c:pt idx="8">
                  <c:v>-5.14315211248701E-3</c:v>
                </c:pt>
                <c:pt idx="9">
                  <c:v>6.7115314773962499E-3</c:v>
                </c:pt>
                <c:pt idx="10">
                  <c:v>-1.37357640408987E-2</c:v>
                </c:pt>
                <c:pt idx="11">
                  <c:v>5.6456100050245896E-4</c:v>
                </c:pt>
                <c:pt idx="12">
                  <c:v>-1.38630307470731E-2</c:v>
                </c:pt>
                <c:pt idx="13">
                  <c:v>4.0277374341806803E-2</c:v>
                </c:pt>
                <c:pt idx="14">
                  <c:v>3.6122160631987303E-2</c:v>
                </c:pt>
                <c:pt idx="15">
                  <c:v>6.2689439650443705E-4</c:v>
                </c:pt>
                <c:pt idx="16">
                  <c:v>-1.0970583164856501E-2</c:v>
                </c:pt>
                <c:pt idx="17">
                  <c:v>-1.46081504702194E-2</c:v>
                </c:pt>
                <c:pt idx="18">
                  <c:v>-8.9041220441606807E-3</c:v>
                </c:pt>
                <c:pt idx="19">
                  <c:v>1.08489456768833E-2</c:v>
                </c:pt>
                <c:pt idx="20">
                  <c:v>-8.4023180365162195E-3</c:v>
                </c:pt>
                <c:pt idx="21">
                  <c:v>-2.2763415992334401E-2</c:v>
                </c:pt>
                <c:pt idx="22">
                  <c:v>-1.2670129417218E-2</c:v>
                </c:pt>
                <c:pt idx="23">
                  <c:v>-6.6495242767230902E-3</c:v>
                </c:pt>
                <c:pt idx="24">
                  <c:v>-1.34254040011468E-2</c:v>
                </c:pt>
                <c:pt idx="25">
                  <c:v>7.7802505868128499E-3</c:v>
                </c:pt>
                <c:pt idx="26">
                  <c:v>4.1407789558084796E-3</c:v>
                </c:pt>
                <c:pt idx="27">
                  <c:v>-1.17944577341216E-2</c:v>
                </c:pt>
                <c:pt idx="28">
                  <c:v>3.5136571461198201E-3</c:v>
                </c:pt>
                <c:pt idx="29">
                  <c:v>1.14189845009245E-2</c:v>
                </c:pt>
                <c:pt idx="30">
                  <c:v>-3.4503980190951299E-3</c:v>
                </c:pt>
                <c:pt idx="31">
                  <c:v>1.6060588570381801E-2</c:v>
                </c:pt>
              </c:numCache>
            </c:numRef>
          </c:val>
          <c:smooth val="0"/>
          <c:extLst>
            <c:ext xmlns:c16="http://schemas.microsoft.com/office/drawing/2014/chart" uri="{C3380CC4-5D6E-409C-BE32-E72D297353CC}">
              <c16:uniqueId val="{00000003-FFE6-4215-B2D3-CF7828CD26A5}"/>
            </c:ext>
          </c:extLst>
        </c:ser>
        <c:dLbls>
          <c:showLegendKey val="0"/>
          <c:showVal val="0"/>
          <c:showCatName val="0"/>
          <c:showSerName val="0"/>
          <c:showPercent val="0"/>
          <c:showBubbleSize val="0"/>
        </c:dLbls>
        <c:smooth val="0"/>
        <c:axId val="337327776"/>
        <c:axId val="337333024"/>
      </c:lineChart>
      <c:dateAx>
        <c:axId val="33732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3024"/>
        <c:crosses val="autoZero"/>
        <c:auto val="1"/>
        <c:lblOffset val="100"/>
        <c:baseTimeUnit val="days"/>
      </c:dateAx>
      <c:valAx>
        <c:axId val="33733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1</c:v>
                </c:pt>
                <c:pt idx="1">
                  <c:v>0</c:v>
                </c:pt>
                <c:pt idx="2">
                  <c:v>0</c:v>
                </c:pt>
                <c:pt idx="3">
                  <c:v>0</c:v>
                </c:pt>
                <c:pt idx="4">
                  <c:v>0</c:v>
                </c:pt>
                <c:pt idx="5">
                  <c:v>0</c:v>
                </c:pt>
                <c:pt idx="6">
                  <c:v>1</c:v>
                </c:pt>
                <c:pt idx="7">
                  <c:v>0</c:v>
                </c:pt>
                <c:pt idx="8">
                  <c:v>0</c:v>
                </c:pt>
                <c:pt idx="9">
                  <c:v>0</c:v>
                </c:pt>
                <c:pt idx="10">
                  <c:v>0</c:v>
                </c:pt>
                <c:pt idx="11">
                  <c:v>0</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0-AE4C-4F00-BD9A-04909473CB7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c:v>
                </c:pt>
                <c:pt idx="1">
                  <c:v>3</c:v>
                </c:pt>
                <c:pt idx="2">
                  <c:v>3</c:v>
                </c:pt>
                <c:pt idx="3">
                  <c:v>2</c:v>
                </c:pt>
                <c:pt idx="4">
                  <c:v>0</c:v>
                </c:pt>
                <c:pt idx="5">
                  <c:v>0</c:v>
                </c:pt>
                <c:pt idx="6">
                  <c:v>3</c:v>
                </c:pt>
                <c:pt idx="7">
                  <c:v>2</c:v>
                </c:pt>
                <c:pt idx="8">
                  <c:v>2</c:v>
                </c:pt>
                <c:pt idx="9">
                  <c:v>2</c:v>
                </c:pt>
                <c:pt idx="10">
                  <c:v>2</c:v>
                </c:pt>
                <c:pt idx="11">
                  <c:v>0</c:v>
                </c:pt>
                <c:pt idx="12">
                  <c:v>1</c:v>
                </c:pt>
                <c:pt idx="13">
                  <c:v>5</c:v>
                </c:pt>
                <c:pt idx="14">
                  <c:v>3</c:v>
                </c:pt>
                <c:pt idx="15">
                  <c:v>3</c:v>
                </c:pt>
                <c:pt idx="16">
                  <c:v>1</c:v>
                </c:pt>
                <c:pt idx="17">
                  <c:v>1</c:v>
                </c:pt>
                <c:pt idx="18">
                  <c:v>0</c:v>
                </c:pt>
                <c:pt idx="19">
                  <c:v>1</c:v>
                </c:pt>
                <c:pt idx="20">
                  <c:v>1</c:v>
                </c:pt>
                <c:pt idx="21">
                  <c:v>3</c:v>
                </c:pt>
                <c:pt idx="22">
                  <c:v>4</c:v>
                </c:pt>
                <c:pt idx="23">
                  <c:v>4</c:v>
                </c:pt>
                <c:pt idx="24">
                  <c:v>3</c:v>
                </c:pt>
                <c:pt idx="25">
                  <c:v>0</c:v>
                </c:pt>
                <c:pt idx="26">
                  <c:v>0</c:v>
                </c:pt>
                <c:pt idx="27">
                  <c:v>1</c:v>
                </c:pt>
                <c:pt idx="28">
                  <c:v>4</c:v>
                </c:pt>
                <c:pt idx="29">
                  <c:v>3</c:v>
                </c:pt>
                <c:pt idx="30">
                  <c:v>4</c:v>
                </c:pt>
                <c:pt idx="31">
                  <c:v>1</c:v>
                </c:pt>
              </c:numCache>
            </c:numRef>
          </c:val>
          <c:smooth val="0"/>
          <c:extLst>
            <c:ext xmlns:c16="http://schemas.microsoft.com/office/drawing/2014/chart" uri="{C3380CC4-5D6E-409C-BE32-E72D297353CC}">
              <c16:uniqueId val="{00000001-AE4C-4F00-BD9A-04909473CB7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1</c:v>
                </c:pt>
                <c:pt idx="4">
                  <c:v>0</c:v>
                </c:pt>
                <c:pt idx="5">
                  <c:v>1</c:v>
                </c:pt>
                <c:pt idx="6">
                  <c:v>0</c:v>
                </c:pt>
                <c:pt idx="7">
                  <c:v>0</c:v>
                </c:pt>
                <c:pt idx="8">
                  <c:v>0</c:v>
                </c:pt>
                <c:pt idx="9">
                  <c:v>0</c:v>
                </c:pt>
                <c:pt idx="10">
                  <c:v>4</c:v>
                </c:pt>
                <c:pt idx="11">
                  <c:v>0</c:v>
                </c:pt>
                <c:pt idx="12">
                  <c:v>0</c:v>
                </c:pt>
                <c:pt idx="13">
                  <c:v>2</c:v>
                </c:pt>
                <c:pt idx="14">
                  <c:v>0</c:v>
                </c:pt>
                <c:pt idx="15">
                  <c:v>1</c:v>
                </c:pt>
                <c:pt idx="16">
                  <c:v>0</c:v>
                </c:pt>
                <c:pt idx="17">
                  <c:v>0</c:v>
                </c:pt>
                <c:pt idx="18">
                  <c:v>1</c:v>
                </c:pt>
                <c:pt idx="19">
                  <c:v>0</c:v>
                </c:pt>
                <c:pt idx="20">
                  <c:v>0</c:v>
                </c:pt>
                <c:pt idx="21">
                  <c:v>0</c:v>
                </c:pt>
                <c:pt idx="22">
                  <c:v>1</c:v>
                </c:pt>
                <c:pt idx="23">
                  <c:v>0</c:v>
                </c:pt>
                <c:pt idx="24">
                  <c:v>1</c:v>
                </c:pt>
                <c:pt idx="25">
                  <c:v>0</c:v>
                </c:pt>
                <c:pt idx="26">
                  <c:v>0</c:v>
                </c:pt>
                <c:pt idx="27">
                  <c:v>1</c:v>
                </c:pt>
                <c:pt idx="28">
                  <c:v>0</c:v>
                </c:pt>
                <c:pt idx="29">
                  <c:v>1</c:v>
                </c:pt>
                <c:pt idx="30">
                  <c:v>0</c:v>
                </c:pt>
                <c:pt idx="31">
                  <c:v>0</c:v>
                </c:pt>
              </c:numCache>
            </c:numRef>
          </c:val>
          <c:smooth val="0"/>
          <c:extLst>
            <c:ext xmlns:c16="http://schemas.microsoft.com/office/drawing/2014/chart" uri="{C3380CC4-5D6E-409C-BE32-E72D297353CC}">
              <c16:uniqueId val="{00000002-AE4C-4F00-BD9A-04909473CB7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2</c:v>
                </c:pt>
                <c:pt idx="1">
                  <c:v>1</c:v>
                </c:pt>
                <c:pt idx="2">
                  <c:v>3</c:v>
                </c:pt>
                <c:pt idx="3">
                  <c:v>0</c:v>
                </c:pt>
                <c:pt idx="4">
                  <c:v>0</c:v>
                </c:pt>
                <c:pt idx="5">
                  <c:v>1</c:v>
                </c:pt>
                <c:pt idx="6">
                  <c:v>1</c:v>
                </c:pt>
                <c:pt idx="7">
                  <c:v>1</c:v>
                </c:pt>
                <c:pt idx="8">
                  <c:v>1</c:v>
                </c:pt>
                <c:pt idx="9">
                  <c:v>1</c:v>
                </c:pt>
                <c:pt idx="10">
                  <c:v>2</c:v>
                </c:pt>
                <c:pt idx="11">
                  <c:v>0</c:v>
                </c:pt>
                <c:pt idx="12">
                  <c:v>0</c:v>
                </c:pt>
                <c:pt idx="13">
                  <c:v>0</c:v>
                </c:pt>
                <c:pt idx="14">
                  <c:v>2</c:v>
                </c:pt>
                <c:pt idx="15">
                  <c:v>0</c:v>
                </c:pt>
                <c:pt idx="16">
                  <c:v>1</c:v>
                </c:pt>
                <c:pt idx="17">
                  <c:v>1</c:v>
                </c:pt>
                <c:pt idx="18">
                  <c:v>0</c:v>
                </c:pt>
                <c:pt idx="19">
                  <c:v>0</c:v>
                </c:pt>
                <c:pt idx="20">
                  <c:v>0</c:v>
                </c:pt>
                <c:pt idx="21">
                  <c:v>2</c:v>
                </c:pt>
                <c:pt idx="22">
                  <c:v>0</c:v>
                </c:pt>
                <c:pt idx="23">
                  <c:v>2</c:v>
                </c:pt>
                <c:pt idx="24">
                  <c:v>1</c:v>
                </c:pt>
                <c:pt idx="25">
                  <c:v>0</c:v>
                </c:pt>
                <c:pt idx="26">
                  <c:v>1</c:v>
                </c:pt>
                <c:pt idx="27">
                  <c:v>0</c:v>
                </c:pt>
                <c:pt idx="28">
                  <c:v>1</c:v>
                </c:pt>
                <c:pt idx="29">
                  <c:v>1</c:v>
                </c:pt>
                <c:pt idx="30">
                  <c:v>0</c:v>
                </c:pt>
                <c:pt idx="31">
                  <c:v>0</c:v>
                </c:pt>
              </c:numCache>
            </c:numRef>
          </c:val>
          <c:smooth val="0"/>
          <c:extLst>
            <c:ext xmlns:c16="http://schemas.microsoft.com/office/drawing/2014/chart" uri="{C3380CC4-5D6E-409C-BE32-E72D297353CC}">
              <c16:uniqueId val="{00000003-AE4C-4F00-BD9A-04909473CB71}"/>
            </c:ext>
          </c:extLst>
        </c:ser>
        <c:dLbls>
          <c:showLegendKey val="0"/>
          <c:showVal val="0"/>
          <c:showCatName val="0"/>
          <c:showSerName val="0"/>
          <c:showPercent val="0"/>
          <c:showBubbleSize val="0"/>
        </c:dLbls>
        <c:smooth val="0"/>
        <c:axId val="337326464"/>
        <c:axId val="337328104"/>
      </c:lineChart>
      <c:dateAx>
        <c:axId val="33732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8104"/>
        <c:crosses val="autoZero"/>
        <c:auto val="1"/>
        <c:lblOffset val="100"/>
        <c:baseTimeUnit val="days"/>
      </c:dateAx>
      <c:valAx>
        <c:axId val="3373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1</c:v>
                </c:pt>
                <c:pt idx="13">
                  <c:v>1</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C25-48B2-B759-C7EF776EEFA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13</c:v>
                </c:pt>
                <c:pt idx="11">
                  <c:v>3</c:v>
                </c:pt>
                <c:pt idx="12">
                  <c:v>14</c:v>
                </c:pt>
                <c:pt idx="13">
                  <c:v>2</c:v>
                </c:pt>
                <c:pt idx="14">
                  <c:v>5</c:v>
                </c:pt>
                <c:pt idx="15">
                  <c:v>0</c:v>
                </c:pt>
                <c:pt idx="16">
                  <c:v>9</c:v>
                </c:pt>
                <c:pt idx="17">
                  <c:v>4</c:v>
                </c:pt>
                <c:pt idx="18">
                  <c:v>4</c:v>
                </c:pt>
                <c:pt idx="19">
                  <c:v>2</c:v>
                </c:pt>
                <c:pt idx="20">
                  <c:v>2</c:v>
                </c:pt>
                <c:pt idx="21">
                  <c:v>0</c:v>
                </c:pt>
                <c:pt idx="22">
                  <c:v>0</c:v>
                </c:pt>
                <c:pt idx="23">
                  <c:v>0</c:v>
                </c:pt>
              </c:numCache>
            </c:numRef>
          </c:val>
          <c:smooth val="0"/>
          <c:extLst>
            <c:ext xmlns:c16="http://schemas.microsoft.com/office/drawing/2014/chart" uri="{C3380CC4-5D6E-409C-BE32-E72D297353CC}">
              <c16:uniqueId val="{00000001-0C25-48B2-B759-C7EF776EEFA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1</c:v>
                </c:pt>
                <c:pt idx="14">
                  <c:v>0</c:v>
                </c:pt>
                <c:pt idx="15">
                  <c:v>0</c:v>
                </c:pt>
                <c:pt idx="16">
                  <c:v>4</c:v>
                </c:pt>
                <c:pt idx="17">
                  <c:v>0</c:v>
                </c:pt>
                <c:pt idx="18">
                  <c:v>0</c:v>
                </c:pt>
                <c:pt idx="19">
                  <c:v>1</c:v>
                </c:pt>
                <c:pt idx="20">
                  <c:v>3</c:v>
                </c:pt>
                <c:pt idx="21">
                  <c:v>0</c:v>
                </c:pt>
                <c:pt idx="22">
                  <c:v>0</c:v>
                </c:pt>
                <c:pt idx="23">
                  <c:v>0</c:v>
                </c:pt>
              </c:numCache>
            </c:numRef>
          </c:val>
          <c:smooth val="0"/>
          <c:extLst>
            <c:ext xmlns:c16="http://schemas.microsoft.com/office/drawing/2014/chart" uri="{C3380CC4-5D6E-409C-BE32-E72D297353CC}">
              <c16:uniqueId val="{00000002-0C25-48B2-B759-C7EF776EEFA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4</c:v>
                </c:pt>
                <c:pt idx="15">
                  <c:v>5</c:v>
                </c:pt>
                <c:pt idx="16">
                  <c:v>3</c:v>
                </c:pt>
                <c:pt idx="17">
                  <c:v>5</c:v>
                </c:pt>
                <c:pt idx="18">
                  <c:v>2</c:v>
                </c:pt>
                <c:pt idx="19">
                  <c:v>3</c:v>
                </c:pt>
                <c:pt idx="20">
                  <c:v>1</c:v>
                </c:pt>
                <c:pt idx="21">
                  <c:v>0</c:v>
                </c:pt>
                <c:pt idx="22">
                  <c:v>1</c:v>
                </c:pt>
                <c:pt idx="23">
                  <c:v>0</c:v>
                </c:pt>
              </c:numCache>
            </c:numRef>
          </c:val>
          <c:smooth val="0"/>
          <c:extLst>
            <c:ext xmlns:c16="http://schemas.microsoft.com/office/drawing/2014/chart" uri="{C3380CC4-5D6E-409C-BE32-E72D297353CC}">
              <c16:uniqueId val="{00000003-0C25-48B2-B759-C7EF776EEFA6}"/>
            </c:ext>
          </c:extLst>
        </c:ser>
        <c:dLbls>
          <c:showLegendKey val="0"/>
          <c:showVal val="0"/>
          <c:showCatName val="0"/>
          <c:showSerName val="0"/>
          <c:showPercent val="0"/>
          <c:showBubbleSize val="0"/>
        </c:dLbls>
        <c:smooth val="0"/>
        <c:axId val="339415176"/>
        <c:axId val="339415504"/>
      </c:lineChart>
      <c:catAx>
        <c:axId val="33941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5504"/>
        <c:crosses val="autoZero"/>
        <c:auto val="1"/>
        <c:lblAlgn val="ctr"/>
        <c:lblOffset val="100"/>
        <c:noMultiLvlLbl val="0"/>
      </c:catAx>
      <c:valAx>
        <c:axId val="33941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0</c:v>
                </c:pt>
                <c:pt idx="3">
                  <c:v>1</c:v>
                </c:pt>
                <c:pt idx="4">
                  <c:v>0</c:v>
                </c:pt>
                <c:pt idx="5">
                  <c:v>2</c:v>
                </c:pt>
                <c:pt idx="6">
                  <c:v>0</c:v>
                </c:pt>
              </c:numCache>
            </c:numRef>
          </c:val>
          <c:extLst>
            <c:ext xmlns:c16="http://schemas.microsoft.com/office/drawing/2014/chart" uri="{C3380CC4-5D6E-409C-BE32-E72D297353CC}">
              <c16:uniqueId val="{00000000-8112-48DA-8DD1-5E30D060FB38}"/>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14</c:v>
                </c:pt>
                <c:pt idx="2">
                  <c:v>15</c:v>
                </c:pt>
                <c:pt idx="3">
                  <c:v>14</c:v>
                </c:pt>
                <c:pt idx="4">
                  <c:v>9</c:v>
                </c:pt>
                <c:pt idx="5">
                  <c:v>0</c:v>
                </c:pt>
                <c:pt idx="6">
                  <c:v>2</c:v>
                </c:pt>
              </c:numCache>
            </c:numRef>
          </c:val>
          <c:extLst>
            <c:ext xmlns:c16="http://schemas.microsoft.com/office/drawing/2014/chart" uri="{C3380CC4-5D6E-409C-BE32-E72D297353CC}">
              <c16:uniqueId val="{00000001-8112-48DA-8DD1-5E30D060FB38}"/>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3</c:v>
                </c:pt>
                <c:pt idx="3">
                  <c:v>0</c:v>
                </c:pt>
                <c:pt idx="4">
                  <c:v>6</c:v>
                </c:pt>
                <c:pt idx="5">
                  <c:v>1</c:v>
                </c:pt>
                <c:pt idx="6">
                  <c:v>1</c:v>
                </c:pt>
              </c:numCache>
            </c:numRef>
          </c:val>
          <c:extLst>
            <c:ext xmlns:c16="http://schemas.microsoft.com/office/drawing/2014/chart" uri="{C3380CC4-5D6E-409C-BE32-E72D297353CC}">
              <c16:uniqueId val="{00000002-8112-48DA-8DD1-5E30D060FB38}"/>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8</c:v>
                </c:pt>
                <c:pt idx="2">
                  <c:v>3</c:v>
                </c:pt>
                <c:pt idx="3">
                  <c:v>7</c:v>
                </c:pt>
                <c:pt idx="4">
                  <c:v>4</c:v>
                </c:pt>
                <c:pt idx="5">
                  <c:v>0</c:v>
                </c:pt>
                <c:pt idx="6">
                  <c:v>2</c:v>
                </c:pt>
              </c:numCache>
            </c:numRef>
          </c:val>
          <c:extLst>
            <c:ext xmlns:c16="http://schemas.microsoft.com/office/drawing/2014/chart" uri="{C3380CC4-5D6E-409C-BE32-E72D297353CC}">
              <c16:uniqueId val="{00000003-8112-48DA-8DD1-5E30D060FB38}"/>
            </c:ext>
          </c:extLst>
        </c:ser>
        <c:dLbls>
          <c:showLegendKey val="0"/>
          <c:showVal val="0"/>
          <c:showCatName val="0"/>
          <c:showSerName val="0"/>
          <c:showPercent val="0"/>
          <c:showBubbleSize val="0"/>
        </c:dLbls>
        <c:gapWidth val="219"/>
        <c:overlap val="-27"/>
        <c:axId val="339411568"/>
        <c:axId val="339414520"/>
      </c:barChart>
      <c:catAx>
        <c:axId val="33941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4520"/>
        <c:crosses val="autoZero"/>
        <c:auto val="1"/>
        <c:lblAlgn val="ctr"/>
        <c:lblOffset val="100"/>
        <c:noMultiLvlLbl val="0"/>
      </c:catAx>
      <c:valAx>
        <c:axId val="33941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392</c:v>
                </c:pt>
                <c:pt idx="1">
                  <c:v>5167</c:v>
                </c:pt>
                <c:pt idx="2">
                  <c:v>200</c:v>
                </c:pt>
                <c:pt idx="3">
                  <c:v>1329</c:v>
                </c:pt>
              </c:numCache>
            </c:numRef>
          </c:val>
          <c:extLst>
            <c:ext xmlns:c16="http://schemas.microsoft.com/office/drawing/2014/chart" uri="{C3380CC4-5D6E-409C-BE32-E72D297353CC}">
              <c16:uniqueId val="{00000000-87F2-4733-B0F2-F80730D2A4DE}"/>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49</c:v>
                </c:pt>
                <c:pt idx="1">
                  <c:v>409</c:v>
                </c:pt>
                <c:pt idx="2">
                  <c:v>29</c:v>
                </c:pt>
                <c:pt idx="3">
                  <c:v>130</c:v>
                </c:pt>
              </c:numCache>
            </c:numRef>
          </c:val>
          <c:extLst>
            <c:ext xmlns:c16="http://schemas.microsoft.com/office/drawing/2014/chart" uri="{C3380CC4-5D6E-409C-BE32-E72D297353CC}">
              <c16:uniqueId val="{00000001-87F2-4733-B0F2-F80730D2A4DE}"/>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20</c:v>
                </c:pt>
                <c:pt idx="1">
                  <c:v>9</c:v>
                </c:pt>
                <c:pt idx="2">
                  <c:v>0</c:v>
                </c:pt>
                <c:pt idx="3">
                  <c:v>3</c:v>
                </c:pt>
              </c:numCache>
            </c:numRef>
          </c:val>
          <c:extLst>
            <c:ext xmlns:c16="http://schemas.microsoft.com/office/drawing/2014/chart" uri="{C3380CC4-5D6E-409C-BE32-E72D297353CC}">
              <c16:uniqueId val="{00000002-87F2-4733-B0F2-F80730D2A4DE}"/>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18</c:v>
                </c:pt>
                <c:pt idx="2">
                  <c:v>0</c:v>
                </c:pt>
                <c:pt idx="3">
                  <c:v>1</c:v>
                </c:pt>
              </c:numCache>
            </c:numRef>
          </c:val>
          <c:extLst>
            <c:ext xmlns:c16="http://schemas.microsoft.com/office/drawing/2014/chart" uri="{C3380CC4-5D6E-409C-BE32-E72D297353CC}">
              <c16:uniqueId val="{00000003-87F2-4733-B0F2-F80730D2A4DE}"/>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1</c:v>
                </c:pt>
                <c:pt idx="1">
                  <c:v>4</c:v>
                </c:pt>
                <c:pt idx="2">
                  <c:v>0</c:v>
                </c:pt>
                <c:pt idx="3">
                  <c:v>0</c:v>
                </c:pt>
              </c:numCache>
            </c:numRef>
          </c:val>
          <c:extLst>
            <c:ext xmlns:c16="http://schemas.microsoft.com/office/drawing/2014/chart" uri="{C3380CC4-5D6E-409C-BE32-E72D297353CC}">
              <c16:uniqueId val="{00000004-87F2-4733-B0F2-F80730D2A4DE}"/>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5-87F2-4733-B0F2-F80730D2A4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108</c:v>
                </c:pt>
                <c:pt idx="1">
                  <c:v>246</c:v>
                </c:pt>
                <c:pt idx="2">
                  <c:v>31</c:v>
                </c:pt>
                <c:pt idx="3">
                  <c:v>178</c:v>
                </c:pt>
              </c:numCache>
            </c:numRef>
          </c:val>
          <c:extLst>
            <c:ext xmlns:c16="http://schemas.microsoft.com/office/drawing/2014/chart" uri="{C3380CC4-5D6E-409C-BE32-E72D297353CC}">
              <c16:uniqueId val="{00000006-87F2-4733-B0F2-F80730D2A4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163</c:v>
                </c:pt>
                <c:pt idx="1">
                  <c:v>288</c:v>
                </c:pt>
                <c:pt idx="2">
                  <c:v>47</c:v>
                </c:pt>
                <c:pt idx="3">
                  <c:v>99</c:v>
                </c:pt>
              </c:numCache>
            </c:numRef>
          </c:val>
          <c:extLst>
            <c:ext xmlns:c16="http://schemas.microsoft.com/office/drawing/2014/chart" uri="{C3380CC4-5D6E-409C-BE32-E72D297353CC}">
              <c16:uniqueId val="{00000007-87F2-4733-B0F2-F80730D2A4DE}"/>
            </c:ext>
          </c:extLst>
        </c:ser>
        <c:dLbls>
          <c:showLegendKey val="0"/>
          <c:showVal val="0"/>
          <c:showCatName val="0"/>
          <c:showSerName val="0"/>
          <c:showPercent val="0"/>
          <c:showBubbleSize val="0"/>
        </c:dLbls>
        <c:gapWidth val="150"/>
        <c:overlap val="100"/>
        <c:axId val="339416488"/>
        <c:axId val="339409272"/>
      </c:barChart>
      <c:catAx>
        <c:axId val="33941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09272"/>
        <c:crosses val="autoZero"/>
        <c:auto val="1"/>
        <c:lblAlgn val="ctr"/>
        <c:lblOffset val="100"/>
        <c:noMultiLvlLbl val="0"/>
      </c:catAx>
      <c:valAx>
        <c:axId val="33940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c:v>
                </c:pt>
                <c:pt idx="1">
                  <c:v>19</c:v>
                </c:pt>
                <c:pt idx="2">
                  <c:v>9</c:v>
                </c:pt>
                <c:pt idx="3">
                  <c:v>5</c:v>
                </c:pt>
              </c:numCache>
            </c:numRef>
          </c:val>
          <c:extLst>
            <c:ext xmlns:c16="http://schemas.microsoft.com/office/drawing/2014/chart" uri="{C3380CC4-5D6E-409C-BE32-E72D297353CC}">
              <c16:uniqueId val="{00000000-73EC-4A91-8782-ABD61B0DBDF1}"/>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2</c:v>
                </c:pt>
                <c:pt idx="1">
                  <c:v>35</c:v>
                </c:pt>
                <c:pt idx="2">
                  <c:v>2</c:v>
                </c:pt>
                <c:pt idx="3">
                  <c:v>15</c:v>
                </c:pt>
              </c:numCache>
            </c:numRef>
          </c:val>
          <c:extLst>
            <c:ext xmlns:c16="http://schemas.microsoft.com/office/drawing/2014/chart" uri="{C3380CC4-5D6E-409C-BE32-E72D297353CC}">
              <c16:uniqueId val="{00000001-73EC-4A91-8782-ABD61B0DBDF1}"/>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c:v>
                </c:pt>
                <c:pt idx="1">
                  <c:v>10</c:v>
                </c:pt>
                <c:pt idx="2">
                  <c:v>3</c:v>
                </c:pt>
                <c:pt idx="3">
                  <c:v>5</c:v>
                </c:pt>
              </c:numCache>
            </c:numRef>
          </c:val>
          <c:extLst>
            <c:ext xmlns:c16="http://schemas.microsoft.com/office/drawing/2014/chart" uri="{C3380CC4-5D6E-409C-BE32-E72D297353CC}">
              <c16:uniqueId val="{00000002-73EC-4A91-8782-ABD61B0DBDF1}"/>
            </c:ext>
          </c:extLst>
        </c:ser>
        <c:dLbls>
          <c:showLegendKey val="0"/>
          <c:showVal val="0"/>
          <c:showCatName val="0"/>
          <c:showSerName val="0"/>
          <c:showPercent val="0"/>
          <c:showBubbleSize val="0"/>
        </c:dLbls>
        <c:gapWidth val="150"/>
        <c:overlap val="100"/>
        <c:axId val="339423376"/>
        <c:axId val="339422392"/>
      </c:barChart>
      <c:catAx>
        <c:axId val="33942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22392"/>
        <c:crosses val="autoZero"/>
        <c:auto val="1"/>
        <c:lblAlgn val="ctr"/>
        <c:lblOffset val="100"/>
        <c:noMultiLvlLbl val="0"/>
      </c:catAx>
      <c:valAx>
        <c:axId val="339422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2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4.9765468034468898E-3</c:v>
                </c:pt>
                <c:pt idx="1">
                  <c:v>7.5136098797139398E-3</c:v>
                </c:pt>
                <c:pt idx="3">
                  <c:v>3.7860787445831302E-2</c:v>
                </c:pt>
                <c:pt idx="5">
                  <c:v>6.8793441106471797E-3</c:v>
                </c:pt>
              </c:numCache>
            </c:numRef>
          </c:val>
          <c:extLst>
            <c:ext xmlns:c16="http://schemas.microsoft.com/office/drawing/2014/chart" uri="{C3380CC4-5D6E-409C-BE32-E72D297353CC}">
              <c16:uniqueId val="{00000000-BAA9-4B2C-9FB6-FC3FACE833B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2.6109138798100302E-2</c:v>
                </c:pt>
                <c:pt idx="1">
                  <c:v>1.0498754352415301E-2</c:v>
                </c:pt>
                <c:pt idx="2">
                  <c:v>6.5614240888196996E-3</c:v>
                </c:pt>
                <c:pt idx="3">
                  <c:v>2.5693756402919801E-3</c:v>
                </c:pt>
                <c:pt idx="4">
                  <c:v>4.95159922777257E-3</c:v>
                </c:pt>
                <c:pt idx="6">
                  <c:v>1.3339341865849201E-2</c:v>
                </c:pt>
              </c:numCache>
            </c:numRef>
          </c:val>
          <c:extLst>
            <c:ext xmlns:c16="http://schemas.microsoft.com/office/drawing/2014/chart" uri="{C3380CC4-5D6E-409C-BE32-E72D297353CC}">
              <c16:uniqueId val="{00000001-BAA9-4B2C-9FB6-FC3FACE833B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1.04026474737821E-2</c:v>
                </c:pt>
                <c:pt idx="2">
                  <c:v>8.0187074277070208E-3</c:v>
                </c:pt>
                <c:pt idx="4">
                  <c:v>1.9288242190970899E-2</c:v>
                </c:pt>
                <c:pt idx="5">
                  <c:v>5.8514892040024196E-3</c:v>
                </c:pt>
                <c:pt idx="6">
                  <c:v>2.27557913488983E-2</c:v>
                </c:pt>
              </c:numCache>
            </c:numRef>
          </c:val>
          <c:extLst>
            <c:ext xmlns:c16="http://schemas.microsoft.com/office/drawing/2014/chart" uri="{C3380CC4-5D6E-409C-BE32-E72D297353CC}">
              <c16:uniqueId val="{00000002-BAA9-4B2C-9FB6-FC3FACE833BF}"/>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1.07424881110183E-2</c:v>
                </c:pt>
                <c:pt idx="1">
                  <c:v>2.1909021805366202E-3</c:v>
                </c:pt>
                <c:pt idx="2">
                  <c:v>2.2615764444249E-3</c:v>
                </c:pt>
                <c:pt idx="3">
                  <c:v>8.1398802979896195E-3</c:v>
                </c:pt>
                <c:pt idx="4">
                  <c:v>2.6856220277545698E-3</c:v>
                </c:pt>
                <c:pt idx="6">
                  <c:v>3.26672153083597E-3</c:v>
                </c:pt>
              </c:numCache>
            </c:numRef>
          </c:val>
          <c:extLst>
            <c:ext xmlns:c16="http://schemas.microsoft.com/office/drawing/2014/chart" uri="{C3380CC4-5D6E-409C-BE32-E72D297353CC}">
              <c16:uniqueId val="{00000003-BAA9-4B2C-9FB6-FC3FACE833BF}"/>
            </c:ext>
          </c:extLst>
        </c:ser>
        <c:dLbls>
          <c:showLegendKey val="0"/>
          <c:showVal val="0"/>
          <c:showCatName val="0"/>
          <c:showSerName val="0"/>
          <c:showPercent val="0"/>
          <c:showBubbleSize val="0"/>
        </c:dLbls>
        <c:gapWidth val="219"/>
        <c:overlap val="-27"/>
        <c:axId val="339001656"/>
        <c:axId val="338997064"/>
      </c:barChart>
      <c:catAx>
        <c:axId val="33900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97064"/>
        <c:crosses val="autoZero"/>
        <c:auto val="1"/>
        <c:lblAlgn val="ctr"/>
        <c:lblOffset val="100"/>
        <c:noMultiLvlLbl val="0"/>
      </c:catAx>
      <c:valAx>
        <c:axId val="33899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0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5.5611817803977101E-3</c:v>
                </c:pt>
                <c:pt idx="1">
                  <c:v>0</c:v>
                </c:pt>
                <c:pt idx="2">
                  <c:v>0</c:v>
                </c:pt>
                <c:pt idx="3">
                  <c:v>0</c:v>
                </c:pt>
                <c:pt idx="4">
                  <c:v>0</c:v>
                </c:pt>
                <c:pt idx="5">
                  <c:v>0</c:v>
                </c:pt>
                <c:pt idx="6">
                  <c:v>4.9762360336081304E-3</c:v>
                </c:pt>
                <c:pt idx="7">
                  <c:v>0</c:v>
                </c:pt>
                <c:pt idx="8">
                  <c:v>0</c:v>
                </c:pt>
                <c:pt idx="9">
                  <c:v>0</c:v>
                </c:pt>
                <c:pt idx="10">
                  <c:v>0</c:v>
                </c:pt>
                <c:pt idx="11">
                  <c:v>0</c:v>
                </c:pt>
                <c:pt idx="12">
                  <c:v>0</c:v>
                </c:pt>
                <c:pt idx="13">
                  <c:v>0</c:v>
                </c:pt>
                <c:pt idx="14">
                  <c:v>9.4658249564035304E-3</c:v>
                </c:pt>
                <c:pt idx="15">
                  <c:v>0</c:v>
                </c:pt>
                <c:pt idx="16">
                  <c:v>0</c:v>
                </c:pt>
                <c:pt idx="17">
                  <c:v>0</c:v>
                </c:pt>
                <c:pt idx="18">
                  <c:v>1.9516269738267299E-3</c:v>
                </c:pt>
                <c:pt idx="19">
                  <c:v>0</c:v>
                </c:pt>
                <c:pt idx="20">
                  <c:v>0</c:v>
                </c:pt>
                <c:pt idx="21">
                  <c:v>0</c:v>
                </c:pt>
                <c:pt idx="22">
                  <c:v>0</c:v>
                </c:pt>
                <c:pt idx="23">
                  <c:v>0</c:v>
                </c:pt>
                <c:pt idx="24">
                  <c:v>0</c:v>
                </c:pt>
                <c:pt idx="25">
                  <c:v>1.18079423538206E-2</c:v>
                </c:pt>
                <c:pt idx="26">
                  <c:v>0</c:v>
                </c:pt>
                <c:pt idx="27">
                  <c:v>0</c:v>
                </c:pt>
                <c:pt idx="28">
                  <c:v>0</c:v>
                </c:pt>
                <c:pt idx="29">
                  <c:v>0</c:v>
                </c:pt>
                <c:pt idx="30">
                  <c:v>3.7865553861798497E-2</c:v>
                </c:pt>
                <c:pt idx="31">
                  <c:v>0</c:v>
                </c:pt>
              </c:numCache>
            </c:numRef>
          </c:val>
          <c:smooth val="0"/>
          <c:extLst>
            <c:ext xmlns:c16="http://schemas.microsoft.com/office/drawing/2014/chart" uri="{C3380CC4-5D6E-409C-BE32-E72D297353CC}">
              <c16:uniqueId val="{00000000-39DB-4615-964F-B414B352AEF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5.0459531455772496E-3</c:v>
                </c:pt>
                <c:pt idx="1">
                  <c:v>6.5612798559049699E-3</c:v>
                </c:pt>
                <c:pt idx="2">
                  <c:v>3.4304997405476402E-3</c:v>
                </c:pt>
                <c:pt idx="3">
                  <c:v>1.06911904590617E-2</c:v>
                </c:pt>
                <c:pt idx="4">
                  <c:v>0</c:v>
                </c:pt>
                <c:pt idx="5">
                  <c:v>0</c:v>
                </c:pt>
                <c:pt idx="6">
                  <c:v>5.2855073187790397E-2</c:v>
                </c:pt>
                <c:pt idx="7">
                  <c:v>2.84753688059828E-3</c:v>
                </c:pt>
                <c:pt idx="8">
                  <c:v>1.15897778159663E-2</c:v>
                </c:pt>
                <c:pt idx="9">
                  <c:v>1.29884273112657E-3</c:v>
                </c:pt>
                <c:pt idx="10">
                  <c:v>4.2961764030013299E-3</c:v>
                </c:pt>
                <c:pt idx="11">
                  <c:v>0</c:v>
                </c:pt>
                <c:pt idx="12">
                  <c:v>1.24888724146785E-2</c:v>
                </c:pt>
                <c:pt idx="13">
                  <c:v>1.8463567424991799E-2</c:v>
                </c:pt>
                <c:pt idx="14">
                  <c:v>4.0963296885990104E-3</c:v>
                </c:pt>
                <c:pt idx="15">
                  <c:v>1.04238163889702E-2</c:v>
                </c:pt>
                <c:pt idx="16">
                  <c:v>1.2988271590753499E-3</c:v>
                </c:pt>
                <c:pt idx="17">
                  <c:v>6.8939953300675098E-3</c:v>
                </c:pt>
                <c:pt idx="18">
                  <c:v>0</c:v>
                </c:pt>
                <c:pt idx="19">
                  <c:v>1.4188663258056801E-2</c:v>
                </c:pt>
                <c:pt idx="20">
                  <c:v>7.1944890214095999E-3</c:v>
                </c:pt>
                <c:pt idx="21">
                  <c:v>3.7738664577550103E-2</c:v>
                </c:pt>
                <c:pt idx="22">
                  <c:v>3.14768015972228E-3</c:v>
                </c:pt>
                <c:pt idx="23">
                  <c:v>2.5730984802231202E-3</c:v>
                </c:pt>
                <c:pt idx="24">
                  <c:v>2.5314651120806201E-3</c:v>
                </c:pt>
                <c:pt idx="25">
                  <c:v>0</c:v>
                </c:pt>
                <c:pt idx="26">
                  <c:v>0</c:v>
                </c:pt>
                <c:pt idx="27">
                  <c:v>2.9976588284549798E-3</c:v>
                </c:pt>
                <c:pt idx="28">
                  <c:v>1.4238623339951401E-3</c:v>
                </c:pt>
                <c:pt idx="29">
                  <c:v>3.8968669189971298E-3</c:v>
                </c:pt>
                <c:pt idx="30">
                  <c:v>2.8727161906284501E-3</c:v>
                </c:pt>
                <c:pt idx="31" formatCode="0.00E+00">
                  <c:v>9.9921361888193993E-5</c:v>
                </c:pt>
              </c:numCache>
            </c:numRef>
          </c:val>
          <c:smooth val="0"/>
          <c:extLst>
            <c:ext xmlns:c16="http://schemas.microsoft.com/office/drawing/2014/chart" uri="{C3380CC4-5D6E-409C-BE32-E72D297353CC}">
              <c16:uniqueId val="{00000001-39DB-4615-964F-B414B352AEF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1.36543625688407E-2</c:v>
                </c:pt>
                <c:pt idx="4">
                  <c:v>0</c:v>
                </c:pt>
                <c:pt idx="5">
                  <c:v>2.2756679085311499E-2</c:v>
                </c:pt>
                <c:pt idx="6">
                  <c:v>0</c:v>
                </c:pt>
                <c:pt idx="7">
                  <c:v>0</c:v>
                </c:pt>
                <c:pt idx="8">
                  <c:v>0</c:v>
                </c:pt>
                <c:pt idx="9">
                  <c:v>0</c:v>
                </c:pt>
                <c:pt idx="10">
                  <c:v>1.0564845395677799E-2</c:v>
                </c:pt>
                <c:pt idx="11">
                  <c:v>0</c:v>
                </c:pt>
                <c:pt idx="12">
                  <c:v>0</c:v>
                </c:pt>
                <c:pt idx="13">
                  <c:v>1.0078285521079901E-2</c:v>
                </c:pt>
                <c:pt idx="14">
                  <c:v>0</c:v>
                </c:pt>
                <c:pt idx="15">
                  <c:v>9.7530527054968206E-3</c:v>
                </c:pt>
                <c:pt idx="16">
                  <c:v>0</c:v>
                </c:pt>
                <c:pt idx="17">
                  <c:v>0</c:v>
                </c:pt>
                <c:pt idx="18">
                  <c:v>5.8514511598876497E-3</c:v>
                </c:pt>
                <c:pt idx="19">
                  <c:v>0</c:v>
                </c:pt>
                <c:pt idx="20">
                  <c:v>0</c:v>
                </c:pt>
                <c:pt idx="21">
                  <c:v>0</c:v>
                </c:pt>
                <c:pt idx="22">
                  <c:v>5.2014590092521002E-3</c:v>
                </c:pt>
                <c:pt idx="23">
                  <c:v>0</c:v>
                </c:pt>
                <c:pt idx="24">
                  <c:v>5.9814834078851603E-2</c:v>
                </c:pt>
                <c:pt idx="25">
                  <c:v>0</c:v>
                </c:pt>
                <c:pt idx="26">
                  <c:v>0</c:v>
                </c:pt>
                <c:pt idx="27">
                  <c:v>1.10519506692931E-2</c:v>
                </c:pt>
                <c:pt idx="28">
                  <c:v>0</c:v>
                </c:pt>
                <c:pt idx="29">
                  <c:v>9.1013105887247803E-3</c:v>
                </c:pt>
                <c:pt idx="30">
                  <c:v>0</c:v>
                </c:pt>
                <c:pt idx="31">
                  <c:v>0</c:v>
                </c:pt>
              </c:numCache>
            </c:numRef>
          </c:val>
          <c:smooth val="0"/>
          <c:extLst>
            <c:ext xmlns:c16="http://schemas.microsoft.com/office/drawing/2014/chart" uri="{C3380CC4-5D6E-409C-BE32-E72D297353CC}">
              <c16:uniqueId val="{00000002-39DB-4615-964F-B414B352AEF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3.4607998348883898E-3</c:v>
                </c:pt>
                <c:pt idx="1">
                  <c:v>1.57312151986192E-3</c:v>
                </c:pt>
                <c:pt idx="2">
                  <c:v>1.47480001040542E-2</c:v>
                </c:pt>
                <c:pt idx="3">
                  <c:v>0</c:v>
                </c:pt>
                <c:pt idx="4">
                  <c:v>0</c:v>
                </c:pt>
                <c:pt idx="5">
                  <c:v>3.9644333692020204E-3</c:v>
                </c:pt>
                <c:pt idx="6">
                  <c:v>1.0741941502276199E-2</c:v>
                </c:pt>
                <c:pt idx="7">
                  <c:v>1.88150884465949E-3</c:v>
                </c:pt>
                <c:pt idx="8">
                  <c:v>2.38347324739449E-3</c:v>
                </c:pt>
                <c:pt idx="9">
                  <c:v>4.6414655992132103E-3</c:v>
                </c:pt>
                <c:pt idx="10">
                  <c:v>3.0735108526295501E-3</c:v>
                </c:pt>
                <c:pt idx="11">
                  <c:v>0</c:v>
                </c:pt>
                <c:pt idx="12">
                  <c:v>0</c:v>
                </c:pt>
                <c:pt idx="13">
                  <c:v>0</c:v>
                </c:pt>
                <c:pt idx="14">
                  <c:v>1.37941671991006E-3</c:v>
                </c:pt>
                <c:pt idx="15">
                  <c:v>0</c:v>
                </c:pt>
                <c:pt idx="16">
                  <c:v>2.3823151966005599E-3</c:v>
                </c:pt>
                <c:pt idx="17">
                  <c:v>2.6961225368882899E-3</c:v>
                </c:pt>
                <c:pt idx="18">
                  <c:v>0</c:v>
                </c:pt>
                <c:pt idx="19">
                  <c:v>0</c:v>
                </c:pt>
                <c:pt idx="20">
                  <c:v>0</c:v>
                </c:pt>
                <c:pt idx="21">
                  <c:v>2.7281587374457699E-3</c:v>
                </c:pt>
                <c:pt idx="22">
                  <c:v>0</c:v>
                </c:pt>
                <c:pt idx="23">
                  <c:v>2.88573855459629E-3</c:v>
                </c:pt>
                <c:pt idx="24">
                  <c:v>1.8821923274312E-3</c:v>
                </c:pt>
                <c:pt idx="25">
                  <c:v>0</c:v>
                </c:pt>
                <c:pt idx="26">
                  <c:v>2.5722488230393199E-3</c:v>
                </c:pt>
                <c:pt idx="27">
                  <c:v>0</c:v>
                </c:pt>
                <c:pt idx="28">
                  <c:v>5.0194220261022505E-4</c:v>
                </c:pt>
                <c:pt idx="29">
                  <c:v>2.8232140975000099E-3</c:v>
                </c:pt>
                <c:pt idx="30">
                  <c:v>0</c:v>
                </c:pt>
                <c:pt idx="31">
                  <c:v>0</c:v>
                </c:pt>
              </c:numCache>
            </c:numRef>
          </c:val>
          <c:smooth val="0"/>
          <c:extLst>
            <c:ext xmlns:c16="http://schemas.microsoft.com/office/drawing/2014/chart" uri="{C3380CC4-5D6E-409C-BE32-E72D297353CC}">
              <c16:uniqueId val="{00000003-39DB-4615-964F-B414B352AEF7}"/>
            </c:ext>
          </c:extLst>
        </c:ser>
        <c:dLbls>
          <c:showLegendKey val="0"/>
          <c:showVal val="0"/>
          <c:showCatName val="0"/>
          <c:showSerName val="0"/>
          <c:showPercent val="0"/>
          <c:showBubbleSize val="0"/>
        </c:dLbls>
        <c:smooth val="0"/>
        <c:axId val="340205200"/>
        <c:axId val="340199624"/>
      </c:lineChart>
      <c:dateAx>
        <c:axId val="340205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99624"/>
        <c:crosses val="autoZero"/>
        <c:auto val="1"/>
        <c:lblOffset val="100"/>
        <c:baseTimeUnit val="days"/>
      </c:dateAx>
      <c:valAx>
        <c:axId val="34019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0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1.18081152003622E-2</c:v>
                </c:pt>
                <c:pt idx="1">
                  <c:v>7.2210008293156196E-3</c:v>
                </c:pt>
                <c:pt idx="2">
                  <c:v>1.51262394166895E-2</c:v>
                </c:pt>
              </c:numCache>
            </c:numRef>
          </c:val>
          <c:extLst>
            <c:ext xmlns:c16="http://schemas.microsoft.com/office/drawing/2014/chart" uri="{C3380CC4-5D6E-409C-BE32-E72D297353CC}">
              <c16:uniqueId val="{00000000-5A3D-4ADF-8C2A-B77F69A65D2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3.8914333121598602E-3</c:v>
                </c:pt>
                <c:pt idx="1">
                  <c:v>1.4813461819563599E-2</c:v>
                </c:pt>
                <c:pt idx="2">
                  <c:v>2.1281892788463101E-3</c:v>
                </c:pt>
              </c:numCache>
            </c:numRef>
          </c:val>
          <c:extLst>
            <c:ext xmlns:c16="http://schemas.microsoft.com/office/drawing/2014/chart" uri="{C3380CC4-5D6E-409C-BE32-E72D297353CC}">
              <c16:uniqueId val="{00000001-5A3D-4ADF-8C2A-B77F69A65D2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9.8970069493650101E-3</c:v>
                </c:pt>
                <c:pt idx="1">
                  <c:v>1.1703504746768701E-2</c:v>
                </c:pt>
                <c:pt idx="2">
                  <c:v>2.9039898518611499E-2</c:v>
                </c:pt>
              </c:numCache>
            </c:numRef>
          </c:val>
          <c:extLst>
            <c:ext xmlns:c16="http://schemas.microsoft.com/office/drawing/2014/chart" uri="{C3380CC4-5D6E-409C-BE32-E72D297353CC}">
              <c16:uniqueId val="{00000002-5A3D-4ADF-8C2A-B77F69A65D2E}"/>
            </c:ext>
          </c:extLst>
        </c:ser>
        <c:ser>
          <c:idx val="3"/>
          <c:order val="3"/>
          <c:tx>
            <c:strRef>
              <c:f>Sheet1!$E$1</c:f>
              <c:strCache>
                <c:ptCount val="1"/>
                <c:pt idx="0">
                  <c:v>Benelli</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5.42223279410586E-3</c:v>
                </c:pt>
                <c:pt idx="1">
                  <c:v>4.6113499920520801E-3</c:v>
                </c:pt>
                <c:pt idx="2">
                  <c:v>2.6092257607683799E-3</c:v>
                </c:pt>
              </c:numCache>
            </c:numRef>
          </c:val>
          <c:extLst>
            <c:ext xmlns:c16="http://schemas.microsoft.com/office/drawing/2014/chart" uri="{C3380CC4-5D6E-409C-BE32-E72D297353CC}">
              <c16:uniqueId val="{00000003-5A3D-4ADF-8C2A-B77F69A65D2E}"/>
            </c:ext>
          </c:extLst>
        </c:ser>
        <c:dLbls>
          <c:showLegendKey val="0"/>
          <c:showVal val="0"/>
          <c:showCatName val="0"/>
          <c:showSerName val="0"/>
          <c:showPercent val="0"/>
          <c:showBubbleSize val="0"/>
        </c:dLbls>
        <c:gapWidth val="219"/>
        <c:overlap val="-27"/>
        <c:axId val="340199952"/>
        <c:axId val="340201264"/>
      </c:barChart>
      <c:catAx>
        <c:axId val="34019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01264"/>
        <c:crosses val="autoZero"/>
        <c:auto val="1"/>
        <c:lblAlgn val="ctr"/>
        <c:lblOffset val="100"/>
        <c:noMultiLvlLbl val="0"/>
      </c:catAx>
      <c:valAx>
        <c:axId val="34020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9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1.9515869817438799E-3</c:v>
                </c:pt>
                <c:pt idx="11">
                  <c:v>2.14186671246391E-2</c:v>
                </c:pt>
                <c:pt idx="12">
                  <c:v>9.4651968614578204E-3</c:v>
                </c:pt>
                <c:pt idx="13">
                  <c:v>1.18071012395505E-2</c:v>
                </c:pt>
                <c:pt idx="14">
                  <c:v>0</c:v>
                </c:pt>
                <c:pt idx="15">
                  <c:v>0</c:v>
                </c:pt>
                <c:pt idx="16">
                  <c:v>5.5620228979700601E-3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CCB-417C-9AFC-C9F150010AE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1.83188980416765E-3</c:v>
                </c:pt>
                <c:pt idx="10">
                  <c:v>1.37353304057941E-2</c:v>
                </c:pt>
                <c:pt idx="11">
                  <c:v>4.36322844265386E-3</c:v>
                </c:pt>
                <c:pt idx="12">
                  <c:v>7.6725254784943799E-3</c:v>
                </c:pt>
                <c:pt idx="13">
                  <c:v>5.5556221697302503E-2</c:v>
                </c:pt>
                <c:pt idx="14">
                  <c:v>4.2766300155477497E-3</c:v>
                </c:pt>
                <c:pt idx="15">
                  <c:v>0</c:v>
                </c:pt>
                <c:pt idx="16">
                  <c:v>1.0369606527833799E-2</c:v>
                </c:pt>
                <c:pt idx="17">
                  <c:v>6.1701379313101297E-3</c:v>
                </c:pt>
                <c:pt idx="18">
                  <c:v>3.1974803854562602E-3</c:v>
                </c:pt>
                <c:pt idx="19">
                  <c:v>8.2435041187544199E-3</c:v>
                </c:pt>
                <c:pt idx="20">
                  <c:v>1.19405908144382E-2</c:v>
                </c:pt>
                <c:pt idx="21">
                  <c:v>0</c:v>
                </c:pt>
                <c:pt idx="22">
                  <c:v>0</c:v>
                </c:pt>
                <c:pt idx="23">
                  <c:v>0</c:v>
                </c:pt>
              </c:numCache>
            </c:numRef>
          </c:val>
          <c:smooth val="0"/>
          <c:extLst>
            <c:ext xmlns:c16="http://schemas.microsoft.com/office/drawing/2014/chart" uri="{C3380CC4-5D6E-409C-BE32-E72D297353CC}">
              <c16:uniqueId val="{00000001-6CCB-417C-9AFC-C9F150010AE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9.7526722321916205E-3</c:v>
                </c:pt>
                <c:pt idx="12">
                  <c:v>7.8021377857532999E-3</c:v>
                </c:pt>
                <c:pt idx="13">
                  <c:v>9.7526722321916205E-3</c:v>
                </c:pt>
                <c:pt idx="14">
                  <c:v>0</c:v>
                </c:pt>
                <c:pt idx="15">
                  <c:v>0</c:v>
                </c:pt>
                <c:pt idx="16">
                  <c:v>2.3081324282853501E-2</c:v>
                </c:pt>
                <c:pt idx="17">
                  <c:v>0</c:v>
                </c:pt>
                <c:pt idx="18">
                  <c:v>0</c:v>
                </c:pt>
                <c:pt idx="19">
                  <c:v>2.27562352084471E-2</c:v>
                </c:pt>
                <c:pt idx="20">
                  <c:v>1.12697545794214E-2</c:v>
                </c:pt>
                <c:pt idx="21">
                  <c:v>0</c:v>
                </c:pt>
                <c:pt idx="22">
                  <c:v>0</c:v>
                </c:pt>
                <c:pt idx="23">
                  <c:v>0</c:v>
                </c:pt>
              </c:numCache>
            </c:numRef>
          </c:val>
          <c:smooth val="0"/>
          <c:extLst>
            <c:ext xmlns:c16="http://schemas.microsoft.com/office/drawing/2014/chart" uri="{C3380CC4-5D6E-409C-BE32-E72D297353CC}">
              <c16:uniqueId val="{00000002-6CCB-417C-9AFC-C9F150010AE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5.8426810995548901E-3</c:v>
                </c:pt>
                <c:pt idx="12">
                  <c:v>0</c:v>
                </c:pt>
                <c:pt idx="13">
                  <c:v>0</c:v>
                </c:pt>
                <c:pt idx="14">
                  <c:v>2.30880140224346E-3</c:v>
                </c:pt>
                <c:pt idx="15">
                  <c:v>3.70664714917998E-3</c:v>
                </c:pt>
                <c:pt idx="16">
                  <c:v>1.75908678266169E-3</c:v>
                </c:pt>
                <c:pt idx="17">
                  <c:v>2.6763248907638502E-3</c:v>
                </c:pt>
                <c:pt idx="18">
                  <c:v>2.1328927239773001E-2</c:v>
                </c:pt>
                <c:pt idx="19">
                  <c:v>2.4920396087707202E-3</c:v>
                </c:pt>
                <c:pt idx="20">
                  <c:v>1.44496414290067E-3</c:v>
                </c:pt>
                <c:pt idx="21">
                  <c:v>0</c:v>
                </c:pt>
                <c:pt idx="22">
                  <c:v>5.4657339318416702E-3</c:v>
                </c:pt>
                <c:pt idx="23">
                  <c:v>0</c:v>
                </c:pt>
              </c:numCache>
            </c:numRef>
          </c:val>
          <c:smooth val="0"/>
          <c:extLst>
            <c:ext xmlns:c16="http://schemas.microsoft.com/office/drawing/2014/chart" uri="{C3380CC4-5D6E-409C-BE32-E72D297353CC}">
              <c16:uniqueId val="{00000003-6CCB-417C-9AFC-C9F150010AE5}"/>
            </c:ext>
          </c:extLst>
        </c:ser>
        <c:dLbls>
          <c:showLegendKey val="0"/>
          <c:showVal val="0"/>
          <c:showCatName val="0"/>
          <c:showSerName val="0"/>
          <c:showPercent val="0"/>
          <c:showBubbleSize val="0"/>
        </c:dLbls>
        <c:smooth val="0"/>
        <c:axId val="340197000"/>
        <c:axId val="340197328"/>
      </c:lineChart>
      <c:catAx>
        <c:axId val="34019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97328"/>
        <c:crosses val="autoZero"/>
        <c:auto val="1"/>
        <c:lblAlgn val="ctr"/>
        <c:lblOffset val="100"/>
        <c:noMultiLvlLbl val="0"/>
      </c:catAx>
      <c:valAx>
        <c:axId val="34019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9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711E-4EE2-B739-79F34C5D482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711E-4EE2-B739-79F34C5D482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1</c:v>
                </c:pt>
                <c:pt idx="24">
                  <c:v>0</c:v>
                </c:pt>
                <c:pt idx="25">
                  <c:v>0</c:v>
                </c:pt>
                <c:pt idx="26">
                  <c:v>0</c:v>
                </c:pt>
                <c:pt idx="27">
                  <c:v>1</c:v>
                </c:pt>
                <c:pt idx="28">
                  <c:v>0</c:v>
                </c:pt>
                <c:pt idx="29">
                  <c:v>0</c:v>
                </c:pt>
                <c:pt idx="30">
                  <c:v>0</c:v>
                </c:pt>
                <c:pt idx="31">
                  <c:v>0</c:v>
                </c:pt>
              </c:numCache>
            </c:numRef>
          </c:val>
          <c:smooth val="0"/>
          <c:extLst>
            <c:ext xmlns:c16="http://schemas.microsoft.com/office/drawing/2014/chart" uri="{C3380CC4-5D6E-409C-BE32-E72D297353CC}">
              <c16:uniqueId val="{00000002-711E-4EE2-B739-79F34C5D482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711E-4EE2-B739-79F34C5D4821}"/>
            </c:ext>
          </c:extLst>
        </c:ser>
        <c:dLbls>
          <c:showLegendKey val="0"/>
          <c:showVal val="0"/>
          <c:showCatName val="0"/>
          <c:showSerName val="0"/>
          <c:showPercent val="0"/>
          <c:showBubbleSize val="0"/>
        </c:dLbls>
        <c:smooth val="0"/>
        <c:axId val="541414904"/>
        <c:axId val="541413920"/>
      </c:lineChart>
      <c:dateAx>
        <c:axId val="54141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413920"/>
        <c:crosses val="autoZero"/>
        <c:auto val="1"/>
        <c:lblOffset val="100"/>
        <c:baseTimeUnit val="days"/>
      </c:dateAx>
      <c:valAx>
        <c:axId val="54141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141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4F186-4A6D-499C-8DC6-1B436EC2F94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5DE3C5E-9B25-4AF1-835D-6B8ADA9A48F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38568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211A-856F-4AD2-9133-2ABCC5C159B7}"/>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A106604F-4C69-4E2C-AF71-6E0E7512D12C}"/>
              </a:ext>
            </a:extLst>
          </p:cNvPr>
          <p:cNvGraphicFramePr>
            <a:graphicFrameLocks noGrp="1"/>
          </p:cNvGraphicFramePr>
          <p:nvPr>
            <p:ph type="tbl" sz="quarter" idx="13"/>
            <p:extLst>
              <p:ext uri="{D42A27DB-BD31-4B8C-83A1-F6EECF244321}">
                <p14:modId xmlns:p14="http://schemas.microsoft.com/office/powerpoint/2010/main" val="56710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2856238"/>
                    </a:ext>
                  </a:extLst>
                </a:gridCol>
                <a:gridCol w="740664">
                  <a:extLst>
                    <a:ext uri="{9D8B030D-6E8A-4147-A177-3AD203B41FA5}">
                      <a16:colId xmlns:a16="http://schemas.microsoft.com/office/drawing/2014/main" val="2874633671"/>
                    </a:ext>
                  </a:extLst>
                </a:gridCol>
                <a:gridCol w="740664">
                  <a:extLst>
                    <a:ext uri="{9D8B030D-6E8A-4147-A177-3AD203B41FA5}">
                      <a16:colId xmlns:a16="http://schemas.microsoft.com/office/drawing/2014/main" val="223062688"/>
                    </a:ext>
                  </a:extLst>
                </a:gridCol>
                <a:gridCol w="740664">
                  <a:extLst>
                    <a:ext uri="{9D8B030D-6E8A-4147-A177-3AD203B41FA5}">
                      <a16:colId xmlns:a16="http://schemas.microsoft.com/office/drawing/2014/main" val="1822607808"/>
                    </a:ext>
                  </a:extLst>
                </a:gridCol>
                <a:gridCol w="740664">
                  <a:extLst>
                    <a:ext uri="{9D8B030D-6E8A-4147-A177-3AD203B41FA5}">
                      <a16:colId xmlns:a16="http://schemas.microsoft.com/office/drawing/2014/main" val="4291624488"/>
                    </a:ext>
                  </a:extLst>
                </a:gridCol>
                <a:gridCol w="740664">
                  <a:extLst>
                    <a:ext uri="{9D8B030D-6E8A-4147-A177-3AD203B41FA5}">
                      <a16:colId xmlns:a16="http://schemas.microsoft.com/office/drawing/2014/main" val="1059469052"/>
                    </a:ext>
                  </a:extLst>
                </a:gridCol>
                <a:gridCol w="740664">
                  <a:extLst>
                    <a:ext uri="{9D8B030D-6E8A-4147-A177-3AD203B41FA5}">
                      <a16:colId xmlns:a16="http://schemas.microsoft.com/office/drawing/2014/main" val="4254362818"/>
                    </a:ext>
                  </a:extLst>
                </a:gridCol>
                <a:gridCol w="740664">
                  <a:extLst>
                    <a:ext uri="{9D8B030D-6E8A-4147-A177-3AD203B41FA5}">
                      <a16:colId xmlns:a16="http://schemas.microsoft.com/office/drawing/2014/main" val="1663321931"/>
                    </a:ext>
                  </a:extLst>
                </a:gridCol>
                <a:gridCol w="740664">
                  <a:extLst>
                    <a:ext uri="{9D8B030D-6E8A-4147-A177-3AD203B41FA5}">
                      <a16:colId xmlns:a16="http://schemas.microsoft.com/office/drawing/2014/main" val="8164310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83265429"/>
                  </a:ext>
                </a:extLst>
              </a:tr>
              <a:tr h="370840">
                <a:tc>
                  <a:txBody>
                    <a:bodyPr/>
                    <a:lstStyle/>
                    <a:p>
                      <a:r>
                        <a:rPr lang="en-US" sz="1000"/>
                        <a:t>Benelli</a:t>
                      </a:r>
                    </a:p>
                  </a:txBody>
                  <a:tcPr/>
                </a:tc>
                <a:tc>
                  <a:txBody>
                    <a:bodyPr/>
                    <a:lstStyle/>
                    <a:p>
                      <a:r>
                        <a:rPr lang="en-US" sz="1000"/>
                        <a:t>1594220</a:t>
                      </a:r>
                    </a:p>
                  </a:txBody>
                  <a:tcPr/>
                </a:tc>
                <a:tc>
                  <a:txBody>
                    <a:bodyPr/>
                    <a:lstStyle/>
                    <a:p>
                      <a:r>
                        <a:rPr lang="en-US" sz="1000"/>
                        <a:t>5164</a:t>
                      </a:r>
                    </a:p>
                  </a:txBody>
                  <a:tcPr/>
                </a:tc>
                <a:tc>
                  <a:txBody>
                    <a:bodyPr/>
                    <a:lstStyle/>
                    <a:p>
                      <a:r>
                        <a:rPr lang="en-US" sz="1000"/>
                        <a:t>25</a:t>
                      </a:r>
                    </a:p>
                  </a:txBody>
                  <a:tcPr/>
                </a:tc>
                <a:tc>
                  <a:txBody>
                    <a:bodyPr/>
                    <a:lstStyle/>
                    <a:p>
                      <a:r>
                        <a:rPr lang="en-US" sz="1000"/>
                        <a:t>1463</a:t>
                      </a:r>
                    </a:p>
                  </a:txBody>
                  <a:tcPr/>
                </a:tc>
                <a:tc>
                  <a:txBody>
                    <a:bodyPr/>
                    <a:lstStyle/>
                    <a:p>
                      <a:r>
                        <a:rPr lang="en-US" sz="1000"/>
                        <a:t>178</a:t>
                      </a:r>
                    </a:p>
                  </a:txBody>
                  <a:tcPr/>
                </a:tc>
                <a:tc>
                  <a:txBody>
                    <a:bodyPr/>
                    <a:lstStyle/>
                    <a:p>
                      <a:r>
                        <a:rPr lang="en-US" sz="1000"/>
                        <a:t>99</a:t>
                      </a:r>
                    </a:p>
                  </a:txBody>
                  <a:tcPr/>
                </a:tc>
                <a:tc>
                  <a:txBody>
                    <a:bodyPr/>
                    <a:lstStyle/>
                    <a:p>
                      <a:r>
                        <a:rPr lang="en-US" sz="1000"/>
                        <a:t>0</a:t>
                      </a:r>
                    </a:p>
                  </a:txBody>
                  <a:tcPr/>
                </a:tc>
                <a:tc>
                  <a:txBody>
                    <a:bodyPr/>
                    <a:lstStyle/>
                    <a:p>
                      <a:r>
                        <a:rPr lang="en-US" sz="1000"/>
                        <a:t>0.0044 %</a:t>
                      </a:r>
                    </a:p>
                  </a:txBody>
                  <a:tcPr/>
                </a:tc>
                <a:extLst>
                  <a:ext uri="{0D108BD9-81ED-4DB2-BD59-A6C34878D82A}">
                    <a16:rowId xmlns:a16="http://schemas.microsoft.com/office/drawing/2014/main" val="3794231786"/>
                  </a:ext>
                </a:extLst>
              </a:tr>
              <a:tr h="370840">
                <a:tc>
                  <a:txBody>
                    <a:bodyPr/>
                    <a:lstStyle/>
                    <a:p>
                      <a:r>
                        <a:rPr lang="en-US" sz="1000"/>
                        <a:t>Honda Argentina</a:t>
                      </a:r>
                    </a:p>
                  </a:txBody>
                  <a:tcPr/>
                </a:tc>
                <a:tc>
                  <a:txBody>
                    <a:bodyPr/>
                    <a:lstStyle/>
                    <a:p>
                      <a:r>
                        <a:rPr lang="en-US" sz="1000"/>
                        <a:t>1024655</a:t>
                      </a:r>
                    </a:p>
                  </a:txBody>
                  <a:tcPr/>
                </a:tc>
                <a:tc>
                  <a:txBody>
                    <a:bodyPr/>
                    <a:lstStyle/>
                    <a:p>
                      <a:r>
                        <a:rPr lang="en-US" sz="1000"/>
                        <a:t>-310</a:t>
                      </a:r>
                    </a:p>
                  </a:txBody>
                  <a:tcPr/>
                </a:tc>
                <a:tc>
                  <a:txBody>
                    <a:bodyPr/>
                    <a:lstStyle/>
                    <a:p>
                      <a:r>
                        <a:rPr lang="en-US" sz="1000"/>
                        <a:t>6</a:t>
                      </a:r>
                    </a:p>
                  </a:txBody>
                  <a:tcPr/>
                </a:tc>
                <a:tc>
                  <a:txBody>
                    <a:bodyPr/>
                    <a:lstStyle/>
                    <a:p>
                      <a:r>
                        <a:rPr lang="en-US" sz="1000"/>
                        <a:t>463</a:t>
                      </a:r>
                    </a:p>
                  </a:txBody>
                  <a:tcPr/>
                </a:tc>
                <a:tc>
                  <a:txBody>
                    <a:bodyPr/>
                    <a:lstStyle/>
                    <a:p>
                      <a:r>
                        <a:rPr lang="en-US" sz="1000"/>
                        <a:t>108</a:t>
                      </a:r>
                    </a:p>
                  </a:txBody>
                  <a:tcPr/>
                </a:tc>
                <a:tc>
                  <a:txBody>
                    <a:bodyPr/>
                    <a:lstStyle/>
                    <a:p>
                      <a:r>
                        <a:rPr lang="en-US" sz="1000"/>
                        <a:t>163</a:t>
                      </a:r>
                    </a:p>
                  </a:txBody>
                  <a:tcPr/>
                </a:tc>
                <a:tc>
                  <a:txBody>
                    <a:bodyPr/>
                    <a:lstStyle/>
                    <a:p>
                      <a:r>
                        <a:rPr lang="en-US" sz="1000"/>
                        <a:t>0</a:t>
                      </a:r>
                    </a:p>
                  </a:txBody>
                  <a:tcPr/>
                </a:tc>
                <a:tc>
                  <a:txBody>
                    <a:bodyPr/>
                    <a:lstStyle/>
                    <a:p>
                      <a:r>
                        <a:rPr lang="en-US" sz="1000"/>
                        <a:t>0.0119 %</a:t>
                      </a:r>
                    </a:p>
                  </a:txBody>
                  <a:tcPr/>
                </a:tc>
                <a:extLst>
                  <a:ext uri="{0D108BD9-81ED-4DB2-BD59-A6C34878D82A}">
                    <a16:rowId xmlns:a16="http://schemas.microsoft.com/office/drawing/2014/main" val="2174708740"/>
                  </a:ext>
                </a:extLst>
              </a:tr>
              <a:tr h="370840">
                <a:tc>
                  <a:txBody>
                    <a:bodyPr/>
                    <a:lstStyle/>
                    <a:p>
                      <a:r>
                        <a:rPr lang="en-US" sz="1000"/>
                        <a:t>Yamaha Motor Argentina S.A</a:t>
                      </a:r>
                    </a:p>
                  </a:txBody>
                  <a:tcPr/>
                </a:tc>
                <a:tc>
                  <a:txBody>
                    <a:bodyPr/>
                    <a:lstStyle/>
                    <a:p>
                      <a:r>
                        <a:rPr lang="en-US" sz="1000"/>
                        <a:t>1000785</a:t>
                      </a:r>
                    </a:p>
                  </a:txBody>
                  <a:tcPr/>
                </a:tc>
                <a:tc>
                  <a:txBody>
                    <a:bodyPr/>
                    <a:lstStyle/>
                    <a:p>
                      <a:r>
                        <a:rPr lang="en-US" sz="1000"/>
                        <a:t>-5</a:t>
                      </a:r>
                    </a:p>
                  </a:txBody>
                  <a:tcPr/>
                </a:tc>
                <a:tc>
                  <a:txBody>
                    <a:bodyPr/>
                    <a:lstStyle/>
                    <a:p>
                      <a:r>
                        <a:rPr lang="en-US" sz="1000"/>
                        <a:t>64</a:t>
                      </a:r>
                    </a:p>
                  </a:txBody>
                  <a:tcPr/>
                </a:tc>
                <a:tc>
                  <a:txBody>
                    <a:bodyPr/>
                    <a:lstStyle/>
                    <a:p>
                      <a:r>
                        <a:rPr lang="en-US" sz="1000"/>
                        <a:t>5608</a:t>
                      </a:r>
                    </a:p>
                  </a:txBody>
                  <a:tcPr/>
                </a:tc>
                <a:tc>
                  <a:txBody>
                    <a:bodyPr/>
                    <a:lstStyle/>
                    <a:p>
                      <a:r>
                        <a:rPr lang="en-US" sz="1000"/>
                        <a:t>246</a:t>
                      </a:r>
                    </a:p>
                  </a:txBody>
                  <a:tcPr/>
                </a:tc>
                <a:tc>
                  <a:txBody>
                    <a:bodyPr/>
                    <a:lstStyle/>
                    <a:p>
                      <a:r>
                        <a:rPr lang="en-US" sz="1000"/>
                        <a:t>288</a:t>
                      </a:r>
                    </a:p>
                  </a:txBody>
                  <a:tcPr/>
                </a:tc>
                <a:tc>
                  <a:txBody>
                    <a:bodyPr/>
                    <a:lstStyle/>
                    <a:p>
                      <a:r>
                        <a:rPr lang="en-US" sz="1000"/>
                        <a:t>0</a:t>
                      </a:r>
                    </a:p>
                  </a:txBody>
                  <a:tcPr/>
                </a:tc>
                <a:tc>
                  <a:txBody>
                    <a:bodyPr/>
                    <a:lstStyle/>
                    <a:p>
                      <a:r>
                        <a:rPr lang="en-US" sz="1000"/>
                        <a:t>0.0096 %</a:t>
                      </a:r>
                    </a:p>
                  </a:txBody>
                  <a:tcPr/>
                </a:tc>
                <a:extLst>
                  <a:ext uri="{0D108BD9-81ED-4DB2-BD59-A6C34878D82A}">
                    <a16:rowId xmlns:a16="http://schemas.microsoft.com/office/drawing/2014/main" val="519528211"/>
                  </a:ext>
                </a:extLst>
              </a:tr>
              <a:tr h="370840">
                <a:tc>
                  <a:txBody>
                    <a:bodyPr/>
                    <a:lstStyle/>
                    <a:p>
                      <a:r>
                        <a:rPr lang="en-US" sz="1000"/>
                        <a:t>Bajaj Argentina</a:t>
                      </a:r>
                    </a:p>
                  </a:txBody>
                  <a:tcPr/>
                </a:tc>
                <a:tc>
                  <a:txBody>
                    <a:bodyPr/>
                    <a:lstStyle/>
                    <a:p>
                      <a:r>
                        <a:rPr lang="en-US" sz="1000"/>
                        <a:t>153822</a:t>
                      </a:r>
                    </a:p>
                  </a:txBody>
                  <a:tcPr/>
                </a:tc>
                <a:tc>
                  <a:txBody>
                    <a:bodyPr/>
                    <a:lstStyle/>
                    <a:p>
                      <a:r>
                        <a:rPr lang="en-US" sz="1000"/>
                        <a:t>35</a:t>
                      </a:r>
                    </a:p>
                  </a:txBody>
                  <a:tcPr/>
                </a:tc>
                <a:tc>
                  <a:txBody>
                    <a:bodyPr/>
                    <a:lstStyle/>
                    <a:p>
                      <a:r>
                        <a:rPr lang="en-US" sz="1000"/>
                        <a:t>14</a:t>
                      </a:r>
                    </a:p>
                  </a:txBody>
                  <a:tcPr/>
                </a:tc>
                <a:tc>
                  <a:txBody>
                    <a:bodyPr/>
                    <a:lstStyle/>
                    <a:p>
                      <a:r>
                        <a:rPr lang="en-US" sz="1000"/>
                        <a:t>229</a:t>
                      </a:r>
                    </a:p>
                  </a:txBody>
                  <a:tcPr/>
                </a:tc>
                <a:tc>
                  <a:txBody>
                    <a:bodyPr/>
                    <a:lstStyle/>
                    <a:p>
                      <a:r>
                        <a:rPr lang="en-US" sz="1000"/>
                        <a:t>31</a:t>
                      </a:r>
                    </a:p>
                  </a:txBody>
                  <a:tcPr/>
                </a:tc>
                <a:tc>
                  <a:txBody>
                    <a:bodyPr/>
                    <a:lstStyle/>
                    <a:p>
                      <a:r>
                        <a:rPr lang="en-US" sz="1000"/>
                        <a:t>47</a:t>
                      </a:r>
                    </a:p>
                  </a:txBody>
                  <a:tcPr/>
                </a:tc>
                <a:tc>
                  <a:txBody>
                    <a:bodyPr/>
                    <a:lstStyle/>
                    <a:p>
                      <a:r>
                        <a:rPr lang="en-US" sz="1000"/>
                        <a:t>4</a:t>
                      </a:r>
                    </a:p>
                  </a:txBody>
                  <a:tcPr/>
                </a:tc>
                <a:tc>
                  <a:txBody>
                    <a:bodyPr/>
                    <a:lstStyle/>
                    <a:p>
                      <a:r>
                        <a:rPr lang="en-US" sz="1000"/>
                        <a:t>0.0143 %</a:t>
                      </a:r>
                    </a:p>
                  </a:txBody>
                  <a:tcPr/>
                </a:tc>
                <a:extLst>
                  <a:ext uri="{0D108BD9-81ED-4DB2-BD59-A6C34878D82A}">
                    <a16:rowId xmlns:a16="http://schemas.microsoft.com/office/drawing/2014/main" val="2321833517"/>
                  </a:ext>
                </a:extLst>
              </a:tr>
            </a:tbl>
          </a:graphicData>
        </a:graphic>
      </p:graphicFrame>
      <p:sp>
        <p:nvSpPr>
          <p:cNvPr id="4" name="Text Placeholder 3">
            <a:extLst>
              <a:ext uri="{FF2B5EF4-FFF2-40B4-BE49-F238E27FC236}">
                <a16:creationId xmlns:a16="http://schemas.microsoft.com/office/drawing/2014/main" id="{01AE26A9-CE5F-46BC-83F8-4B605B6F0BB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100949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E345D-0624-40C7-93F6-A2C56EC23F45}"/>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43AC77BE-96B1-4CFD-9211-BCB97F109B59}"/>
              </a:ext>
            </a:extLst>
          </p:cNvPr>
          <p:cNvGraphicFramePr>
            <a:graphicFrameLocks noGrp="1"/>
          </p:cNvGraphicFramePr>
          <p:nvPr>
            <p:ph type="chart" sz="quarter" idx="13"/>
            <p:extLst>
              <p:ext uri="{D42A27DB-BD31-4B8C-83A1-F6EECF244321}">
                <p14:modId xmlns:p14="http://schemas.microsoft.com/office/powerpoint/2010/main" val="1942734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FC087C-8CFB-4BC3-B0CD-8BDE0936CC0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A56D74A-F29E-4A4F-AA2C-6A90DDF20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455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5DE62-85E5-441D-B1D7-3C932DF2788A}"/>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3A70DA55-7C10-4F76-A29B-DFDD642A5D63}"/>
              </a:ext>
            </a:extLst>
          </p:cNvPr>
          <p:cNvGraphicFramePr>
            <a:graphicFrameLocks noGrp="1"/>
          </p:cNvGraphicFramePr>
          <p:nvPr>
            <p:ph type="chart" sz="quarter" idx="13"/>
            <p:extLst>
              <p:ext uri="{D42A27DB-BD31-4B8C-83A1-F6EECF244321}">
                <p14:modId xmlns:p14="http://schemas.microsoft.com/office/powerpoint/2010/main" val="2141934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88EFF-9814-4F64-86D5-780D41248E8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71E7087-3C82-496D-B4BA-356A3D272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571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E23F0-CFFB-4751-8239-2D34D8F6776D}"/>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AB1402A2-DAF4-4D79-8B54-C2CA880CF39A}"/>
              </a:ext>
            </a:extLst>
          </p:cNvPr>
          <p:cNvGraphicFramePr>
            <a:graphicFrameLocks noGrp="1"/>
          </p:cNvGraphicFramePr>
          <p:nvPr>
            <p:ph type="chart" sz="quarter" idx="13"/>
            <p:extLst>
              <p:ext uri="{D42A27DB-BD31-4B8C-83A1-F6EECF244321}">
                <p14:modId xmlns:p14="http://schemas.microsoft.com/office/powerpoint/2010/main" val="2103686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9570A-E769-4E42-A588-3E4E3A51A00E}"/>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B7634A4-1A84-425C-8CFC-795174C1B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37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CE758-31C3-4CE4-B5C7-6430D667AA20}"/>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94D7DB84-1EBF-4C37-B733-BCD48BF54A65}"/>
              </a:ext>
            </a:extLst>
          </p:cNvPr>
          <p:cNvGraphicFramePr>
            <a:graphicFrameLocks noGrp="1"/>
          </p:cNvGraphicFramePr>
          <p:nvPr>
            <p:ph type="chart" sz="quarter" idx="13"/>
            <p:extLst>
              <p:ext uri="{D42A27DB-BD31-4B8C-83A1-F6EECF244321}">
                <p14:modId xmlns:p14="http://schemas.microsoft.com/office/powerpoint/2010/main" val="1185238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7BB5F-AD13-4448-9048-64A0D024154E}"/>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E3806B7-AE22-424C-8C7E-340486BAB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795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367BA-CF09-41C9-BBD7-8B58915DAAD8}"/>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0465CF41-DF46-4EA3-B58B-42EFCC6BB0D1}"/>
              </a:ext>
            </a:extLst>
          </p:cNvPr>
          <p:cNvGraphicFramePr>
            <a:graphicFrameLocks noGrp="1"/>
          </p:cNvGraphicFramePr>
          <p:nvPr>
            <p:ph type="chart" sz="quarter" idx="13"/>
            <p:extLst>
              <p:ext uri="{D42A27DB-BD31-4B8C-83A1-F6EECF244321}">
                <p14:modId xmlns:p14="http://schemas.microsoft.com/office/powerpoint/2010/main" val="1524687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45F46-69A4-46BF-B92E-70B8BDBE940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3BACBBC-D890-44FC-B506-5C18F58613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786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502D-A469-4048-9E23-B677E3C630CD}"/>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DD3CA94B-C326-44DC-AD69-9D22ACE58FEE}"/>
              </a:ext>
            </a:extLst>
          </p:cNvPr>
          <p:cNvGraphicFramePr>
            <a:graphicFrameLocks noGrp="1"/>
          </p:cNvGraphicFramePr>
          <p:nvPr>
            <p:ph type="chart" sz="quarter" idx="13"/>
            <p:extLst>
              <p:ext uri="{D42A27DB-BD31-4B8C-83A1-F6EECF244321}">
                <p14:modId xmlns:p14="http://schemas.microsoft.com/office/powerpoint/2010/main" val="378152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77098-242A-4689-82DF-006E1EA8022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D5B4827-2F99-4D1D-995E-FEA52DCD8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199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985E-8CF5-42F3-A992-E07E45341AAB}"/>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74185D99-3751-4283-B95F-FAD9935429A5}"/>
              </a:ext>
            </a:extLst>
          </p:cNvPr>
          <p:cNvGraphicFramePr>
            <a:graphicFrameLocks noGrp="1"/>
          </p:cNvGraphicFramePr>
          <p:nvPr>
            <p:ph type="chart" sz="quarter" idx="13"/>
            <p:extLst>
              <p:ext uri="{D42A27DB-BD31-4B8C-83A1-F6EECF244321}">
                <p14:modId xmlns:p14="http://schemas.microsoft.com/office/powerpoint/2010/main" val="3785310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B3D0A2-CF46-4F03-967B-7CB46A43053A}"/>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7792FD5-5E08-4687-8798-6777AE051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34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48D4-ED0D-4076-86AC-DBC9378B9531}"/>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A28A8543-B3BA-4A81-B4C1-695DC527E59F}"/>
              </a:ext>
            </a:extLst>
          </p:cNvPr>
          <p:cNvGraphicFramePr>
            <a:graphicFrameLocks noGrp="1"/>
          </p:cNvGraphicFramePr>
          <p:nvPr>
            <p:ph type="chart" sz="quarter" idx="13"/>
            <p:extLst>
              <p:ext uri="{D42A27DB-BD31-4B8C-83A1-F6EECF244321}">
                <p14:modId xmlns:p14="http://schemas.microsoft.com/office/powerpoint/2010/main" val="1015710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FAA282-86DE-440C-B2CF-4C665E0CF69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57D4732-358C-403F-A5E7-C1F2548FD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9245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0B9B-C15B-4CB7-B7F1-BE70B40FD06E}"/>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0DA20666-D225-45B2-915A-60213EF8C485}"/>
              </a:ext>
            </a:extLst>
          </p:cNvPr>
          <p:cNvGraphicFramePr>
            <a:graphicFrameLocks noGrp="1"/>
          </p:cNvGraphicFramePr>
          <p:nvPr>
            <p:ph type="chart" sz="quarter" idx="13"/>
            <p:extLst>
              <p:ext uri="{D42A27DB-BD31-4B8C-83A1-F6EECF244321}">
                <p14:modId xmlns:p14="http://schemas.microsoft.com/office/powerpoint/2010/main" val="2948981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999C1-28A8-482E-B604-34225ECEFAD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4AC74E14-8783-4C1C-9350-6A2D4458C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5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2022-23F6-4A83-A55E-A70CEA2C571E}"/>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119AD8E9-1982-492B-BE2D-8400AB20E94E}"/>
              </a:ext>
            </a:extLst>
          </p:cNvPr>
          <p:cNvGraphicFramePr>
            <a:graphicFrameLocks noGrp="1"/>
          </p:cNvGraphicFramePr>
          <p:nvPr>
            <p:ph type="chart" sz="quarter" idx="13"/>
            <p:extLst>
              <p:ext uri="{D42A27DB-BD31-4B8C-83A1-F6EECF244321}">
                <p14:modId xmlns:p14="http://schemas.microsoft.com/office/powerpoint/2010/main" val="1566828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C188B-35F5-4A07-A20C-6EEA7D86624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66D3CC52-7577-444D-9BDE-DA98A508D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69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DA17-452E-4925-BD37-5CC7D5A67A53}"/>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3CDECA34-4C10-4316-B95C-7FF7C10397D6}"/>
              </a:ext>
            </a:extLst>
          </p:cNvPr>
          <p:cNvGraphicFramePr>
            <a:graphicFrameLocks noGrp="1"/>
          </p:cNvGraphicFramePr>
          <p:nvPr>
            <p:ph type="chart" sz="quarter" idx="13"/>
            <p:extLst>
              <p:ext uri="{D42A27DB-BD31-4B8C-83A1-F6EECF244321}">
                <p14:modId xmlns:p14="http://schemas.microsoft.com/office/powerpoint/2010/main" val="1655275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70A71-DA95-422F-8CDC-235952F39BB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764BB27-EAFC-4BD8-B306-DC72DFA75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8381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6A26-972C-4A7E-9CB5-D6442D009902}"/>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CF1B598D-8CFD-43E2-AF9E-3D54D00254BE}"/>
              </a:ext>
            </a:extLst>
          </p:cNvPr>
          <p:cNvGraphicFramePr>
            <a:graphicFrameLocks noGrp="1"/>
          </p:cNvGraphicFramePr>
          <p:nvPr>
            <p:ph type="chart" sz="quarter" idx="13"/>
            <p:extLst>
              <p:ext uri="{D42A27DB-BD31-4B8C-83A1-F6EECF244321}">
                <p14:modId xmlns:p14="http://schemas.microsoft.com/office/powerpoint/2010/main" val="4209751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502ED-DB95-4EA8-9EC5-56830ADD05DA}"/>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1DE80F9-D469-4942-B4F7-46B066072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085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13928-DDAF-4E9B-977E-6273B6A2A9A9}"/>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AF999FF5-244D-4054-8669-B3C2AC3E2B58}"/>
              </a:ext>
            </a:extLst>
          </p:cNvPr>
          <p:cNvGraphicFramePr>
            <a:graphicFrameLocks noGrp="1"/>
          </p:cNvGraphicFramePr>
          <p:nvPr>
            <p:ph type="chart" sz="quarter" idx="13"/>
            <p:extLst>
              <p:ext uri="{D42A27DB-BD31-4B8C-83A1-F6EECF244321}">
                <p14:modId xmlns:p14="http://schemas.microsoft.com/office/powerpoint/2010/main" val="2588693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95D81B-6405-4334-B858-5328684BE18B}"/>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218DBEE-3158-4EED-A025-0437728487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206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AE4D6-816D-4275-8F35-0C667DB29874}"/>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3E287376-5ECE-47DC-A9B8-E9C23E76D7A8}"/>
              </a:ext>
            </a:extLst>
          </p:cNvPr>
          <p:cNvGraphicFramePr>
            <a:graphicFrameLocks noGrp="1"/>
          </p:cNvGraphicFramePr>
          <p:nvPr>
            <p:ph type="chart" sz="quarter" idx="13"/>
            <p:extLst>
              <p:ext uri="{D42A27DB-BD31-4B8C-83A1-F6EECF244321}">
                <p14:modId xmlns:p14="http://schemas.microsoft.com/office/powerpoint/2010/main" val="1773037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9B6AE-0757-4D8E-8F9C-A0D755A9F6A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2C903D8-BC79-4218-8608-AEE8A98F7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719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C5DA6-4308-44C6-812F-D61C696DDB75}"/>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3539AD64-2BD1-4F09-8B4E-745CFB83CAEE}"/>
              </a:ext>
            </a:extLst>
          </p:cNvPr>
          <p:cNvGraphicFramePr>
            <a:graphicFrameLocks noGrp="1"/>
          </p:cNvGraphicFramePr>
          <p:nvPr>
            <p:ph type="chart" sz="quarter" idx="13"/>
            <p:extLst>
              <p:ext uri="{D42A27DB-BD31-4B8C-83A1-F6EECF244321}">
                <p14:modId xmlns:p14="http://schemas.microsoft.com/office/powerpoint/2010/main" val="958852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7E14A-7634-4A37-99B8-68DD63BA791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E41DBA3-D988-46EA-A550-B2BF3BF83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737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5B4FE-AAF4-4423-B67F-F6057F6B14EB}"/>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A5609AF-107E-4DA0-8A61-CA9B31A759F7}"/>
              </a:ext>
            </a:extLst>
          </p:cNvPr>
          <p:cNvGraphicFramePr>
            <a:graphicFrameLocks noGrp="1"/>
          </p:cNvGraphicFramePr>
          <p:nvPr>
            <p:ph type="chart" sz="quarter" idx="13"/>
            <p:extLst>
              <p:ext uri="{D42A27DB-BD31-4B8C-83A1-F6EECF244321}">
                <p14:modId xmlns:p14="http://schemas.microsoft.com/office/powerpoint/2010/main" val="275217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31096-0C73-423C-941B-51E8D99E9CDA}"/>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E009E95-DF37-4F11-8CB5-D4D3050213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21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B631-2550-45AA-BABE-AE424C988C5E}"/>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D0D9FD2B-B561-450D-BF35-5325DF466FFE}"/>
              </a:ext>
            </a:extLst>
          </p:cNvPr>
          <p:cNvGraphicFramePr>
            <a:graphicFrameLocks noGrp="1"/>
          </p:cNvGraphicFramePr>
          <p:nvPr>
            <p:ph type="chart" sz="quarter" idx="13"/>
            <p:extLst>
              <p:ext uri="{D42A27DB-BD31-4B8C-83A1-F6EECF244321}">
                <p14:modId xmlns:p14="http://schemas.microsoft.com/office/powerpoint/2010/main" val="1971638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5F03B-26D0-4403-B86B-8D309ADD5C3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B21E5D0-D4E0-4D85-9A0C-2A2E1B5A4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496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F5A8A-94A7-4458-A8FA-375CEFE032AD}"/>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04FB8147-7BAD-4B76-879D-5FEE216D25E0}"/>
              </a:ext>
            </a:extLst>
          </p:cNvPr>
          <p:cNvGraphicFramePr>
            <a:graphicFrameLocks noGrp="1"/>
          </p:cNvGraphicFramePr>
          <p:nvPr>
            <p:ph type="chart" sz="quarter" idx="13"/>
            <p:extLst>
              <p:ext uri="{D42A27DB-BD31-4B8C-83A1-F6EECF244321}">
                <p14:modId xmlns:p14="http://schemas.microsoft.com/office/powerpoint/2010/main" val="2612777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448324-EECF-4063-A0D2-8463F800E53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6005E3FA-EEB7-4605-9016-7A54078BB9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652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6F73-A410-4782-A0C5-C2EE9CDC2B27}"/>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EAFDC9D0-9301-4FDD-A1CC-01E415602158}"/>
              </a:ext>
            </a:extLst>
          </p:cNvPr>
          <p:cNvGraphicFramePr>
            <a:graphicFrameLocks noGrp="1"/>
          </p:cNvGraphicFramePr>
          <p:nvPr>
            <p:ph type="tbl" sz="quarter" idx="13"/>
            <p:extLst>
              <p:ext uri="{D42A27DB-BD31-4B8C-83A1-F6EECF244321}">
                <p14:modId xmlns:p14="http://schemas.microsoft.com/office/powerpoint/2010/main" val="214561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724116"/>
                    </a:ext>
                  </a:extLst>
                </a:gridCol>
                <a:gridCol w="1152144">
                  <a:extLst>
                    <a:ext uri="{9D8B030D-6E8A-4147-A177-3AD203B41FA5}">
                      <a16:colId xmlns:a16="http://schemas.microsoft.com/office/drawing/2014/main" val="211766166"/>
                    </a:ext>
                  </a:extLst>
                </a:gridCol>
                <a:gridCol w="1152144">
                  <a:extLst>
                    <a:ext uri="{9D8B030D-6E8A-4147-A177-3AD203B41FA5}">
                      <a16:colId xmlns:a16="http://schemas.microsoft.com/office/drawing/2014/main" val="2515882733"/>
                    </a:ext>
                  </a:extLst>
                </a:gridCol>
                <a:gridCol w="1152144">
                  <a:extLst>
                    <a:ext uri="{9D8B030D-6E8A-4147-A177-3AD203B41FA5}">
                      <a16:colId xmlns:a16="http://schemas.microsoft.com/office/drawing/2014/main" val="3410144859"/>
                    </a:ext>
                  </a:extLst>
                </a:gridCol>
                <a:gridCol w="1152144">
                  <a:extLst>
                    <a:ext uri="{9D8B030D-6E8A-4147-A177-3AD203B41FA5}">
                      <a16:colId xmlns:a16="http://schemas.microsoft.com/office/drawing/2014/main" val="1720799309"/>
                    </a:ext>
                  </a:extLst>
                </a:gridCol>
                <a:gridCol w="1152144">
                  <a:extLst>
                    <a:ext uri="{9D8B030D-6E8A-4147-A177-3AD203B41FA5}">
                      <a16:colId xmlns:a16="http://schemas.microsoft.com/office/drawing/2014/main" val="303255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0669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392540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224209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50.862068965517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4.9310344827586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2.4827586206897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58.275862068966</a:t>
                      </a:r>
                    </a:p>
                  </a:txBody>
                  <a:tcPr/>
                </a:tc>
                <a:extLst>
                  <a:ext uri="{0D108BD9-81ED-4DB2-BD59-A6C34878D82A}">
                    <a16:rowId xmlns:a16="http://schemas.microsoft.com/office/drawing/2014/main" val="114227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176051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48.066666666667</a:t>
                      </a:r>
                    </a:p>
                  </a:txBody>
                  <a:tcPr/>
                </a:tc>
                <a:extLst>
                  <a:ext uri="{0D108BD9-81ED-4DB2-BD59-A6C34878D82A}">
                    <a16:rowId xmlns:a16="http://schemas.microsoft.com/office/drawing/2014/main" val="76142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21.928571428571</a:t>
                      </a:r>
                    </a:p>
                  </a:txBody>
                  <a:tcPr/>
                </a:tc>
                <a:extLst>
                  <a:ext uri="{0D108BD9-81ED-4DB2-BD59-A6C34878D82A}">
                    <a16:rowId xmlns:a16="http://schemas.microsoft.com/office/drawing/2014/main" val="322012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83062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24.909090909091</a:t>
                      </a:r>
                    </a:p>
                  </a:txBody>
                  <a:tcPr/>
                </a:tc>
                <a:extLst>
                  <a:ext uri="{0D108BD9-81ED-4DB2-BD59-A6C34878D82A}">
                    <a16:rowId xmlns:a16="http://schemas.microsoft.com/office/drawing/2014/main" val="188434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24.909090909091</a:t>
                      </a:r>
                    </a:p>
                  </a:txBody>
                  <a:tcPr/>
                </a:tc>
                <a:extLst>
                  <a:ext uri="{0D108BD9-81ED-4DB2-BD59-A6C34878D82A}">
                    <a16:rowId xmlns:a16="http://schemas.microsoft.com/office/drawing/2014/main" val="335970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87.454545454545</a:t>
                      </a:r>
                    </a:p>
                  </a:txBody>
                  <a:tcPr/>
                </a:tc>
                <a:extLst>
                  <a:ext uri="{0D108BD9-81ED-4DB2-BD59-A6C34878D82A}">
                    <a16:rowId xmlns:a16="http://schemas.microsoft.com/office/drawing/2014/main" val="3652280065"/>
                  </a:ext>
                </a:extLst>
              </a:tr>
            </a:tbl>
          </a:graphicData>
        </a:graphic>
      </p:graphicFrame>
      <p:sp>
        <p:nvSpPr>
          <p:cNvPr id="4" name="Text Placeholder 3">
            <a:extLst>
              <a:ext uri="{FF2B5EF4-FFF2-40B4-BE49-F238E27FC236}">
                <a16:creationId xmlns:a16="http://schemas.microsoft.com/office/drawing/2014/main" id="{96A9CAC8-A50B-4B15-9151-2FFACD32190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649634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06BC-ACF4-4A7C-9E5B-CC513589E82D}"/>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9F3B629A-AA97-4AD0-AAAC-763483555276}"/>
              </a:ext>
            </a:extLst>
          </p:cNvPr>
          <p:cNvGraphicFramePr>
            <a:graphicFrameLocks noGrp="1"/>
          </p:cNvGraphicFramePr>
          <p:nvPr>
            <p:ph type="tbl" sz="quarter" idx="13"/>
            <p:extLst>
              <p:ext uri="{D42A27DB-BD31-4B8C-83A1-F6EECF244321}">
                <p14:modId xmlns:p14="http://schemas.microsoft.com/office/powerpoint/2010/main" val="343195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1779720"/>
                    </a:ext>
                  </a:extLst>
                </a:gridCol>
                <a:gridCol w="1152144">
                  <a:extLst>
                    <a:ext uri="{9D8B030D-6E8A-4147-A177-3AD203B41FA5}">
                      <a16:colId xmlns:a16="http://schemas.microsoft.com/office/drawing/2014/main" val="854939678"/>
                    </a:ext>
                  </a:extLst>
                </a:gridCol>
                <a:gridCol w="1152144">
                  <a:extLst>
                    <a:ext uri="{9D8B030D-6E8A-4147-A177-3AD203B41FA5}">
                      <a16:colId xmlns:a16="http://schemas.microsoft.com/office/drawing/2014/main" val="3609883790"/>
                    </a:ext>
                  </a:extLst>
                </a:gridCol>
                <a:gridCol w="1152144">
                  <a:extLst>
                    <a:ext uri="{9D8B030D-6E8A-4147-A177-3AD203B41FA5}">
                      <a16:colId xmlns:a16="http://schemas.microsoft.com/office/drawing/2014/main" val="635466793"/>
                    </a:ext>
                  </a:extLst>
                </a:gridCol>
                <a:gridCol w="1152144">
                  <a:extLst>
                    <a:ext uri="{9D8B030D-6E8A-4147-A177-3AD203B41FA5}">
                      <a16:colId xmlns:a16="http://schemas.microsoft.com/office/drawing/2014/main" val="3292902920"/>
                    </a:ext>
                  </a:extLst>
                </a:gridCol>
                <a:gridCol w="1152144">
                  <a:extLst>
                    <a:ext uri="{9D8B030D-6E8A-4147-A177-3AD203B41FA5}">
                      <a16:colId xmlns:a16="http://schemas.microsoft.com/office/drawing/2014/main" val="331762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0499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73.875</a:t>
                      </a:r>
                    </a:p>
                  </a:txBody>
                  <a:tcPr/>
                </a:tc>
                <a:extLst>
                  <a:ext uri="{0D108BD9-81ED-4DB2-BD59-A6C34878D82A}">
                    <a16:rowId xmlns:a16="http://schemas.microsoft.com/office/drawing/2014/main" val="369833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10242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#NoTeDetengas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19040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#Dominar250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10628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#RepuestosBajaj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226634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#𝐈𝐦𝐩𝐞𝐫𝐢𝐚𝐥𝐞𝟒𝟎𝟎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225.25</a:t>
                      </a:r>
                    </a:p>
                  </a:txBody>
                  <a:tcPr/>
                </a:tc>
                <a:extLst>
                  <a:ext uri="{0D108BD9-81ED-4DB2-BD59-A6C34878D82A}">
                    <a16:rowId xmlns:a16="http://schemas.microsoft.com/office/drawing/2014/main" val="242624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128296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151126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#YamahaMT03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49697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85455503"/>
                  </a:ext>
                </a:extLst>
              </a:tr>
            </a:tbl>
          </a:graphicData>
        </a:graphic>
      </p:graphicFrame>
      <p:sp>
        <p:nvSpPr>
          <p:cNvPr id="4" name="Text Placeholder 3">
            <a:extLst>
              <a:ext uri="{FF2B5EF4-FFF2-40B4-BE49-F238E27FC236}">
                <a16:creationId xmlns:a16="http://schemas.microsoft.com/office/drawing/2014/main" id="{CA6C268A-B89A-4543-8AA5-E3C02667040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664066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7423E-8B9B-4816-8DC4-160415386925}"/>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6F44D2C5-CBD0-4F01-A05A-A793A2E36A0C}"/>
              </a:ext>
            </a:extLst>
          </p:cNvPr>
          <p:cNvGraphicFramePr>
            <a:graphicFrameLocks noGrp="1"/>
          </p:cNvGraphicFramePr>
          <p:nvPr>
            <p:ph type="tbl" sz="quarter" idx="13"/>
            <p:extLst>
              <p:ext uri="{D42A27DB-BD31-4B8C-83A1-F6EECF244321}">
                <p14:modId xmlns:p14="http://schemas.microsoft.com/office/powerpoint/2010/main" val="1552369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8170019"/>
                    </a:ext>
                  </a:extLst>
                </a:gridCol>
                <a:gridCol w="1152144">
                  <a:extLst>
                    <a:ext uri="{9D8B030D-6E8A-4147-A177-3AD203B41FA5}">
                      <a16:colId xmlns:a16="http://schemas.microsoft.com/office/drawing/2014/main" val="4220723603"/>
                    </a:ext>
                  </a:extLst>
                </a:gridCol>
                <a:gridCol w="1152144">
                  <a:extLst>
                    <a:ext uri="{9D8B030D-6E8A-4147-A177-3AD203B41FA5}">
                      <a16:colId xmlns:a16="http://schemas.microsoft.com/office/drawing/2014/main" val="2902949024"/>
                    </a:ext>
                  </a:extLst>
                </a:gridCol>
                <a:gridCol w="1152144">
                  <a:extLst>
                    <a:ext uri="{9D8B030D-6E8A-4147-A177-3AD203B41FA5}">
                      <a16:colId xmlns:a16="http://schemas.microsoft.com/office/drawing/2014/main" val="799025209"/>
                    </a:ext>
                  </a:extLst>
                </a:gridCol>
                <a:gridCol w="1152144">
                  <a:extLst>
                    <a:ext uri="{9D8B030D-6E8A-4147-A177-3AD203B41FA5}">
                      <a16:colId xmlns:a16="http://schemas.microsoft.com/office/drawing/2014/main" val="3702102081"/>
                    </a:ext>
                  </a:extLst>
                </a:gridCol>
                <a:gridCol w="1152144">
                  <a:extLst>
                    <a:ext uri="{9D8B030D-6E8A-4147-A177-3AD203B41FA5}">
                      <a16:colId xmlns:a16="http://schemas.microsoft.com/office/drawing/2014/main" val="43901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4443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69072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49433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5216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86112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#SportTourer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extLst>
                  <a:ext uri="{0D108BD9-81ED-4DB2-BD59-A6C34878D82A}">
                    <a16:rowId xmlns:a16="http://schemas.microsoft.com/office/drawing/2014/main" val="2000454734"/>
                  </a:ext>
                </a:extLst>
              </a:tr>
            </a:tbl>
          </a:graphicData>
        </a:graphic>
      </p:graphicFrame>
      <p:sp>
        <p:nvSpPr>
          <p:cNvPr id="4" name="Text Placeholder 3">
            <a:extLst>
              <a:ext uri="{FF2B5EF4-FFF2-40B4-BE49-F238E27FC236}">
                <a16:creationId xmlns:a16="http://schemas.microsoft.com/office/drawing/2014/main" id="{FF24B8C8-134A-4102-AE29-F0F23355D0F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136606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59B8A-B7BC-48EF-9BDA-0332A835AEDC}"/>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4004EBB4-C8F8-47F0-B89F-635D3E235200}"/>
              </a:ext>
            </a:extLst>
          </p:cNvPr>
          <p:cNvGraphicFramePr>
            <a:graphicFrameLocks noGrp="1"/>
          </p:cNvGraphicFramePr>
          <p:nvPr>
            <p:ph type="tbl" sz="quarter" idx="13"/>
            <p:extLst>
              <p:ext uri="{D42A27DB-BD31-4B8C-83A1-F6EECF244321}">
                <p14:modId xmlns:p14="http://schemas.microsoft.com/office/powerpoint/2010/main" val="356032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8714515"/>
                    </a:ext>
                  </a:extLst>
                </a:gridCol>
                <a:gridCol w="493776">
                  <a:extLst>
                    <a:ext uri="{9D8B030D-6E8A-4147-A177-3AD203B41FA5}">
                      <a16:colId xmlns:a16="http://schemas.microsoft.com/office/drawing/2014/main" val="2074233573"/>
                    </a:ext>
                  </a:extLst>
                </a:gridCol>
                <a:gridCol w="493776">
                  <a:extLst>
                    <a:ext uri="{9D8B030D-6E8A-4147-A177-3AD203B41FA5}">
                      <a16:colId xmlns:a16="http://schemas.microsoft.com/office/drawing/2014/main" val="2494805349"/>
                    </a:ext>
                  </a:extLst>
                </a:gridCol>
                <a:gridCol w="493776">
                  <a:extLst>
                    <a:ext uri="{9D8B030D-6E8A-4147-A177-3AD203B41FA5}">
                      <a16:colId xmlns:a16="http://schemas.microsoft.com/office/drawing/2014/main" val="549153531"/>
                    </a:ext>
                  </a:extLst>
                </a:gridCol>
                <a:gridCol w="493776">
                  <a:extLst>
                    <a:ext uri="{9D8B030D-6E8A-4147-A177-3AD203B41FA5}">
                      <a16:colId xmlns:a16="http://schemas.microsoft.com/office/drawing/2014/main" val="1919951793"/>
                    </a:ext>
                  </a:extLst>
                </a:gridCol>
                <a:gridCol w="493776">
                  <a:extLst>
                    <a:ext uri="{9D8B030D-6E8A-4147-A177-3AD203B41FA5}">
                      <a16:colId xmlns:a16="http://schemas.microsoft.com/office/drawing/2014/main" val="1112074384"/>
                    </a:ext>
                  </a:extLst>
                </a:gridCol>
                <a:gridCol w="493776">
                  <a:extLst>
                    <a:ext uri="{9D8B030D-6E8A-4147-A177-3AD203B41FA5}">
                      <a16:colId xmlns:a16="http://schemas.microsoft.com/office/drawing/2014/main" val="378794683"/>
                    </a:ext>
                  </a:extLst>
                </a:gridCol>
                <a:gridCol w="493776">
                  <a:extLst>
                    <a:ext uri="{9D8B030D-6E8A-4147-A177-3AD203B41FA5}">
                      <a16:colId xmlns:a16="http://schemas.microsoft.com/office/drawing/2014/main" val="531579256"/>
                    </a:ext>
                  </a:extLst>
                </a:gridCol>
                <a:gridCol w="493776">
                  <a:extLst>
                    <a:ext uri="{9D8B030D-6E8A-4147-A177-3AD203B41FA5}">
                      <a16:colId xmlns:a16="http://schemas.microsoft.com/office/drawing/2014/main" val="2432238879"/>
                    </a:ext>
                  </a:extLst>
                </a:gridCol>
                <a:gridCol w="493776">
                  <a:extLst>
                    <a:ext uri="{9D8B030D-6E8A-4147-A177-3AD203B41FA5}">
                      <a16:colId xmlns:a16="http://schemas.microsoft.com/office/drawing/2014/main" val="527099828"/>
                    </a:ext>
                  </a:extLst>
                </a:gridCol>
                <a:gridCol w="493776">
                  <a:extLst>
                    <a:ext uri="{9D8B030D-6E8A-4147-A177-3AD203B41FA5}">
                      <a16:colId xmlns:a16="http://schemas.microsoft.com/office/drawing/2014/main" val="4161122849"/>
                    </a:ext>
                  </a:extLst>
                </a:gridCol>
                <a:gridCol w="493776">
                  <a:extLst>
                    <a:ext uri="{9D8B030D-6E8A-4147-A177-3AD203B41FA5}">
                      <a16:colId xmlns:a16="http://schemas.microsoft.com/office/drawing/2014/main" val="292976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6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- 2021-03-22 10:00:54</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208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- 2021-04-06 13:02:08</a:t>
                      </a:r>
                      <a:r>
                        <a:rPr kumimoji="0" lang="es-ES" sz="1000" b="0" i="0" u="none" strike="noStrike" kern="1200" cap="none" spc="0" normalizeH="0" baseline="0" noProof="0">
                          <a:ln>
                            <a:noFill/>
                          </a:ln>
                          <a:solidFill>
                            <a:prstClr val="black"/>
                          </a:solidFill>
                          <a:effectLst/>
                          <a:uLnTx/>
                          <a:uFillTx/>
                          <a:latin typeface="+mn-lt"/>
                          <a:ea typeface="+mn-ea"/>
                          <a:cs typeface="+mn-cs"/>
                        </a:rPr>
                        <a:t>
 Yamaha te sigue sorprendiendo y ofreciendo la mejor tecnología del mercado.
Te presentamos el F425 V8 XTO Off Shore, el primer cuatro tiempo de inyección directa de la industria.
Conocelo por completo ingresando en bit.ly/YamahaF425V8XTO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5330623"/>
                  </a:ext>
                </a:extLst>
              </a:tr>
            </a:tbl>
          </a:graphicData>
        </a:graphic>
      </p:graphicFrame>
      <p:sp>
        <p:nvSpPr>
          <p:cNvPr id="4" name="Text Placeholder 3">
            <a:extLst>
              <a:ext uri="{FF2B5EF4-FFF2-40B4-BE49-F238E27FC236}">
                <a16:creationId xmlns:a16="http://schemas.microsoft.com/office/drawing/2014/main" id="{7D6F69F0-5639-47B1-840B-74C25001637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75599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B0780-D9B4-4A2B-841D-FCAD7E469A40}"/>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4C45F5A1-4F68-4C62-8B74-45FCE488ABB4}"/>
              </a:ext>
            </a:extLst>
          </p:cNvPr>
          <p:cNvGraphicFramePr>
            <a:graphicFrameLocks noGrp="1"/>
          </p:cNvGraphicFramePr>
          <p:nvPr>
            <p:ph type="tbl" sz="quarter" idx="13"/>
            <p:extLst>
              <p:ext uri="{D42A27DB-BD31-4B8C-83A1-F6EECF244321}">
                <p14:modId xmlns:p14="http://schemas.microsoft.com/office/powerpoint/2010/main" val="139623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5890749"/>
                    </a:ext>
                  </a:extLst>
                </a:gridCol>
                <a:gridCol w="493776">
                  <a:extLst>
                    <a:ext uri="{9D8B030D-6E8A-4147-A177-3AD203B41FA5}">
                      <a16:colId xmlns:a16="http://schemas.microsoft.com/office/drawing/2014/main" val="2666320988"/>
                    </a:ext>
                  </a:extLst>
                </a:gridCol>
                <a:gridCol w="493776">
                  <a:extLst>
                    <a:ext uri="{9D8B030D-6E8A-4147-A177-3AD203B41FA5}">
                      <a16:colId xmlns:a16="http://schemas.microsoft.com/office/drawing/2014/main" val="1766758997"/>
                    </a:ext>
                  </a:extLst>
                </a:gridCol>
                <a:gridCol w="493776">
                  <a:extLst>
                    <a:ext uri="{9D8B030D-6E8A-4147-A177-3AD203B41FA5}">
                      <a16:colId xmlns:a16="http://schemas.microsoft.com/office/drawing/2014/main" val="2532899196"/>
                    </a:ext>
                  </a:extLst>
                </a:gridCol>
                <a:gridCol w="493776">
                  <a:extLst>
                    <a:ext uri="{9D8B030D-6E8A-4147-A177-3AD203B41FA5}">
                      <a16:colId xmlns:a16="http://schemas.microsoft.com/office/drawing/2014/main" val="133242052"/>
                    </a:ext>
                  </a:extLst>
                </a:gridCol>
                <a:gridCol w="493776">
                  <a:extLst>
                    <a:ext uri="{9D8B030D-6E8A-4147-A177-3AD203B41FA5}">
                      <a16:colId xmlns:a16="http://schemas.microsoft.com/office/drawing/2014/main" val="908017280"/>
                    </a:ext>
                  </a:extLst>
                </a:gridCol>
                <a:gridCol w="493776">
                  <a:extLst>
                    <a:ext uri="{9D8B030D-6E8A-4147-A177-3AD203B41FA5}">
                      <a16:colId xmlns:a16="http://schemas.microsoft.com/office/drawing/2014/main" val="1037264767"/>
                    </a:ext>
                  </a:extLst>
                </a:gridCol>
                <a:gridCol w="493776">
                  <a:extLst>
                    <a:ext uri="{9D8B030D-6E8A-4147-A177-3AD203B41FA5}">
                      <a16:colId xmlns:a16="http://schemas.microsoft.com/office/drawing/2014/main" val="2494811445"/>
                    </a:ext>
                  </a:extLst>
                </a:gridCol>
                <a:gridCol w="493776">
                  <a:extLst>
                    <a:ext uri="{9D8B030D-6E8A-4147-A177-3AD203B41FA5}">
                      <a16:colId xmlns:a16="http://schemas.microsoft.com/office/drawing/2014/main" val="166839747"/>
                    </a:ext>
                  </a:extLst>
                </a:gridCol>
                <a:gridCol w="493776">
                  <a:extLst>
                    <a:ext uri="{9D8B030D-6E8A-4147-A177-3AD203B41FA5}">
                      <a16:colId xmlns:a16="http://schemas.microsoft.com/office/drawing/2014/main" val="3482381132"/>
                    </a:ext>
                  </a:extLst>
                </a:gridCol>
                <a:gridCol w="493776">
                  <a:extLst>
                    <a:ext uri="{9D8B030D-6E8A-4147-A177-3AD203B41FA5}">
                      <a16:colId xmlns:a16="http://schemas.microsoft.com/office/drawing/2014/main" val="989195796"/>
                    </a:ext>
                  </a:extLst>
                </a:gridCol>
                <a:gridCol w="493776">
                  <a:extLst>
                    <a:ext uri="{9D8B030D-6E8A-4147-A177-3AD203B41FA5}">
                      <a16:colId xmlns:a16="http://schemas.microsoft.com/office/drawing/2014/main" val="158907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54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- 2021-03-29 12:00:42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5873538"/>
                  </a:ext>
                </a:extLst>
              </a:tr>
            </a:tbl>
          </a:graphicData>
        </a:graphic>
      </p:graphicFrame>
      <p:sp>
        <p:nvSpPr>
          <p:cNvPr id="4" name="Text Placeholder 3">
            <a:extLst>
              <a:ext uri="{FF2B5EF4-FFF2-40B4-BE49-F238E27FC236}">
                <a16:creationId xmlns:a16="http://schemas.microsoft.com/office/drawing/2014/main" id="{CA4E67B6-CDD6-40A4-ADC5-3A5DC5D2418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609765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BADB-D1BC-40C4-9749-DF8EB8E721F9}"/>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83E871DA-891D-498E-9F5C-BA9E3FEB912C}"/>
              </a:ext>
            </a:extLst>
          </p:cNvPr>
          <p:cNvGraphicFramePr>
            <a:graphicFrameLocks noGrp="1"/>
          </p:cNvGraphicFramePr>
          <p:nvPr>
            <p:ph type="tbl" sz="quarter" idx="13"/>
            <p:extLst>
              <p:ext uri="{D42A27DB-BD31-4B8C-83A1-F6EECF244321}">
                <p14:modId xmlns:p14="http://schemas.microsoft.com/office/powerpoint/2010/main" val="1627669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729523"/>
                    </a:ext>
                  </a:extLst>
                </a:gridCol>
                <a:gridCol w="493776">
                  <a:extLst>
                    <a:ext uri="{9D8B030D-6E8A-4147-A177-3AD203B41FA5}">
                      <a16:colId xmlns:a16="http://schemas.microsoft.com/office/drawing/2014/main" val="1118341684"/>
                    </a:ext>
                  </a:extLst>
                </a:gridCol>
                <a:gridCol w="493776">
                  <a:extLst>
                    <a:ext uri="{9D8B030D-6E8A-4147-A177-3AD203B41FA5}">
                      <a16:colId xmlns:a16="http://schemas.microsoft.com/office/drawing/2014/main" val="3047119960"/>
                    </a:ext>
                  </a:extLst>
                </a:gridCol>
                <a:gridCol w="493776">
                  <a:extLst>
                    <a:ext uri="{9D8B030D-6E8A-4147-A177-3AD203B41FA5}">
                      <a16:colId xmlns:a16="http://schemas.microsoft.com/office/drawing/2014/main" val="3548551848"/>
                    </a:ext>
                  </a:extLst>
                </a:gridCol>
                <a:gridCol w="493776">
                  <a:extLst>
                    <a:ext uri="{9D8B030D-6E8A-4147-A177-3AD203B41FA5}">
                      <a16:colId xmlns:a16="http://schemas.microsoft.com/office/drawing/2014/main" val="3301668240"/>
                    </a:ext>
                  </a:extLst>
                </a:gridCol>
                <a:gridCol w="493776">
                  <a:extLst>
                    <a:ext uri="{9D8B030D-6E8A-4147-A177-3AD203B41FA5}">
                      <a16:colId xmlns:a16="http://schemas.microsoft.com/office/drawing/2014/main" val="772906837"/>
                    </a:ext>
                  </a:extLst>
                </a:gridCol>
                <a:gridCol w="493776">
                  <a:extLst>
                    <a:ext uri="{9D8B030D-6E8A-4147-A177-3AD203B41FA5}">
                      <a16:colId xmlns:a16="http://schemas.microsoft.com/office/drawing/2014/main" val="3253509991"/>
                    </a:ext>
                  </a:extLst>
                </a:gridCol>
                <a:gridCol w="493776">
                  <a:extLst>
                    <a:ext uri="{9D8B030D-6E8A-4147-A177-3AD203B41FA5}">
                      <a16:colId xmlns:a16="http://schemas.microsoft.com/office/drawing/2014/main" val="2317611047"/>
                    </a:ext>
                  </a:extLst>
                </a:gridCol>
                <a:gridCol w="493776">
                  <a:extLst>
                    <a:ext uri="{9D8B030D-6E8A-4147-A177-3AD203B41FA5}">
                      <a16:colId xmlns:a16="http://schemas.microsoft.com/office/drawing/2014/main" val="1717423051"/>
                    </a:ext>
                  </a:extLst>
                </a:gridCol>
                <a:gridCol w="493776">
                  <a:extLst>
                    <a:ext uri="{9D8B030D-6E8A-4147-A177-3AD203B41FA5}">
                      <a16:colId xmlns:a16="http://schemas.microsoft.com/office/drawing/2014/main" val="389322123"/>
                    </a:ext>
                  </a:extLst>
                </a:gridCol>
                <a:gridCol w="493776">
                  <a:extLst>
                    <a:ext uri="{9D8B030D-6E8A-4147-A177-3AD203B41FA5}">
                      <a16:colId xmlns:a16="http://schemas.microsoft.com/office/drawing/2014/main" val="1060639474"/>
                    </a:ext>
                  </a:extLst>
                </a:gridCol>
                <a:gridCol w="493776">
                  <a:extLst>
                    <a:ext uri="{9D8B030D-6E8A-4147-A177-3AD203B41FA5}">
                      <a16:colId xmlns:a16="http://schemas.microsoft.com/office/drawing/2014/main" val="239562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17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- 2021-03-18 18:00:24</a:t>
                      </a:r>
                      <a:r>
                        <a:rPr kumimoji="0" lang="es-ES" sz="1000" b="0" i="0" u="none" strike="noStrike" kern="1200" cap="none" spc="0" normalizeH="0" baseline="0" noProof="0">
                          <a:ln>
                            <a:noFill/>
                          </a:ln>
                          <a:solidFill>
                            <a:prstClr val="black"/>
                          </a:solidFill>
                          <a:effectLst/>
                          <a:uLnTx/>
                          <a:uFillTx/>
                          <a:latin typeface="+mn-lt"/>
                          <a:ea typeface="+mn-ea"/>
                          <a:cs typeface="+mn-cs"/>
                        </a:rPr>
                        <a:t>
 Llegó la tan esperada #𝐈𝐦𝐩𝐞𝐫𝐢𝐚𝐥𝐞𝟒𝟎𝟎.⁣
⁣
Una auténtica motocicleta para espíritus libres. 
Inspirada en los años 50, un clásico que encuentra su esencia de forma elegante y moderna, con estilo retro y componentes de última tecnología . ⁣
⁣
Un nuevo camino comienza con la nueva Imperiale 400.⁣ ¿Estás listo?
⁣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0052855"/>
                  </a:ext>
                </a:extLst>
              </a:tr>
            </a:tbl>
          </a:graphicData>
        </a:graphic>
      </p:graphicFrame>
      <p:sp>
        <p:nvSpPr>
          <p:cNvPr id="4" name="Text Placeholder 3">
            <a:extLst>
              <a:ext uri="{FF2B5EF4-FFF2-40B4-BE49-F238E27FC236}">
                <a16:creationId xmlns:a16="http://schemas.microsoft.com/office/drawing/2014/main" id="{FB3802EA-7474-4039-AE3A-0DA834D8D76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600326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21C8-1C8E-4D73-812E-E40DBBCE3333}"/>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D6441621-5B7A-4DD8-929D-8113E764A146}"/>
              </a:ext>
            </a:extLst>
          </p:cNvPr>
          <p:cNvGraphicFramePr>
            <a:graphicFrameLocks noGrp="1"/>
          </p:cNvGraphicFramePr>
          <p:nvPr>
            <p:ph type="tbl" sz="quarter" idx="13"/>
            <p:extLst>
              <p:ext uri="{D42A27DB-BD31-4B8C-83A1-F6EECF244321}">
                <p14:modId xmlns:p14="http://schemas.microsoft.com/office/powerpoint/2010/main" val="258370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1610427"/>
                    </a:ext>
                  </a:extLst>
                </a:gridCol>
                <a:gridCol w="493776">
                  <a:extLst>
                    <a:ext uri="{9D8B030D-6E8A-4147-A177-3AD203B41FA5}">
                      <a16:colId xmlns:a16="http://schemas.microsoft.com/office/drawing/2014/main" val="148532580"/>
                    </a:ext>
                  </a:extLst>
                </a:gridCol>
                <a:gridCol w="493776">
                  <a:extLst>
                    <a:ext uri="{9D8B030D-6E8A-4147-A177-3AD203B41FA5}">
                      <a16:colId xmlns:a16="http://schemas.microsoft.com/office/drawing/2014/main" val="2952632632"/>
                    </a:ext>
                  </a:extLst>
                </a:gridCol>
                <a:gridCol w="493776">
                  <a:extLst>
                    <a:ext uri="{9D8B030D-6E8A-4147-A177-3AD203B41FA5}">
                      <a16:colId xmlns:a16="http://schemas.microsoft.com/office/drawing/2014/main" val="2440640741"/>
                    </a:ext>
                  </a:extLst>
                </a:gridCol>
                <a:gridCol w="493776">
                  <a:extLst>
                    <a:ext uri="{9D8B030D-6E8A-4147-A177-3AD203B41FA5}">
                      <a16:colId xmlns:a16="http://schemas.microsoft.com/office/drawing/2014/main" val="1209696463"/>
                    </a:ext>
                  </a:extLst>
                </a:gridCol>
                <a:gridCol w="493776">
                  <a:extLst>
                    <a:ext uri="{9D8B030D-6E8A-4147-A177-3AD203B41FA5}">
                      <a16:colId xmlns:a16="http://schemas.microsoft.com/office/drawing/2014/main" val="3083534321"/>
                    </a:ext>
                  </a:extLst>
                </a:gridCol>
                <a:gridCol w="493776">
                  <a:extLst>
                    <a:ext uri="{9D8B030D-6E8A-4147-A177-3AD203B41FA5}">
                      <a16:colId xmlns:a16="http://schemas.microsoft.com/office/drawing/2014/main" val="3193319409"/>
                    </a:ext>
                  </a:extLst>
                </a:gridCol>
                <a:gridCol w="493776">
                  <a:extLst>
                    <a:ext uri="{9D8B030D-6E8A-4147-A177-3AD203B41FA5}">
                      <a16:colId xmlns:a16="http://schemas.microsoft.com/office/drawing/2014/main" val="511853114"/>
                    </a:ext>
                  </a:extLst>
                </a:gridCol>
                <a:gridCol w="493776">
                  <a:extLst>
                    <a:ext uri="{9D8B030D-6E8A-4147-A177-3AD203B41FA5}">
                      <a16:colId xmlns:a16="http://schemas.microsoft.com/office/drawing/2014/main" val="3297488247"/>
                    </a:ext>
                  </a:extLst>
                </a:gridCol>
                <a:gridCol w="493776">
                  <a:extLst>
                    <a:ext uri="{9D8B030D-6E8A-4147-A177-3AD203B41FA5}">
                      <a16:colId xmlns:a16="http://schemas.microsoft.com/office/drawing/2014/main" val="3454697396"/>
                    </a:ext>
                  </a:extLst>
                </a:gridCol>
                <a:gridCol w="493776">
                  <a:extLst>
                    <a:ext uri="{9D8B030D-6E8A-4147-A177-3AD203B41FA5}">
                      <a16:colId xmlns:a16="http://schemas.microsoft.com/office/drawing/2014/main" val="1186268632"/>
                    </a:ext>
                  </a:extLst>
                </a:gridCol>
                <a:gridCol w="493776">
                  <a:extLst>
                    <a:ext uri="{9D8B030D-6E8A-4147-A177-3AD203B41FA5}">
                      <a16:colId xmlns:a16="http://schemas.microsoft.com/office/drawing/2014/main" val="450716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138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- 2021-04-15 11:56:46</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408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- 2021-03-31 16:00:36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28854894"/>
                  </a:ext>
                </a:extLst>
              </a:tr>
            </a:tbl>
          </a:graphicData>
        </a:graphic>
      </p:graphicFrame>
      <p:sp>
        <p:nvSpPr>
          <p:cNvPr id="4" name="Text Placeholder 3">
            <a:extLst>
              <a:ext uri="{FF2B5EF4-FFF2-40B4-BE49-F238E27FC236}">
                <a16:creationId xmlns:a16="http://schemas.microsoft.com/office/drawing/2014/main" id="{647B6FC8-8EC2-4E12-BBE7-CB4FB0A9898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296241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2CE01-90F5-4B07-86D5-EBD813C9C13E}"/>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FDA6209C-CCE9-4A6C-98D8-8C5FDF57CCE6}"/>
              </a:ext>
            </a:extLst>
          </p:cNvPr>
          <p:cNvGraphicFramePr>
            <a:graphicFrameLocks noGrp="1"/>
          </p:cNvGraphicFramePr>
          <p:nvPr>
            <p:ph type="tbl" sz="quarter" idx="13"/>
            <p:extLst>
              <p:ext uri="{D42A27DB-BD31-4B8C-83A1-F6EECF244321}">
                <p14:modId xmlns:p14="http://schemas.microsoft.com/office/powerpoint/2010/main" val="95888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9556818"/>
                    </a:ext>
                  </a:extLst>
                </a:gridCol>
                <a:gridCol w="493776">
                  <a:extLst>
                    <a:ext uri="{9D8B030D-6E8A-4147-A177-3AD203B41FA5}">
                      <a16:colId xmlns:a16="http://schemas.microsoft.com/office/drawing/2014/main" val="2159218679"/>
                    </a:ext>
                  </a:extLst>
                </a:gridCol>
                <a:gridCol w="493776">
                  <a:extLst>
                    <a:ext uri="{9D8B030D-6E8A-4147-A177-3AD203B41FA5}">
                      <a16:colId xmlns:a16="http://schemas.microsoft.com/office/drawing/2014/main" val="1174854134"/>
                    </a:ext>
                  </a:extLst>
                </a:gridCol>
                <a:gridCol w="493776">
                  <a:extLst>
                    <a:ext uri="{9D8B030D-6E8A-4147-A177-3AD203B41FA5}">
                      <a16:colId xmlns:a16="http://schemas.microsoft.com/office/drawing/2014/main" val="981852036"/>
                    </a:ext>
                  </a:extLst>
                </a:gridCol>
                <a:gridCol w="493776">
                  <a:extLst>
                    <a:ext uri="{9D8B030D-6E8A-4147-A177-3AD203B41FA5}">
                      <a16:colId xmlns:a16="http://schemas.microsoft.com/office/drawing/2014/main" val="2408624819"/>
                    </a:ext>
                  </a:extLst>
                </a:gridCol>
                <a:gridCol w="493776">
                  <a:extLst>
                    <a:ext uri="{9D8B030D-6E8A-4147-A177-3AD203B41FA5}">
                      <a16:colId xmlns:a16="http://schemas.microsoft.com/office/drawing/2014/main" val="1169861334"/>
                    </a:ext>
                  </a:extLst>
                </a:gridCol>
                <a:gridCol w="493776">
                  <a:extLst>
                    <a:ext uri="{9D8B030D-6E8A-4147-A177-3AD203B41FA5}">
                      <a16:colId xmlns:a16="http://schemas.microsoft.com/office/drawing/2014/main" val="2232038490"/>
                    </a:ext>
                  </a:extLst>
                </a:gridCol>
                <a:gridCol w="493776">
                  <a:extLst>
                    <a:ext uri="{9D8B030D-6E8A-4147-A177-3AD203B41FA5}">
                      <a16:colId xmlns:a16="http://schemas.microsoft.com/office/drawing/2014/main" val="1742540955"/>
                    </a:ext>
                  </a:extLst>
                </a:gridCol>
                <a:gridCol w="493776">
                  <a:extLst>
                    <a:ext uri="{9D8B030D-6E8A-4147-A177-3AD203B41FA5}">
                      <a16:colId xmlns:a16="http://schemas.microsoft.com/office/drawing/2014/main" val="2953391989"/>
                    </a:ext>
                  </a:extLst>
                </a:gridCol>
                <a:gridCol w="493776">
                  <a:extLst>
                    <a:ext uri="{9D8B030D-6E8A-4147-A177-3AD203B41FA5}">
                      <a16:colId xmlns:a16="http://schemas.microsoft.com/office/drawing/2014/main" val="2817461010"/>
                    </a:ext>
                  </a:extLst>
                </a:gridCol>
                <a:gridCol w="493776">
                  <a:extLst>
                    <a:ext uri="{9D8B030D-6E8A-4147-A177-3AD203B41FA5}">
                      <a16:colId xmlns:a16="http://schemas.microsoft.com/office/drawing/2014/main" val="1631477908"/>
                    </a:ext>
                  </a:extLst>
                </a:gridCol>
                <a:gridCol w="493776">
                  <a:extLst>
                    <a:ext uri="{9D8B030D-6E8A-4147-A177-3AD203B41FA5}">
                      <a16:colId xmlns:a16="http://schemas.microsoft.com/office/drawing/2014/main" val="350399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3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- 2021-03-24 20:00:29</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0790038"/>
                  </a:ext>
                </a:extLst>
              </a:tr>
            </a:tbl>
          </a:graphicData>
        </a:graphic>
      </p:graphicFrame>
      <p:sp>
        <p:nvSpPr>
          <p:cNvPr id="4" name="Text Placeholder 3">
            <a:extLst>
              <a:ext uri="{FF2B5EF4-FFF2-40B4-BE49-F238E27FC236}">
                <a16:creationId xmlns:a16="http://schemas.microsoft.com/office/drawing/2014/main" id="{66BB36EA-E7FB-454A-96D3-37F08507E00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865416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8EB47-ECC9-4963-90BE-6280BDDBB600}"/>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DB3BE596-D933-4C67-898E-B3459D977D93}"/>
              </a:ext>
            </a:extLst>
          </p:cNvPr>
          <p:cNvGraphicFramePr>
            <a:graphicFrameLocks noGrp="1"/>
          </p:cNvGraphicFramePr>
          <p:nvPr>
            <p:ph type="tbl" sz="quarter" idx="13"/>
            <p:extLst>
              <p:ext uri="{D42A27DB-BD31-4B8C-83A1-F6EECF244321}">
                <p14:modId xmlns:p14="http://schemas.microsoft.com/office/powerpoint/2010/main" val="22031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3933949"/>
                    </a:ext>
                  </a:extLst>
                </a:gridCol>
                <a:gridCol w="493776">
                  <a:extLst>
                    <a:ext uri="{9D8B030D-6E8A-4147-A177-3AD203B41FA5}">
                      <a16:colId xmlns:a16="http://schemas.microsoft.com/office/drawing/2014/main" val="3288183271"/>
                    </a:ext>
                  </a:extLst>
                </a:gridCol>
                <a:gridCol w="493776">
                  <a:extLst>
                    <a:ext uri="{9D8B030D-6E8A-4147-A177-3AD203B41FA5}">
                      <a16:colId xmlns:a16="http://schemas.microsoft.com/office/drawing/2014/main" val="4007497193"/>
                    </a:ext>
                  </a:extLst>
                </a:gridCol>
                <a:gridCol w="493776">
                  <a:extLst>
                    <a:ext uri="{9D8B030D-6E8A-4147-A177-3AD203B41FA5}">
                      <a16:colId xmlns:a16="http://schemas.microsoft.com/office/drawing/2014/main" val="3051988536"/>
                    </a:ext>
                  </a:extLst>
                </a:gridCol>
                <a:gridCol w="493776">
                  <a:extLst>
                    <a:ext uri="{9D8B030D-6E8A-4147-A177-3AD203B41FA5}">
                      <a16:colId xmlns:a16="http://schemas.microsoft.com/office/drawing/2014/main" val="3344849179"/>
                    </a:ext>
                  </a:extLst>
                </a:gridCol>
                <a:gridCol w="493776">
                  <a:extLst>
                    <a:ext uri="{9D8B030D-6E8A-4147-A177-3AD203B41FA5}">
                      <a16:colId xmlns:a16="http://schemas.microsoft.com/office/drawing/2014/main" val="1018820696"/>
                    </a:ext>
                  </a:extLst>
                </a:gridCol>
                <a:gridCol w="493776">
                  <a:extLst>
                    <a:ext uri="{9D8B030D-6E8A-4147-A177-3AD203B41FA5}">
                      <a16:colId xmlns:a16="http://schemas.microsoft.com/office/drawing/2014/main" val="3875655270"/>
                    </a:ext>
                  </a:extLst>
                </a:gridCol>
                <a:gridCol w="493776">
                  <a:extLst>
                    <a:ext uri="{9D8B030D-6E8A-4147-A177-3AD203B41FA5}">
                      <a16:colId xmlns:a16="http://schemas.microsoft.com/office/drawing/2014/main" val="375026617"/>
                    </a:ext>
                  </a:extLst>
                </a:gridCol>
                <a:gridCol w="493776">
                  <a:extLst>
                    <a:ext uri="{9D8B030D-6E8A-4147-A177-3AD203B41FA5}">
                      <a16:colId xmlns:a16="http://schemas.microsoft.com/office/drawing/2014/main" val="3322162318"/>
                    </a:ext>
                  </a:extLst>
                </a:gridCol>
                <a:gridCol w="493776">
                  <a:extLst>
                    <a:ext uri="{9D8B030D-6E8A-4147-A177-3AD203B41FA5}">
                      <a16:colId xmlns:a16="http://schemas.microsoft.com/office/drawing/2014/main" val="1984719240"/>
                    </a:ext>
                  </a:extLst>
                </a:gridCol>
                <a:gridCol w="493776">
                  <a:extLst>
                    <a:ext uri="{9D8B030D-6E8A-4147-A177-3AD203B41FA5}">
                      <a16:colId xmlns:a16="http://schemas.microsoft.com/office/drawing/2014/main" val="3407991779"/>
                    </a:ext>
                  </a:extLst>
                </a:gridCol>
                <a:gridCol w="493776">
                  <a:extLst>
                    <a:ext uri="{9D8B030D-6E8A-4147-A177-3AD203B41FA5}">
                      <a16:colId xmlns:a16="http://schemas.microsoft.com/office/drawing/2014/main" val="1621491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097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- 2021-03-19 16:00:37</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2199664"/>
                  </a:ext>
                </a:extLst>
              </a:tr>
            </a:tbl>
          </a:graphicData>
        </a:graphic>
      </p:graphicFrame>
      <p:sp>
        <p:nvSpPr>
          <p:cNvPr id="4" name="Text Placeholder 3">
            <a:extLst>
              <a:ext uri="{FF2B5EF4-FFF2-40B4-BE49-F238E27FC236}">
                <a16:creationId xmlns:a16="http://schemas.microsoft.com/office/drawing/2014/main" id="{F6E611A0-28E9-4439-B92A-1852F30D470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077243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8F01-082D-4E5C-A66E-E152A3D7EBCF}"/>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93541243-70A9-4F20-A069-034947D1B744}"/>
              </a:ext>
            </a:extLst>
          </p:cNvPr>
          <p:cNvGraphicFramePr>
            <a:graphicFrameLocks noGrp="1"/>
          </p:cNvGraphicFramePr>
          <p:nvPr>
            <p:ph type="tbl" sz="quarter" idx="13"/>
            <p:extLst>
              <p:ext uri="{D42A27DB-BD31-4B8C-83A1-F6EECF244321}">
                <p14:modId xmlns:p14="http://schemas.microsoft.com/office/powerpoint/2010/main" val="317783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7183543"/>
                    </a:ext>
                  </a:extLst>
                </a:gridCol>
                <a:gridCol w="493776">
                  <a:extLst>
                    <a:ext uri="{9D8B030D-6E8A-4147-A177-3AD203B41FA5}">
                      <a16:colId xmlns:a16="http://schemas.microsoft.com/office/drawing/2014/main" val="1228025801"/>
                    </a:ext>
                  </a:extLst>
                </a:gridCol>
                <a:gridCol w="493776">
                  <a:extLst>
                    <a:ext uri="{9D8B030D-6E8A-4147-A177-3AD203B41FA5}">
                      <a16:colId xmlns:a16="http://schemas.microsoft.com/office/drawing/2014/main" val="1411729944"/>
                    </a:ext>
                  </a:extLst>
                </a:gridCol>
                <a:gridCol w="493776">
                  <a:extLst>
                    <a:ext uri="{9D8B030D-6E8A-4147-A177-3AD203B41FA5}">
                      <a16:colId xmlns:a16="http://schemas.microsoft.com/office/drawing/2014/main" val="2730380904"/>
                    </a:ext>
                  </a:extLst>
                </a:gridCol>
                <a:gridCol w="493776">
                  <a:extLst>
                    <a:ext uri="{9D8B030D-6E8A-4147-A177-3AD203B41FA5}">
                      <a16:colId xmlns:a16="http://schemas.microsoft.com/office/drawing/2014/main" val="1219197427"/>
                    </a:ext>
                  </a:extLst>
                </a:gridCol>
                <a:gridCol w="493776">
                  <a:extLst>
                    <a:ext uri="{9D8B030D-6E8A-4147-A177-3AD203B41FA5}">
                      <a16:colId xmlns:a16="http://schemas.microsoft.com/office/drawing/2014/main" val="273646073"/>
                    </a:ext>
                  </a:extLst>
                </a:gridCol>
                <a:gridCol w="493776">
                  <a:extLst>
                    <a:ext uri="{9D8B030D-6E8A-4147-A177-3AD203B41FA5}">
                      <a16:colId xmlns:a16="http://schemas.microsoft.com/office/drawing/2014/main" val="2756477530"/>
                    </a:ext>
                  </a:extLst>
                </a:gridCol>
                <a:gridCol w="493776">
                  <a:extLst>
                    <a:ext uri="{9D8B030D-6E8A-4147-A177-3AD203B41FA5}">
                      <a16:colId xmlns:a16="http://schemas.microsoft.com/office/drawing/2014/main" val="172765013"/>
                    </a:ext>
                  </a:extLst>
                </a:gridCol>
                <a:gridCol w="493776">
                  <a:extLst>
                    <a:ext uri="{9D8B030D-6E8A-4147-A177-3AD203B41FA5}">
                      <a16:colId xmlns:a16="http://schemas.microsoft.com/office/drawing/2014/main" val="4093476775"/>
                    </a:ext>
                  </a:extLst>
                </a:gridCol>
                <a:gridCol w="493776">
                  <a:extLst>
                    <a:ext uri="{9D8B030D-6E8A-4147-A177-3AD203B41FA5}">
                      <a16:colId xmlns:a16="http://schemas.microsoft.com/office/drawing/2014/main" val="1256622037"/>
                    </a:ext>
                  </a:extLst>
                </a:gridCol>
                <a:gridCol w="493776">
                  <a:extLst>
                    <a:ext uri="{9D8B030D-6E8A-4147-A177-3AD203B41FA5}">
                      <a16:colId xmlns:a16="http://schemas.microsoft.com/office/drawing/2014/main" val="2046432917"/>
                    </a:ext>
                  </a:extLst>
                </a:gridCol>
                <a:gridCol w="493776">
                  <a:extLst>
                    <a:ext uri="{9D8B030D-6E8A-4147-A177-3AD203B41FA5}">
                      <a16:colId xmlns:a16="http://schemas.microsoft.com/office/drawing/2014/main" val="322024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673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- 2021-03-22 15:33:15</a:t>
                      </a:r>
                      <a:r>
                        <a:rPr kumimoji="0" lang="en-US" sz="1000" b="0" i="0" u="none" strike="noStrike" kern="1200" cap="none" spc="0" normalizeH="0" baseline="0" noProof="0">
                          <a:ln>
                            <a:noFill/>
                          </a:ln>
                          <a:solidFill>
                            <a:prstClr val="black"/>
                          </a:solidFill>
                          <a:effectLst/>
                          <a:uLnTx/>
                          <a:uFillTx/>
                          <a:latin typeface="+mn-lt"/>
                          <a:ea typeface="+mn-ea"/>
                          <a:cs typeface="+mn-cs"/>
                        </a:rPr>
                        <a:t>
 La #𝐈𝐦𝐩𝐞𝐫𝐢𝐚𝐥𝐞𝟒𝟎𝟎 tiene todos los componentes y la tecnología que una moto de estilo clásico y diseño retro necesita.⁣⁣
⁣⁣
✅Frenos a disco en ambas ruedas⁣⁣
✅Sistema ABS ⁣⁣
✅ Tablero con doble indicador gemelo⁣⁣
✅Asiento individual⁣⁣
✅Doble amortiguador trasero regulable con deposito externo de gas⁣⁣
✅Motor con Inyección electrónica⁣⁣
✅Sistema de doble bujía⁣⁣
✅Protector de tanque de combustible⁣⁣
✅Sonido exclusivo Benelli.⁣⁣
⁣⁣
¿Querés ver más? ¡Deslizá y conocela en detalle!⁣⁣
⁣⁣
⁣⁣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35548891"/>
                  </a:ext>
                </a:extLst>
              </a:tr>
            </a:tbl>
          </a:graphicData>
        </a:graphic>
      </p:graphicFrame>
      <p:sp>
        <p:nvSpPr>
          <p:cNvPr id="4" name="Text Placeholder 3">
            <a:extLst>
              <a:ext uri="{FF2B5EF4-FFF2-40B4-BE49-F238E27FC236}">
                <a16:creationId xmlns:a16="http://schemas.microsoft.com/office/drawing/2014/main" id="{475A4488-3F43-41E2-8D43-C7B01BFC737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69528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6395-B60C-40E0-A083-87A04012AF87}"/>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3FA5732E-E3A2-4BDA-AECA-9B8F9703EB1E}"/>
              </a:ext>
            </a:extLst>
          </p:cNvPr>
          <p:cNvGraphicFramePr>
            <a:graphicFrameLocks noGrp="1"/>
          </p:cNvGraphicFramePr>
          <p:nvPr>
            <p:ph type="tbl" sz="quarter" idx="13"/>
            <p:extLst>
              <p:ext uri="{D42A27DB-BD31-4B8C-83A1-F6EECF244321}">
                <p14:modId xmlns:p14="http://schemas.microsoft.com/office/powerpoint/2010/main" val="3314624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5049238"/>
                    </a:ext>
                  </a:extLst>
                </a:gridCol>
                <a:gridCol w="493776">
                  <a:extLst>
                    <a:ext uri="{9D8B030D-6E8A-4147-A177-3AD203B41FA5}">
                      <a16:colId xmlns:a16="http://schemas.microsoft.com/office/drawing/2014/main" val="3234507400"/>
                    </a:ext>
                  </a:extLst>
                </a:gridCol>
                <a:gridCol w="493776">
                  <a:extLst>
                    <a:ext uri="{9D8B030D-6E8A-4147-A177-3AD203B41FA5}">
                      <a16:colId xmlns:a16="http://schemas.microsoft.com/office/drawing/2014/main" val="468240077"/>
                    </a:ext>
                  </a:extLst>
                </a:gridCol>
                <a:gridCol w="493776">
                  <a:extLst>
                    <a:ext uri="{9D8B030D-6E8A-4147-A177-3AD203B41FA5}">
                      <a16:colId xmlns:a16="http://schemas.microsoft.com/office/drawing/2014/main" val="274635862"/>
                    </a:ext>
                  </a:extLst>
                </a:gridCol>
                <a:gridCol w="493776">
                  <a:extLst>
                    <a:ext uri="{9D8B030D-6E8A-4147-A177-3AD203B41FA5}">
                      <a16:colId xmlns:a16="http://schemas.microsoft.com/office/drawing/2014/main" val="3266049186"/>
                    </a:ext>
                  </a:extLst>
                </a:gridCol>
                <a:gridCol w="493776">
                  <a:extLst>
                    <a:ext uri="{9D8B030D-6E8A-4147-A177-3AD203B41FA5}">
                      <a16:colId xmlns:a16="http://schemas.microsoft.com/office/drawing/2014/main" val="2957469228"/>
                    </a:ext>
                  </a:extLst>
                </a:gridCol>
                <a:gridCol w="493776">
                  <a:extLst>
                    <a:ext uri="{9D8B030D-6E8A-4147-A177-3AD203B41FA5}">
                      <a16:colId xmlns:a16="http://schemas.microsoft.com/office/drawing/2014/main" val="3256304815"/>
                    </a:ext>
                  </a:extLst>
                </a:gridCol>
                <a:gridCol w="493776">
                  <a:extLst>
                    <a:ext uri="{9D8B030D-6E8A-4147-A177-3AD203B41FA5}">
                      <a16:colId xmlns:a16="http://schemas.microsoft.com/office/drawing/2014/main" val="3104238885"/>
                    </a:ext>
                  </a:extLst>
                </a:gridCol>
                <a:gridCol w="493776">
                  <a:extLst>
                    <a:ext uri="{9D8B030D-6E8A-4147-A177-3AD203B41FA5}">
                      <a16:colId xmlns:a16="http://schemas.microsoft.com/office/drawing/2014/main" val="3650505387"/>
                    </a:ext>
                  </a:extLst>
                </a:gridCol>
                <a:gridCol w="493776">
                  <a:extLst>
                    <a:ext uri="{9D8B030D-6E8A-4147-A177-3AD203B41FA5}">
                      <a16:colId xmlns:a16="http://schemas.microsoft.com/office/drawing/2014/main" val="2362022714"/>
                    </a:ext>
                  </a:extLst>
                </a:gridCol>
                <a:gridCol w="493776">
                  <a:extLst>
                    <a:ext uri="{9D8B030D-6E8A-4147-A177-3AD203B41FA5}">
                      <a16:colId xmlns:a16="http://schemas.microsoft.com/office/drawing/2014/main" val="3141029677"/>
                    </a:ext>
                  </a:extLst>
                </a:gridCol>
                <a:gridCol w="493776">
                  <a:extLst>
                    <a:ext uri="{9D8B030D-6E8A-4147-A177-3AD203B41FA5}">
                      <a16:colId xmlns:a16="http://schemas.microsoft.com/office/drawing/2014/main" val="3718031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776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- 2021-03-17 16:00:38</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374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- 2021-04-04 17:47:04</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5115571"/>
                  </a:ext>
                </a:extLst>
              </a:tr>
            </a:tbl>
          </a:graphicData>
        </a:graphic>
      </p:graphicFrame>
      <p:sp>
        <p:nvSpPr>
          <p:cNvPr id="4" name="Text Placeholder 3">
            <a:extLst>
              <a:ext uri="{FF2B5EF4-FFF2-40B4-BE49-F238E27FC236}">
                <a16:creationId xmlns:a16="http://schemas.microsoft.com/office/drawing/2014/main" id="{77C66F3D-584D-4A23-A648-F9CFBBE1817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51418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C2CBA-D9BB-43BB-996C-A7CD887EBE9A}"/>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0A652EA6-4AB3-4EEA-8625-0C4305F16F64}"/>
              </a:ext>
            </a:extLst>
          </p:cNvPr>
          <p:cNvGraphicFramePr>
            <a:graphicFrameLocks noGrp="1"/>
          </p:cNvGraphicFramePr>
          <p:nvPr>
            <p:ph type="tbl" sz="quarter" idx="13"/>
            <p:extLst>
              <p:ext uri="{D42A27DB-BD31-4B8C-83A1-F6EECF244321}">
                <p14:modId xmlns:p14="http://schemas.microsoft.com/office/powerpoint/2010/main" val="365266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3404817"/>
                    </a:ext>
                  </a:extLst>
                </a:gridCol>
                <a:gridCol w="493776">
                  <a:extLst>
                    <a:ext uri="{9D8B030D-6E8A-4147-A177-3AD203B41FA5}">
                      <a16:colId xmlns:a16="http://schemas.microsoft.com/office/drawing/2014/main" val="1622269159"/>
                    </a:ext>
                  </a:extLst>
                </a:gridCol>
                <a:gridCol w="493776">
                  <a:extLst>
                    <a:ext uri="{9D8B030D-6E8A-4147-A177-3AD203B41FA5}">
                      <a16:colId xmlns:a16="http://schemas.microsoft.com/office/drawing/2014/main" val="4083627574"/>
                    </a:ext>
                  </a:extLst>
                </a:gridCol>
                <a:gridCol w="493776">
                  <a:extLst>
                    <a:ext uri="{9D8B030D-6E8A-4147-A177-3AD203B41FA5}">
                      <a16:colId xmlns:a16="http://schemas.microsoft.com/office/drawing/2014/main" val="1815420995"/>
                    </a:ext>
                  </a:extLst>
                </a:gridCol>
                <a:gridCol w="493776">
                  <a:extLst>
                    <a:ext uri="{9D8B030D-6E8A-4147-A177-3AD203B41FA5}">
                      <a16:colId xmlns:a16="http://schemas.microsoft.com/office/drawing/2014/main" val="2113732785"/>
                    </a:ext>
                  </a:extLst>
                </a:gridCol>
                <a:gridCol w="493776">
                  <a:extLst>
                    <a:ext uri="{9D8B030D-6E8A-4147-A177-3AD203B41FA5}">
                      <a16:colId xmlns:a16="http://schemas.microsoft.com/office/drawing/2014/main" val="1065372654"/>
                    </a:ext>
                  </a:extLst>
                </a:gridCol>
                <a:gridCol w="493776">
                  <a:extLst>
                    <a:ext uri="{9D8B030D-6E8A-4147-A177-3AD203B41FA5}">
                      <a16:colId xmlns:a16="http://schemas.microsoft.com/office/drawing/2014/main" val="3079053015"/>
                    </a:ext>
                  </a:extLst>
                </a:gridCol>
                <a:gridCol w="493776">
                  <a:extLst>
                    <a:ext uri="{9D8B030D-6E8A-4147-A177-3AD203B41FA5}">
                      <a16:colId xmlns:a16="http://schemas.microsoft.com/office/drawing/2014/main" val="3325859332"/>
                    </a:ext>
                  </a:extLst>
                </a:gridCol>
                <a:gridCol w="493776">
                  <a:extLst>
                    <a:ext uri="{9D8B030D-6E8A-4147-A177-3AD203B41FA5}">
                      <a16:colId xmlns:a16="http://schemas.microsoft.com/office/drawing/2014/main" val="785172805"/>
                    </a:ext>
                  </a:extLst>
                </a:gridCol>
                <a:gridCol w="493776">
                  <a:extLst>
                    <a:ext uri="{9D8B030D-6E8A-4147-A177-3AD203B41FA5}">
                      <a16:colId xmlns:a16="http://schemas.microsoft.com/office/drawing/2014/main" val="3078218078"/>
                    </a:ext>
                  </a:extLst>
                </a:gridCol>
                <a:gridCol w="493776">
                  <a:extLst>
                    <a:ext uri="{9D8B030D-6E8A-4147-A177-3AD203B41FA5}">
                      <a16:colId xmlns:a16="http://schemas.microsoft.com/office/drawing/2014/main" val="996517457"/>
                    </a:ext>
                  </a:extLst>
                </a:gridCol>
                <a:gridCol w="493776">
                  <a:extLst>
                    <a:ext uri="{9D8B030D-6E8A-4147-A177-3AD203B41FA5}">
                      <a16:colId xmlns:a16="http://schemas.microsoft.com/office/drawing/2014/main" val="285739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99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- 2021-03-28 19:53:25</a:t>
                      </a:r>
                      <a:r>
                        <a:rPr kumimoji="0" lang="es-ES" sz="1000" b="0" i="0" u="none" strike="noStrike" kern="1200" cap="none" spc="0" normalizeH="0" baseline="0" noProof="0">
                          <a:ln>
                            <a:noFill/>
                          </a:ln>
                          <a:solidFill>
                            <a:prstClr val="black"/>
                          </a:solidFill>
                          <a:effectLst/>
                          <a:uLnTx/>
                          <a:uFillTx/>
                          <a:latin typeface="+mn-lt"/>
                          <a:ea typeface="+mn-ea"/>
                          <a:cs typeface="+mn-cs"/>
                        </a:rPr>
                        <a:t>
 ¡El mejor comienzo de todos! Viñales dio una clase magistral y se quedó con el Gran Premio de Qatar. Quartararo recuperó mucho terreno en las primeras vueltas y terminó 5º.
Rossi y Morbidelli terminaron 12º y 18º, respectivamente.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7104114"/>
                  </a:ext>
                </a:extLst>
              </a:tr>
            </a:tbl>
          </a:graphicData>
        </a:graphic>
      </p:graphicFrame>
      <p:sp>
        <p:nvSpPr>
          <p:cNvPr id="4" name="Text Placeholder 3">
            <a:extLst>
              <a:ext uri="{FF2B5EF4-FFF2-40B4-BE49-F238E27FC236}">
                <a16:creationId xmlns:a16="http://schemas.microsoft.com/office/drawing/2014/main" id="{9AF365A8-C8BB-420D-A103-AFCA89F99DD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2046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4F71-A1B3-423F-95B5-B86DE459A587}"/>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66093CBE-CFC0-436E-83CA-3593F1A84D33}"/>
              </a:ext>
            </a:extLst>
          </p:cNvPr>
          <p:cNvGraphicFramePr>
            <a:graphicFrameLocks noGrp="1"/>
          </p:cNvGraphicFramePr>
          <p:nvPr>
            <p:ph type="tbl" sz="quarter" idx="13"/>
            <p:extLst>
              <p:ext uri="{D42A27DB-BD31-4B8C-83A1-F6EECF244321}">
                <p14:modId xmlns:p14="http://schemas.microsoft.com/office/powerpoint/2010/main" val="373881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0459532"/>
                    </a:ext>
                  </a:extLst>
                </a:gridCol>
                <a:gridCol w="493776">
                  <a:extLst>
                    <a:ext uri="{9D8B030D-6E8A-4147-A177-3AD203B41FA5}">
                      <a16:colId xmlns:a16="http://schemas.microsoft.com/office/drawing/2014/main" val="4096175641"/>
                    </a:ext>
                  </a:extLst>
                </a:gridCol>
                <a:gridCol w="493776">
                  <a:extLst>
                    <a:ext uri="{9D8B030D-6E8A-4147-A177-3AD203B41FA5}">
                      <a16:colId xmlns:a16="http://schemas.microsoft.com/office/drawing/2014/main" val="2124923829"/>
                    </a:ext>
                  </a:extLst>
                </a:gridCol>
                <a:gridCol w="493776">
                  <a:extLst>
                    <a:ext uri="{9D8B030D-6E8A-4147-A177-3AD203B41FA5}">
                      <a16:colId xmlns:a16="http://schemas.microsoft.com/office/drawing/2014/main" val="2857716187"/>
                    </a:ext>
                  </a:extLst>
                </a:gridCol>
                <a:gridCol w="493776">
                  <a:extLst>
                    <a:ext uri="{9D8B030D-6E8A-4147-A177-3AD203B41FA5}">
                      <a16:colId xmlns:a16="http://schemas.microsoft.com/office/drawing/2014/main" val="2446462850"/>
                    </a:ext>
                  </a:extLst>
                </a:gridCol>
                <a:gridCol w="493776">
                  <a:extLst>
                    <a:ext uri="{9D8B030D-6E8A-4147-A177-3AD203B41FA5}">
                      <a16:colId xmlns:a16="http://schemas.microsoft.com/office/drawing/2014/main" val="557755056"/>
                    </a:ext>
                  </a:extLst>
                </a:gridCol>
                <a:gridCol w="493776">
                  <a:extLst>
                    <a:ext uri="{9D8B030D-6E8A-4147-A177-3AD203B41FA5}">
                      <a16:colId xmlns:a16="http://schemas.microsoft.com/office/drawing/2014/main" val="1897352192"/>
                    </a:ext>
                  </a:extLst>
                </a:gridCol>
                <a:gridCol w="493776">
                  <a:extLst>
                    <a:ext uri="{9D8B030D-6E8A-4147-A177-3AD203B41FA5}">
                      <a16:colId xmlns:a16="http://schemas.microsoft.com/office/drawing/2014/main" val="4258323213"/>
                    </a:ext>
                  </a:extLst>
                </a:gridCol>
                <a:gridCol w="493776">
                  <a:extLst>
                    <a:ext uri="{9D8B030D-6E8A-4147-A177-3AD203B41FA5}">
                      <a16:colId xmlns:a16="http://schemas.microsoft.com/office/drawing/2014/main" val="2924244276"/>
                    </a:ext>
                  </a:extLst>
                </a:gridCol>
                <a:gridCol w="493776">
                  <a:extLst>
                    <a:ext uri="{9D8B030D-6E8A-4147-A177-3AD203B41FA5}">
                      <a16:colId xmlns:a16="http://schemas.microsoft.com/office/drawing/2014/main" val="2187785113"/>
                    </a:ext>
                  </a:extLst>
                </a:gridCol>
                <a:gridCol w="493776">
                  <a:extLst>
                    <a:ext uri="{9D8B030D-6E8A-4147-A177-3AD203B41FA5}">
                      <a16:colId xmlns:a16="http://schemas.microsoft.com/office/drawing/2014/main" val="267785279"/>
                    </a:ext>
                  </a:extLst>
                </a:gridCol>
                <a:gridCol w="493776">
                  <a:extLst>
                    <a:ext uri="{9D8B030D-6E8A-4147-A177-3AD203B41FA5}">
                      <a16:colId xmlns:a16="http://schemas.microsoft.com/office/drawing/2014/main" val="339291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98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- 2021-04-10 13:00:00</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46050725"/>
                  </a:ext>
                </a:extLst>
              </a:tr>
            </a:tbl>
          </a:graphicData>
        </a:graphic>
      </p:graphicFrame>
      <p:sp>
        <p:nvSpPr>
          <p:cNvPr id="4" name="Text Placeholder 3">
            <a:extLst>
              <a:ext uri="{FF2B5EF4-FFF2-40B4-BE49-F238E27FC236}">
                <a16:creationId xmlns:a16="http://schemas.microsoft.com/office/drawing/2014/main" id="{3D9BDE10-83BD-40D9-9327-3DEB90A0595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817094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3F23-43F6-466B-84D5-6AE1A6C5BF70}"/>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E336F0C2-A22C-4360-ADED-3B3607C986C3}"/>
              </a:ext>
            </a:extLst>
          </p:cNvPr>
          <p:cNvGraphicFramePr>
            <a:graphicFrameLocks noGrp="1"/>
          </p:cNvGraphicFramePr>
          <p:nvPr>
            <p:ph type="tbl" sz="quarter" idx="13"/>
            <p:extLst>
              <p:ext uri="{D42A27DB-BD31-4B8C-83A1-F6EECF244321}">
                <p14:modId xmlns:p14="http://schemas.microsoft.com/office/powerpoint/2010/main" val="219521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7501609"/>
                    </a:ext>
                  </a:extLst>
                </a:gridCol>
                <a:gridCol w="493776">
                  <a:extLst>
                    <a:ext uri="{9D8B030D-6E8A-4147-A177-3AD203B41FA5}">
                      <a16:colId xmlns:a16="http://schemas.microsoft.com/office/drawing/2014/main" val="2349500869"/>
                    </a:ext>
                  </a:extLst>
                </a:gridCol>
                <a:gridCol w="493776">
                  <a:extLst>
                    <a:ext uri="{9D8B030D-6E8A-4147-A177-3AD203B41FA5}">
                      <a16:colId xmlns:a16="http://schemas.microsoft.com/office/drawing/2014/main" val="1837370283"/>
                    </a:ext>
                  </a:extLst>
                </a:gridCol>
                <a:gridCol w="493776">
                  <a:extLst>
                    <a:ext uri="{9D8B030D-6E8A-4147-A177-3AD203B41FA5}">
                      <a16:colId xmlns:a16="http://schemas.microsoft.com/office/drawing/2014/main" val="2001802721"/>
                    </a:ext>
                  </a:extLst>
                </a:gridCol>
                <a:gridCol w="493776">
                  <a:extLst>
                    <a:ext uri="{9D8B030D-6E8A-4147-A177-3AD203B41FA5}">
                      <a16:colId xmlns:a16="http://schemas.microsoft.com/office/drawing/2014/main" val="1881485230"/>
                    </a:ext>
                  </a:extLst>
                </a:gridCol>
                <a:gridCol w="493776">
                  <a:extLst>
                    <a:ext uri="{9D8B030D-6E8A-4147-A177-3AD203B41FA5}">
                      <a16:colId xmlns:a16="http://schemas.microsoft.com/office/drawing/2014/main" val="2785946584"/>
                    </a:ext>
                  </a:extLst>
                </a:gridCol>
                <a:gridCol w="493776">
                  <a:extLst>
                    <a:ext uri="{9D8B030D-6E8A-4147-A177-3AD203B41FA5}">
                      <a16:colId xmlns:a16="http://schemas.microsoft.com/office/drawing/2014/main" val="1677281130"/>
                    </a:ext>
                  </a:extLst>
                </a:gridCol>
                <a:gridCol w="493776">
                  <a:extLst>
                    <a:ext uri="{9D8B030D-6E8A-4147-A177-3AD203B41FA5}">
                      <a16:colId xmlns:a16="http://schemas.microsoft.com/office/drawing/2014/main" val="2809166662"/>
                    </a:ext>
                  </a:extLst>
                </a:gridCol>
                <a:gridCol w="493776">
                  <a:extLst>
                    <a:ext uri="{9D8B030D-6E8A-4147-A177-3AD203B41FA5}">
                      <a16:colId xmlns:a16="http://schemas.microsoft.com/office/drawing/2014/main" val="1135869123"/>
                    </a:ext>
                  </a:extLst>
                </a:gridCol>
                <a:gridCol w="493776">
                  <a:extLst>
                    <a:ext uri="{9D8B030D-6E8A-4147-A177-3AD203B41FA5}">
                      <a16:colId xmlns:a16="http://schemas.microsoft.com/office/drawing/2014/main" val="534795275"/>
                    </a:ext>
                  </a:extLst>
                </a:gridCol>
                <a:gridCol w="493776">
                  <a:extLst>
                    <a:ext uri="{9D8B030D-6E8A-4147-A177-3AD203B41FA5}">
                      <a16:colId xmlns:a16="http://schemas.microsoft.com/office/drawing/2014/main" val="3057359910"/>
                    </a:ext>
                  </a:extLst>
                </a:gridCol>
                <a:gridCol w="493776">
                  <a:extLst>
                    <a:ext uri="{9D8B030D-6E8A-4147-A177-3AD203B41FA5}">
                      <a16:colId xmlns:a16="http://schemas.microsoft.com/office/drawing/2014/main" val="3192271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57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- 2021-03-30 12:40:35</a:t>
                      </a:r>
                      <a:r>
                        <a:rPr kumimoji="0" lang="es-ES" sz="1000" b="0" i="0" u="none" strike="noStrike" kern="1200" cap="none" spc="0" normalizeH="0" baseline="0" noProof="0">
                          <a:ln>
                            <a:noFill/>
                          </a:ln>
                          <a:solidFill>
                            <a:prstClr val="black"/>
                          </a:solidFill>
                          <a:effectLst/>
                          <a:uLnTx/>
                          <a:uFillTx/>
                          <a:latin typeface="+mn-lt"/>
                          <a:ea typeface="+mn-ea"/>
                          <a:cs typeface="+mn-cs"/>
                        </a:rPr>
                        <a:t>
 HONDA GENUINE PARTS SON LOS ÚNICOS REPUESTOS QUE GARANTIZAN QUE TU MOTO SIGA COMO NUEVA. Son las mismas piezas que se utilizan para la fabricación y están producidas bajo las más estrictas normas de seguridad con la garantía de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858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- 2021-03-16 11:55:12</a:t>
                      </a:r>
                      <a:r>
                        <a:rPr kumimoji="0" lang="es-ES" sz="1000" b="0" i="0" u="none" strike="noStrike" kern="1200" cap="none" spc="0" normalizeH="0" baseline="0" noProof="0">
                          <a:ln>
                            <a:noFill/>
                          </a:ln>
                          <a:solidFill>
                            <a:prstClr val="black"/>
                          </a:solidFill>
                          <a:effectLst/>
                          <a:uLnTx/>
                          <a:uFillTx/>
                          <a:latin typeface="+mn-lt"/>
                          <a:ea typeface="+mn-ea"/>
                          <a:cs typeface="+mn-cs"/>
                        </a:rPr>
                        <a:t>
 Blanca, verde lima, negra. La #𝐓𝐍𝐓𝟔𝟎𝟎𝐢 se destaca en todas sus versiones.⁣
⁣
¿Cuál es la que más va con tu estilo?⁣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93251166"/>
                  </a:ext>
                </a:extLst>
              </a:tr>
            </a:tbl>
          </a:graphicData>
        </a:graphic>
      </p:graphicFrame>
      <p:sp>
        <p:nvSpPr>
          <p:cNvPr id="4" name="Text Placeholder 3">
            <a:extLst>
              <a:ext uri="{FF2B5EF4-FFF2-40B4-BE49-F238E27FC236}">
                <a16:creationId xmlns:a16="http://schemas.microsoft.com/office/drawing/2014/main" id="{7CC7DF65-362A-4859-8FAA-EC85C4671643}"/>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69056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4817D-347B-4297-925E-AD142378064C}"/>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3557ECA8-4D5A-4AF8-81D5-6BA1BC929E3B}"/>
              </a:ext>
            </a:extLst>
          </p:cNvPr>
          <p:cNvGraphicFramePr>
            <a:graphicFrameLocks noGrp="1"/>
          </p:cNvGraphicFramePr>
          <p:nvPr>
            <p:ph type="tbl" sz="quarter" idx="13"/>
            <p:extLst>
              <p:ext uri="{D42A27DB-BD31-4B8C-83A1-F6EECF244321}">
                <p14:modId xmlns:p14="http://schemas.microsoft.com/office/powerpoint/2010/main" val="380240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1926620"/>
                    </a:ext>
                  </a:extLst>
                </a:gridCol>
                <a:gridCol w="493776">
                  <a:extLst>
                    <a:ext uri="{9D8B030D-6E8A-4147-A177-3AD203B41FA5}">
                      <a16:colId xmlns:a16="http://schemas.microsoft.com/office/drawing/2014/main" val="1187087494"/>
                    </a:ext>
                  </a:extLst>
                </a:gridCol>
                <a:gridCol w="493776">
                  <a:extLst>
                    <a:ext uri="{9D8B030D-6E8A-4147-A177-3AD203B41FA5}">
                      <a16:colId xmlns:a16="http://schemas.microsoft.com/office/drawing/2014/main" val="2669952310"/>
                    </a:ext>
                  </a:extLst>
                </a:gridCol>
                <a:gridCol w="493776">
                  <a:extLst>
                    <a:ext uri="{9D8B030D-6E8A-4147-A177-3AD203B41FA5}">
                      <a16:colId xmlns:a16="http://schemas.microsoft.com/office/drawing/2014/main" val="4175958999"/>
                    </a:ext>
                  </a:extLst>
                </a:gridCol>
                <a:gridCol w="493776">
                  <a:extLst>
                    <a:ext uri="{9D8B030D-6E8A-4147-A177-3AD203B41FA5}">
                      <a16:colId xmlns:a16="http://schemas.microsoft.com/office/drawing/2014/main" val="3394309308"/>
                    </a:ext>
                  </a:extLst>
                </a:gridCol>
                <a:gridCol w="493776">
                  <a:extLst>
                    <a:ext uri="{9D8B030D-6E8A-4147-A177-3AD203B41FA5}">
                      <a16:colId xmlns:a16="http://schemas.microsoft.com/office/drawing/2014/main" val="3075395673"/>
                    </a:ext>
                  </a:extLst>
                </a:gridCol>
                <a:gridCol w="493776">
                  <a:extLst>
                    <a:ext uri="{9D8B030D-6E8A-4147-A177-3AD203B41FA5}">
                      <a16:colId xmlns:a16="http://schemas.microsoft.com/office/drawing/2014/main" val="1864967252"/>
                    </a:ext>
                  </a:extLst>
                </a:gridCol>
                <a:gridCol w="493776">
                  <a:extLst>
                    <a:ext uri="{9D8B030D-6E8A-4147-A177-3AD203B41FA5}">
                      <a16:colId xmlns:a16="http://schemas.microsoft.com/office/drawing/2014/main" val="2921382486"/>
                    </a:ext>
                  </a:extLst>
                </a:gridCol>
                <a:gridCol w="493776">
                  <a:extLst>
                    <a:ext uri="{9D8B030D-6E8A-4147-A177-3AD203B41FA5}">
                      <a16:colId xmlns:a16="http://schemas.microsoft.com/office/drawing/2014/main" val="2418697534"/>
                    </a:ext>
                  </a:extLst>
                </a:gridCol>
                <a:gridCol w="493776">
                  <a:extLst>
                    <a:ext uri="{9D8B030D-6E8A-4147-A177-3AD203B41FA5}">
                      <a16:colId xmlns:a16="http://schemas.microsoft.com/office/drawing/2014/main" val="1415993215"/>
                    </a:ext>
                  </a:extLst>
                </a:gridCol>
                <a:gridCol w="493776">
                  <a:extLst>
                    <a:ext uri="{9D8B030D-6E8A-4147-A177-3AD203B41FA5}">
                      <a16:colId xmlns:a16="http://schemas.microsoft.com/office/drawing/2014/main" val="729327677"/>
                    </a:ext>
                  </a:extLst>
                </a:gridCol>
                <a:gridCol w="493776">
                  <a:extLst>
                    <a:ext uri="{9D8B030D-6E8A-4147-A177-3AD203B41FA5}">
                      <a16:colId xmlns:a16="http://schemas.microsoft.com/office/drawing/2014/main" val="1379180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088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- 2021-04-09 16:46:59</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0058267"/>
                  </a:ext>
                </a:extLst>
              </a:tr>
            </a:tbl>
          </a:graphicData>
        </a:graphic>
      </p:graphicFrame>
      <p:sp>
        <p:nvSpPr>
          <p:cNvPr id="4" name="Text Placeholder 3">
            <a:extLst>
              <a:ext uri="{FF2B5EF4-FFF2-40B4-BE49-F238E27FC236}">
                <a16:creationId xmlns:a16="http://schemas.microsoft.com/office/drawing/2014/main" id="{8C44A9CF-FAF8-481F-A1A1-E9A5D70B14D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300726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225C-DBB8-4727-A353-EA1F9D4E7D45}"/>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F907691C-82DD-4C10-B06D-33DDCAFFE375}"/>
              </a:ext>
            </a:extLst>
          </p:cNvPr>
          <p:cNvGraphicFramePr>
            <a:graphicFrameLocks noGrp="1"/>
          </p:cNvGraphicFramePr>
          <p:nvPr>
            <p:ph type="tbl" sz="quarter" idx="13"/>
            <p:extLst>
              <p:ext uri="{D42A27DB-BD31-4B8C-83A1-F6EECF244321}">
                <p14:modId xmlns:p14="http://schemas.microsoft.com/office/powerpoint/2010/main" val="186878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0472981"/>
                    </a:ext>
                  </a:extLst>
                </a:gridCol>
                <a:gridCol w="493776">
                  <a:extLst>
                    <a:ext uri="{9D8B030D-6E8A-4147-A177-3AD203B41FA5}">
                      <a16:colId xmlns:a16="http://schemas.microsoft.com/office/drawing/2014/main" val="2338378276"/>
                    </a:ext>
                  </a:extLst>
                </a:gridCol>
                <a:gridCol w="493776">
                  <a:extLst>
                    <a:ext uri="{9D8B030D-6E8A-4147-A177-3AD203B41FA5}">
                      <a16:colId xmlns:a16="http://schemas.microsoft.com/office/drawing/2014/main" val="4217709298"/>
                    </a:ext>
                  </a:extLst>
                </a:gridCol>
                <a:gridCol w="493776">
                  <a:extLst>
                    <a:ext uri="{9D8B030D-6E8A-4147-A177-3AD203B41FA5}">
                      <a16:colId xmlns:a16="http://schemas.microsoft.com/office/drawing/2014/main" val="2509712956"/>
                    </a:ext>
                  </a:extLst>
                </a:gridCol>
                <a:gridCol w="493776">
                  <a:extLst>
                    <a:ext uri="{9D8B030D-6E8A-4147-A177-3AD203B41FA5}">
                      <a16:colId xmlns:a16="http://schemas.microsoft.com/office/drawing/2014/main" val="4085112140"/>
                    </a:ext>
                  </a:extLst>
                </a:gridCol>
                <a:gridCol w="493776">
                  <a:extLst>
                    <a:ext uri="{9D8B030D-6E8A-4147-A177-3AD203B41FA5}">
                      <a16:colId xmlns:a16="http://schemas.microsoft.com/office/drawing/2014/main" val="3494340504"/>
                    </a:ext>
                  </a:extLst>
                </a:gridCol>
                <a:gridCol w="493776">
                  <a:extLst>
                    <a:ext uri="{9D8B030D-6E8A-4147-A177-3AD203B41FA5}">
                      <a16:colId xmlns:a16="http://schemas.microsoft.com/office/drawing/2014/main" val="1170515127"/>
                    </a:ext>
                  </a:extLst>
                </a:gridCol>
                <a:gridCol w="493776">
                  <a:extLst>
                    <a:ext uri="{9D8B030D-6E8A-4147-A177-3AD203B41FA5}">
                      <a16:colId xmlns:a16="http://schemas.microsoft.com/office/drawing/2014/main" val="2394262156"/>
                    </a:ext>
                  </a:extLst>
                </a:gridCol>
                <a:gridCol w="493776">
                  <a:extLst>
                    <a:ext uri="{9D8B030D-6E8A-4147-A177-3AD203B41FA5}">
                      <a16:colId xmlns:a16="http://schemas.microsoft.com/office/drawing/2014/main" val="3916693596"/>
                    </a:ext>
                  </a:extLst>
                </a:gridCol>
                <a:gridCol w="493776">
                  <a:extLst>
                    <a:ext uri="{9D8B030D-6E8A-4147-A177-3AD203B41FA5}">
                      <a16:colId xmlns:a16="http://schemas.microsoft.com/office/drawing/2014/main" val="1180468897"/>
                    </a:ext>
                  </a:extLst>
                </a:gridCol>
                <a:gridCol w="493776">
                  <a:extLst>
                    <a:ext uri="{9D8B030D-6E8A-4147-A177-3AD203B41FA5}">
                      <a16:colId xmlns:a16="http://schemas.microsoft.com/office/drawing/2014/main" val="3563189217"/>
                    </a:ext>
                  </a:extLst>
                </a:gridCol>
                <a:gridCol w="493776">
                  <a:extLst>
                    <a:ext uri="{9D8B030D-6E8A-4147-A177-3AD203B41FA5}">
                      <a16:colId xmlns:a16="http://schemas.microsoft.com/office/drawing/2014/main" val="878409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232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- 2021-03-30 16:00:36</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4004194"/>
                  </a:ext>
                </a:extLst>
              </a:tr>
            </a:tbl>
          </a:graphicData>
        </a:graphic>
      </p:graphicFrame>
      <p:sp>
        <p:nvSpPr>
          <p:cNvPr id="4" name="Text Placeholder 3">
            <a:extLst>
              <a:ext uri="{FF2B5EF4-FFF2-40B4-BE49-F238E27FC236}">
                <a16:creationId xmlns:a16="http://schemas.microsoft.com/office/drawing/2014/main" id="{6B230BE7-ABFB-4143-9F07-791B8BEE77B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623424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4855-269B-49B2-9C24-6E68ED55CD32}"/>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0E7FE61B-6EA6-483F-94DF-8272C09116EF}"/>
              </a:ext>
            </a:extLst>
          </p:cNvPr>
          <p:cNvGraphicFramePr>
            <a:graphicFrameLocks noGrp="1"/>
          </p:cNvGraphicFramePr>
          <p:nvPr>
            <p:ph type="tbl" sz="quarter" idx="13"/>
            <p:extLst>
              <p:ext uri="{D42A27DB-BD31-4B8C-83A1-F6EECF244321}">
                <p14:modId xmlns:p14="http://schemas.microsoft.com/office/powerpoint/2010/main" val="92804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4295157"/>
                    </a:ext>
                  </a:extLst>
                </a:gridCol>
                <a:gridCol w="493776">
                  <a:extLst>
                    <a:ext uri="{9D8B030D-6E8A-4147-A177-3AD203B41FA5}">
                      <a16:colId xmlns:a16="http://schemas.microsoft.com/office/drawing/2014/main" val="2036645218"/>
                    </a:ext>
                  </a:extLst>
                </a:gridCol>
                <a:gridCol w="493776">
                  <a:extLst>
                    <a:ext uri="{9D8B030D-6E8A-4147-A177-3AD203B41FA5}">
                      <a16:colId xmlns:a16="http://schemas.microsoft.com/office/drawing/2014/main" val="3450468883"/>
                    </a:ext>
                  </a:extLst>
                </a:gridCol>
                <a:gridCol w="493776">
                  <a:extLst>
                    <a:ext uri="{9D8B030D-6E8A-4147-A177-3AD203B41FA5}">
                      <a16:colId xmlns:a16="http://schemas.microsoft.com/office/drawing/2014/main" val="498462301"/>
                    </a:ext>
                  </a:extLst>
                </a:gridCol>
                <a:gridCol w="493776">
                  <a:extLst>
                    <a:ext uri="{9D8B030D-6E8A-4147-A177-3AD203B41FA5}">
                      <a16:colId xmlns:a16="http://schemas.microsoft.com/office/drawing/2014/main" val="2548409792"/>
                    </a:ext>
                  </a:extLst>
                </a:gridCol>
                <a:gridCol w="493776">
                  <a:extLst>
                    <a:ext uri="{9D8B030D-6E8A-4147-A177-3AD203B41FA5}">
                      <a16:colId xmlns:a16="http://schemas.microsoft.com/office/drawing/2014/main" val="954468771"/>
                    </a:ext>
                  </a:extLst>
                </a:gridCol>
                <a:gridCol w="493776">
                  <a:extLst>
                    <a:ext uri="{9D8B030D-6E8A-4147-A177-3AD203B41FA5}">
                      <a16:colId xmlns:a16="http://schemas.microsoft.com/office/drawing/2014/main" val="2523782141"/>
                    </a:ext>
                  </a:extLst>
                </a:gridCol>
                <a:gridCol w="493776">
                  <a:extLst>
                    <a:ext uri="{9D8B030D-6E8A-4147-A177-3AD203B41FA5}">
                      <a16:colId xmlns:a16="http://schemas.microsoft.com/office/drawing/2014/main" val="3056984439"/>
                    </a:ext>
                  </a:extLst>
                </a:gridCol>
                <a:gridCol w="493776">
                  <a:extLst>
                    <a:ext uri="{9D8B030D-6E8A-4147-A177-3AD203B41FA5}">
                      <a16:colId xmlns:a16="http://schemas.microsoft.com/office/drawing/2014/main" val="3980327128"/>
                    </a:ext>
                  </a:extLst>
                </a:gridCol>
                <a:gridCol w="493776">
                  <a:extLst>
                    <a:ext uri="{9D8B030D-6E8A-4147-A177-3AD203B41FA5}">
                      <a16:colId xmlns:a16="http://schemas.microsoft.com/office/drawing/2014/main" val="1269218445"/>
                    </a:ext>
                  </a:extLst>
                </a:gridCol>
                <a:gridCol w="493776">
                  <a:extLst>
                    <a:ext uri="{9D8B030D-6E8A-4147-A177-3AD203B41FA5}">
                      <a16:colId xmlns:a16="http://schemas.microsoft.com/office/drawing/2014/main" val="925353460"/>
                    </a:ext>
                  </a:extLst>
                </a:gridCol>
                <a:gridCol w="493776">
                  <a:extLst>
                    <a:ext uri="{9D8B030D-6E8A-4147-A177-3AD203B41FA5}">
                      <a16:colId xmlns:a16="http://schemas.microsoft.com/office/drawing/2014/main" val="3019422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63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- 2021-04-14 10:01:30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913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- 2021-03-26 22:00:02</a:t>
                      </a:r>
                      <a:r>
                        <a:rPr kumimoji="0" lang="es-ES" sz="1000" b="0" i="0" u="none" strike="noStrike" kern="1200" cap="none" spc="0" normalizeH="0" baseline="0" noProof="0">
                          <a:ln>
                            <a:noFill/>
                          </a:ln>
                          <a:solidFill>
                            <a:prstClr val="black"/>
                          </a:solidFill>
                          <a:effectLst/>
                          <a:uLnTx/>
                          <a:uFillTx/>
                          <a:latin typeface="+mn-lt"/>
                          <a:ea typeface="+mn-ea"/>
                          <a:cs typeface="+mn-cs"/>
                        </a:rPr>
                        <a:t>
 Gustavo realiza la toma de contacto de la 𝐧𝐮𝐞𝐯𝐚 #𝟑𝟎𝟐𝐒.⁣⁣
⁣⁣
Renovado diseño acompañado de nuevos componentes tecnológicos. MIrá el adelanto del review de @moreagustavo.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64175143"/>
                  </a:ext>
                </a:extLst>
              </a:tr>
            </a:tbl>
          </a:graphicData>
        </a:graphic>
      </p:graphicFrame>
      <p:sp>
        <p:nvSpPr>
          <p:cNvPr id="4" name="Text Placeholder 3">
            <a:extLst>
              <a:ext uri="{FF2B5EF4-FFF2-40B4-BE49-F238E27FC236}">
                <a16:creationId xmlns:a16="http://schemas.microsoft.com/office/drawing/2014/main" id="{823B5741-3024-4F72-8970-B7A643D39E2E}"/>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509641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F874-E29A-49E4-9F61-2708F530657C}"/>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88908498-6461-4D63-9968-D68025A451A0}"/>
              </a:ext>
            </a:extLst>
          </p:cNvPr>
          <p:cNvGraphicFramePr>
            <a:graphicFrameLocks noGrp="1"/>
          </p:cNvGraphicFramePr>
          <p:nvPr>
            <p:ph type="tbl" sz="quarter" idx="13"/>
            <p:extLst>
              <p:ext uri="{D42A27DB-BD31-4B8C-83A1-F6EECF244321}">
                <p14:modId xmlns:p14="http://schemas.microsoft.com/office/powerpoint/2010/main" val="14191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6327033"/>
                    </a:ext>
                  </a:extLst>
                </a:gridCol>
                <a:gridCol w="493776">
                  <a:extLst>
                    <a:ext uri="{9D8B030D-6E8A-4147-A177-3AD203B41FA5}">
                      <a16:colId xmlns:a16="http://schemas.microsoft.com/office/drawing/2014/main" val="1225515108"/>
                    </a:ext>
                  </a:extLst>
                </a:gridCol>
                <a:gridCol w="493776">
                  <a:extLst>
                    <a:ext uri="{9D8B030D-6E8A-4147-A177-3AD203B41FA5}">
                      <a16:colId xmlns:a16="http://schemas.microsoft.com/office/drawing/2014/main" val="2471791318"/>
                    </a:ext>
                  </a:extLst>
                </a:gridCol>
                <a:gridCol w="493776">
                  <a:extLst>
                    <a:ext uri="{9D8B030D-6E8A-4147-A177-3AD203B41FA5}">
                      <a16:colId xmlns:a16="http://schemas.microsoft.com/office/drawing/2014/main" val="3724434283"/>
                    </a:ext>
                  </a:extLst>
                </a:gridCol>
                <a:gridCol w="493776">
                  <a:extLst>
                    <a:ext uri="{9D8B030D-6E8A-4147-A177-3AD203B41FA5}">
                      <a16:colId xmlns:a16="http://schemas.microsoft.com/office/drawing/2014/main" val="350333711"/>
                    </a:ext>
                  </a:extLst>
                </a:gridCol>
                <a:gridCol w="493776">
                  <a:extLst>
                    <a:ext uri="{9D8B030D-6E8A-4147-A177-3AD203B41FA5}">
                      <a16:colId xmlns:a16="http://schemas.microsoft.com/office/drawing/2014/main" val="1760153991"/>
                    </a:ext>
                  </a:extLst>
                </a:gridCol>
                <a:gridCol w="493776">
                  <a:extLst>
                    <a:ext uri="{9D8B030D-6E8A-4147-A177-3AD203B41FA5}">
                      <a16:colId xmlns:a16="http://schemas.microsoft.com/office/drawing/2014/main" val="2695068994"/>
                    </a:ext>
                  </a:extLst>
                </a:gridCol>
                <a:gridCol w="493776">
                  <a:extLst>
                    <a:ext uri="{9D8B030D-6E8A-4147-A177-3AD203B41FA5}">
                      <a16:colId xmlns:a16="http://schemas.microsoft.com/office/drawing/2014/main" val="320287289"/>
                    </a:ext>
                  </a:extLst>
                </a:gridCol>
                <a:gridCol w="493776">
                  <a:extLst>
                    <a:ext uri="{9D8B030D-6E8A-4147-A177-3AD203B41FA5}">
                      <a16:colId xmlns:a16="http://schemas.microsoft.com/office/drawing/2014/main" val="352640576"/>
                    </a:ext>
                  </a:extLst>
                </a:gridCol>
                <a:gridCol w="493776">
                  <a:extLst>
                    <a:ext uri="{9D8B030D-6E8A-4147-A177-3AD203B41FA5}">
                      <a16:colId xmlns:a16="http://schemas.microsoft.com/office/drawing/2014/main" val="3959825067"/>
                    </a:ext>
                  </a:extLst>
                </a:gridCol>
                <a:gridCol w="493776">
                  <a:extLst>
                    <a:ext uri="{9D8B030D-6E8A-4147-A177-3AD203B41FA5}">
                      <a16:colId xmlns:a16="http://schemas.microsoft.com/office/drawing/2014/main" val="816032470"/>
                    </a:ext>
                  </a:extLst>
                </a:gridCol>
                <a:gridCol w="493776">
                  <a:extLst>
                    <a:ext uri="{9D8B030D-6E8A-4147-A177-3AD203B41FA5}">
                      <a16:colId xmlns:a16="http://schemas.microsoft.com/office/drawing/2014/main" val="186132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04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- 2021-03-16 16:00:37</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6275670"/>
                  </a:ext>
                </a:extLst>
              </a:tr>
            </a:tbl>
          </a:graphicData>
        </a:graphic>
      </p:graphicFrame>
      <p:sp>
        <p:nvSpPr>
          <p:cNvPr id="4" name="Text Placeholder 3">
            <a:extLst>
              <a:ext uri="{FF2B5EF4-FFF2-40B4-BE49-F238E27FC236}">
                <a16:creationId xmlns:a16="http://schemas.microsoft.com/office/drawing/2014/main" id="{727F5B73-BF4A-4518-82EB-BDDD8351D66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152309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12AFF-4DB8-46BE-9126-70358DCD3CFB}"/>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B7FFC3A1-9229-4F30-8C66-2F6E5E727758}"/>
              </a:ext>
            </a:extLst>
          </p:cNvPr>
          <p:cNvGraphicFramePr>
            <a:graphicFrameLocks noGrp="1"/>
          </p:cNvGraphicFramePr>
          <p:nvPr>
            <p:ph type="tbl" sz="quarter" idx="13"/>
            <p:extLst>
              <p:ext uri="{D42A27DB-BD31-4B8C-83A1-F6EECF244321}">
                <p14:modId xmlns:p14="http://schemas.microsoft.com/office/powerpoint/2010/main" val="1018456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5806147"/>
                    </a:ext>
                  </a:extLst>
                </a:gridCol>
                <a:gridCol w="493776">
                  <a:extLst>
                    <a:ext uri="{9D8B030D-6E8A-4147-A177-3AD203B41FA5}">
                      <a16:colId xmlns:a16="http://schemas.microsoft.com/office/drawing/2014/main" val="2423271325"/>
                    </a:ext>
                  </a:extLst>
                </a:gridCol>
                <a:gridCol w="493776">
                  <a:extLst>
                    <a:ext uri="{9D8B030D-6E8A-4147-A177-3AD203B41FA5}">
                      <a16:colId xmlns:a16="http://schemas.microsoft.com/office/drawing/2014/main" val="91440041"/>
                    </a:ext>
                  </a:extLst>
                </a:gridCol>
                <a:gridCol w="493776">
                  <a:extLst>
                    <a:ext uri="{9D8B030D-6E8A-4147-A177-3AD203B41FA5}">
                      <a16:colId xmlns:a16="http://schemas.microsoft.com/office/drawing/2014/main" val="2263753779"/>
                    </a:ext>
                  </a:extLst>
                </a:gridCol>
                <a:gridCol w="493776">
                  <a:extLst>
                    <a:ext uri="{9D8B030D-6E8A-4147-A177-3AD203B41FA5}">
                      <a16:colId xmlns:a16="http://schemas.microsoft.com/office/drawing/2014/main" val="448705860"/>
                    </a:ext>
                  </a:extLst>
                </a:gridCol>
                <a:gridCol w="493776">
                  <a:extLst>
                    <a:ext uri="{9D8B030D-6E8A-4147-A177-3AD203B41FA5}">
                      <a16:colId xmlns:a16="http://schemas.microsoft.com/office/drawing/2014/main" val="1958213439"/>
                    </a:ext>
                  </a:extLst>
                </a:gridCol>
                <a:gridCol w="493776">
                  <a:extLst>
                    <a:ext uri="{9D8B030D-6E8A-4147-A177-3AD203B41FA5}">
                      <a16:colId xmlns:a16="http://schemas.microsoft.com/office/drawing/2014/main" val="1922814579"/>
                    </a:ext>
                  </a:extLst>
                </a:gridCol>
                <a:gridCol w="493776">
                  <a:extLst>
                    <a:ext uri="{9D8B030D-6E8A-4147-A177-3AD203B41FA5}">
                      <a16:colId xmlns:a16="http://schemas.microsoft.com/office/drawing/2014/main" val="3131057767"/>
                    </a:ext>
                  </a:extLst>
                </a:gridCol>
                <a:gridCol w="493776">
                  <a:extLst>
                    <a:ext uri="{9D8B030D-6E8A-4147-A177-3AD203B41FA5}">
                      <a16:colId xmlns:a16="http://schemas.microsoft.com/office/drawing/2014/main" val="3511349204"/>
                    </a:ext>
                  </a:extLst>
                </a:gridCol>
                <a:gridCol w="493776">
                  <a:extLst>
                    <a:ext uri="{9D8B030D-6E8A-4147-A177-3AD203B41FA5}">
                      <a16:colId xmlns:a16="http://schemas.microsoft.com/office/drawing/2014/main" val="2190405659"/>
                    </a:ext>
                  </a:extLst>
                </a:gridCol>
                <a:gridCol w="493776">
                  <a:extLst>
                    <a:ext uri="{9D8B030D-6E8A-4147-A177-3AD203B41FA5}">
                      <a16:colId xmlns:a16="http://schemas.microsoft.com/office/drawing/2014/main" val="138120999"/>
                    </a:ext>
                  </a:extLst>
                </a:gridCol>
                <a:gridCol w="493776">
                  <a:extLst>
                    <a:ext uri="{9D8B030D-6E8A-4147-A177-3AD203B41FA5}">
                      <a16:colId xmlns:a16="http://schemas.microsoft.com/office/drawing/2014/main" val="281402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53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- 2021-03-22 14:01:04</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
.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8173220"/>
                  </a:ext>
                </a:extLst>
              </a:tr>
            </a:tbl>
          </a:graphicData>
        </a:graphic>
      </p:graphicFrame>
      <p:sp>
        <p:nvSpPr>
          <p:cNvPr id="4" name="Text Placeholder 3">
            <a:extLst>
              <a:ext uri="{FF2B5EF4-FFF2-40B4-BE49-F238E27FC236}">
                <a16:creationId xmlns:a16="http://schemas.microsoft.com/office/drawing/2014/main" id="{596BBE90-5908-4322-945A-9AA89439A66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242982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E5696-20F0-4B41-A431-CD00B235A87A}"/>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65BB9ABD-98DE-4D23-B81B-9E861DABB988}"/>
              </a:ext>
            </a:extLst>
          </p:cNvPr>
          <p:cNvGraphicFramePr>
            <a:graphicFrameLocks noGrp="1"/>
          </p:cNvGraphicFramePr>
          <p:nvPr>
            <p:ph type="tbl" sz="quarter" idx="13"/>
            <p:extLst>
              <p:ext uri="{D42A27DB-BD31-4B8C-83A1-F6EECF244321}">
                <p14:modId xmlns:p14="http://schemas.microsoft.com/office/powerpoint/2010/main" val="117824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6903731"/>
                    </a:ext>
                  </a:extLst>
                </a:gridCol>
                <a:gridCol w="493776">
                  <a:extLst>
                    <a:ext uri="{9D8B030D-6E8A-4147-A177-3AD203B41FA5}">
                      <a16:colId xmlns:a16="http://schemas.microsoft.com/office/drawing/2014/main" val="852973940"/>
                    </a:ext>
                  </a:extLst>
                </a:gridCol>
                <a:gridCol w="493776">
                  <a:extLst>
                    <a:ext uri="{9D8B030D-6E8A-4147-A177-3AD203B41FA5}">
                      <a16:colId xmlns:a16="http://schemas.microsoft.com/office/drawing/2014/main" val="94362532"/>
                    </a:ext>
                  </a:extLst>
                </a:gridCol>
                <a:gridCol w="493776">
                  <a:extLst>
                    <a:ext uri="{9D8B030D-6E8A-4147-A177-3AD203B41FA5}">
                      <a16:colId xmlns:a16="http://schemas.microsoft.com/office/drawing/2014/main" val="3768110230"/>
                    </a:ext>
                  </a:extLst>
                </a:gridCol>
                <a:gridCol w="493776">
                  <a:extLst>
                    <a:ext uri="{9D8B030D-6E8A-4147-A177-3AD203B41FA5}">
                      <a16:colId xmlns:a16="http://schemas.microsoft.com/office/drawing/2014/main" val="3919717515"/>
                    </a:ext>
                  </a:extLst>
                </a:gridCol>
                <a:gridCol w="493776">
                  <a:extLst>
                    <a:ext uri="{9D8B030D-6E8A-4147-A177-3AD203B41FA5}">
                      <a16:colId xmlns:a16="http://schemas.microsoft.com/office/drawing/2014/main" val="3096990630"/>
                    </a:ext>
                  </a:extLst>
                </a:gridCol>
                <a:gridCol w="493776">
                  <a:extLst>
                    <a:ext uri="{9D8B030D-6E8A-4147-A177-3AD203B41FA5}">
                      <a16:colId xmlns:a16="http://schemas.microsoft.com/office/drawing/2014/main" val="1765487533"/>
                    </a:ext>
                  </a:extLst>
                </a:gridCol>
                <a:gridCol w="493776">
                  <a:extLst>
                    <a:ext uri="{9D8B030D-6E8A-4147-A177-3AD203B41FA5}">
                      <a16:colId xmlns:a16="http://schemas.microsoft.com/office/drawing/2014/main" val="2065737935"/>
                    </a:ext>
                  </a:extLst>
                </a:gridCol>
                <a:gridCol w="493776">
                  <a:extLst>
                    <a:ext uri="{9D8B030D-6E8A-4147-A177-3AD203B41FA5}">
                      <a16:colId xmlns:a16="http://schemas.microsoft.com/office/drawing/2014/main" val="3592450166"/>
                    </a:ext>
                  </a:extLst>
                </a:gridCol>
                <a:gridCol w="493776">
                  <a:extLst>
                    <a:ext uri="{9D8B030D-6E8A-4147-A177-3AD203B41FA5}">
                      <a16:colId xmlns:a16="http://schemas.microsoft.com/office/drawing/2014/main" val="1948922649"/>
                    </a:ext>
                  </a:extLst>
                </a:gridCol>
                <a:gridCol w="493776">
                  <a:extLst>
                    <a:ext uri="{9D8B030D-6E8A-4147-A177-3AD203B41FA5}">
                      <a16:colId xmlns:a16="http://schemas.microsoft.com/office/drawing/2014/main" val="3144170340"/>
                    </a:ext>
                  </a:extLst>
                </a:gridCol>
                <a:gridCol w="493776">
                  <a:extLst>
                    <a:ext uri="{9D8B030D-6E8A-4147-A177-3AD203B41FA5}">
                      <a16:colId xmlns:a16="http://schemas.microsoft.com/office/drawing/2014/main" val="40082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139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- 2021-04-15 14:00:59</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51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- 2021-03-25 19:00:22</a:t>
                      </a:r>
                      <a:r>
                        <a:rPr kumimoji="0" lang="es-ES" sz="1000" b="0" i="0" u="none" strike="noStrike" kern="1200" cap="none" spc="0" normalizeH="0" baseline="0" noProof="0">
                          <a:ln>
                            <a:noFill/>
                          </a:ln>
                          <a:solidFill>
                            <a:prstClr val="black"/>
                          </a:solidFill>
                          <a:effectLst/>
                          <a:uLnTx/>
                          <a:uFillTx/>
                          <a:latin typeface="+mn-lt"/>
                          <a:ea typeface="+mn-ea"/>
                          <a:cs typeface="+mn-cs"/>
                        </a:rPr>
                        <a:t>
 La nueva #TNT600i incorpora una serie de mejoras tecnológicas y de diseño únicas dentro de su categoría.⁣
⁣
Conocé su ficha completa.⁣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86600239"/>
                  </a:ext>
                </a:extLst>
              </a:tr>
            </a:tbl>
          </a:graphicData>
        </a:graphic>
      </p:graphicFrame>
      <p:sp>
        <p:nvSpPr>
          <p:cNvPr id="4" name="Text Placeholder 3">
            <a:extLst>
              <a:ext uri="{FF2B5EF4-FFF2-40B4-BE49-F238E27FC236}">
                <a16:creationId xmlns:a16="http://schemas.microsoft.com/office/drawing/2014/main" id="{5F66F6F9-C494-4EDB-9A29-209ECEBF262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95835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57F28-A260-4772-BD18-2B470E197F86}"/>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F9EEB436-FDC5-4597-99ED-08B496FF0820}"/>
              </a:ext>
            </a:extLst>
          </p:cNvPr>
          <p:cNvGraphicFramePr>
            <a:graphicFrameLocks noGrp="1"/>
          </p:cNvGraphicFramePr>
          <p:nvPr>
            <p:ph type="tbl" sz="quarter" idx="13"/>
            <p:extLst>
              <p:ext uri="{D42A27DB-BD31-4B8C-83A1-F6EECF244321}">
                <p14:modId xmlns:p14="http://schemas.microsoft.com/office/powerpoint/2010/main" val="2326043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7385146"/>
                    </a:ext>
                  </a:extLst>
                </a:gridCol>
                <a:gridCol w="493776">
                  <a:extLst>
                    <a:ext uri="{9D8B030D-6E8A-4147-A177-3AD203B41FA5}">
                      <a16:colId xmlns:a16="http://schemas.microsoft.com/office/drawing/2014/main" val="1034104747"/>
                    </a:ext>
                  </a:extLst>
                </a:gridCol>
                <a:gridCol w="493776">
                  <a:extLst>
                    <a:ext uri="{9D8B030D-6E8A-4147-A177-3AD203B41FA5}">
                      <a16:colId xmlns:a16="http://schemas.microsoft.com/office/drawing/2014/main" val="522767176"/>
                    </a:ext>
                  </a:extLst>
                </a:gridCol>
                <a:gridCol w="493776">
                  <a:extLst>
                    <a:ext uri="{9D8B030D-6E8A-4147-A177-3AD203B41FA5}">
                      <a16:colId xmlns:a16="http://schemas.microsoft.com/office/drawing/2014/main" val="1501217385"/>
                    </a:ext>
                  </a:extLst>
                </a:gridCol>
                <a:gridCol w="493776">
                  <a:extLst>
                    <a:ext uri="{9D8B030D-6E8A-4147-A177-3AD203B41FA5}">
                      <a16:colId xmlns:a16="http://schemas.microsoft.com/office/drawing/2014/main" val="2483912255"/>
                    </a:ext>
                  </a:extLst>
                </a:gridCol>
                <a:gridCol w="493776">
                  <a:extLst>
                    <a:ext uri="{9D8B030D-6E8A-4147-A177-3AD203B41FA5}">
                      <a16:colId xmlns:a16="http://schemas.microsoft.com/office/drawing/2014/main" val="2662086000"/>
                    </a:ext>
                  </a:extLst>
                </a:gridCol>
                <a:gridCol w="493776">
                  <a:extLst>
                    <a:ext uri="{9D8B030D-6E8A-4147-A177-3AD203B41FA5}">
                      <a16:colId xmlns:a16="http://schemas.microsoft.com/office/drawing/2014/main" val="3069592945"/>
                    </a:ext>
                  </a:extLst>
                </a:gridCol>
                <a:gridCol w="493776">
                  <a:extLst>
                    <a:ext uri="{9D8B030D-6E8A-4147-A177-3AD203B41FA5}">
                      <a16:colId xmlns:a16="http://schemas.microsoft.com/office/drawing/2014/main" val="726595930"/>
                    </a:ext>
                  </a:extLst>
                </a:gridCol>
                <a:gridCol w="493776">
                  <a:extLst>
                    <a:ext uri="{9D8B030D-6E8A-4147-A177-3AD203B41FA5}">
                      <a16:colId xmlns:a16="http://schemas.microsoft.com/office/drawing/2014/main" val="777540835"/>
                    </a:ext>
                  </a:extLst>
                </a:gridCol>
                <a:gridCol w="493776">
                  <a:extLst>
                    <a:ext uri="{9D8B030D-6E8A-4147-A177-3AD203B41FA5}">
                      <a16:colId xmlns:a16="http://schemas.microsoft.com/office/drawing/2014/main" val="1743527766"/>
                    </a:ext>
                  </a:extLst>
                </a:gridCol>
                <a:gridCol w="493776">
                  <a:extLst>
                    <a:ext uri="{9D8B030D-6E8A-4147-A177-3AD203B41FA5}">
                      <a16:colId xmlns:a16="http://schemas.microsoft.com/office/drawing/2014/main" val="2368609360"/>
                    </a:ext>
                  </a:extLst>
                </a:gridCol>
                <a:gridCol w="493776">
                  <a:extLst>
                    <a:ext uri="{9D8B030D-6E8A-4147-A177-3AD203B41FA5}">
                      <a16:colId xmlns:a16="http://schemas.microsoft.com/office/drawing/2014/main" val="2046280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589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- 2021-04-05 17:44:16</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8100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- 2021-04-08 17:05:03</a:t>
                      </a:r>
                      <a:r>
                        <a:rPr kumimoji="0" lang="es-ES" sz="1000" b="0" i="0" u="none" strike="noStrike" kern="1200" cap="none" spc="0" normalizeH="0" baseline="0" noProof="0">
                          <a:ln>
                            <a:noFill/>
                          </a:ln>
                          <a:solidFill>
                            <a:prstClr val="black"/>
                          </a:solidFill>
                          <a:effectLst/>
                          <a:uLnTx/>
                          <a:uFillTx/>
                          <a:latin typeface="+mn-lt"/>
                          <a:ea typeface="+mn-ea"/>
                          <a:cs typeface="+mn-cs"/>
                        </a:rPr>
                        <a:t>
 Potencia y prestaciones son las palabras perfectas que describen a la #𝐓𝐑𝐊𝟓𝟎𝟐. ⁣
⁣
¿Qué anécdota recordas de tu ultima aventura? ¡Contanos!⁣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366854"/>
                  </a:ext>
                </a:extLst>
              </a:tr>
            </a:tbl>
          </a:graphicData>
        </a:graphic>
      </p:graphicFrame>
      <p:sp>
        <p:nvSpPr>
          <p:cNvPr id="4" name="Text Placeholder 3">
            <a:extLst>
              <a:ext uri="{FF2B5EF4-FFF2-40B4-BE49-F238E27FC236}">
                <a16:creationId xmlns:a16="http://schemas.microsoft.com/office/drawing/2014/main" id="{C0D3CBEC-FC3C-4F1E-BC5F-C70605A2DEF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88870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F5BFE-573A-4ADC-A402-6BAE01FAF535}"/>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EFC98E93-2230-4BCE-A26A-616A5347224D}"/>
              </a:ext>
            </a:extLst>
          </p:cNvPr>
          <p:cNvGraphicFramePr>
            <a:graphicFrameLocks noGrp="1"/>
          </p:cNvGraphicFramePr>
          <p:nvPr>
            <p:ph type="chart" sz="quarter" idx="13"/>
            <p:extLst>
              <p:ext uri="{D42A27DB-BD31-4B8C-83A1-F6EECF244321}">
                <p14:modId xmlns:p14="http://schemas.microsoft.com/office/powerpoint/2010/main" val="309392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D8A6E5-4913-4441-ABC4-5295FC5962D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B939B9A-2D43-4BEB-BB4F-A0E3E0918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8281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990B-56DA-4013-B6EE-73D425FEACC9}"/>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EB9701C1-37A4-4B68-9446-C3B14C451610}"/>
              </a:ext>
            </a:extLst>
          </p:cNvPr>
          <p:cNvGraphicFramePr>
            <a:graphicFrameLocks noGrp="1"/>
          </p:cNvGraphicFramePr>
          <p:nvPr>
            <p:ph type="tbl" sz="quarter" idx="13"/>
            <p:extLst>
              <p:ext uri="{D42A27DB-BD31-4B8C-83A1-F6EECF244321}">
                <p14:modId xmlns:p14="http://schemas.microsoft.com/office/powerpoint/2010/main" val="59581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35477288"/>
                    </a:ext>
                  </a:extLst>
                </a:gridCol>
                <a:gridCol w="1152144">
                  <a:extLst>
                    <a:ext uri="{9D8B030D-6E8A-4147-A177-3AD203B41FA5}">
                      <a16:colId xmlns:a16="http://schemas.microsoft.com/office/drawing/2014/main" val="1040807778"/>
                    </a:ext>
                  </a:extLst>
                </a:gridCol>
                <a:gridCol w="1152144">
                  <a:extLst>
                    <a:ext uri="{9D8B030D-6E8A-4147-A177-3AD203B41FA5}">
                      <a16:colId xmlns:a16="http://schemas.microsoft.com/office/drawing/2014/main" val="1346642667"/>
                    </a:ext>
                  </a:extLst>
                </a:gridCol>
                <a:gridCol w="1152144">
                  <a:extLst>
                    <a:ext uri="{9D8B030D-6E8A-4147-A177-3AD203B41FA5}">
                      <a16:colId xmlns:a16="http://schemas.microsoft.com/office/drawing/2014/main" val="611014547"/>
                    </a:ext>
                  </a:extLst>
                </a:gridCol>
                <a:gridCol w="1152144">
                  <a:extLst>
                    <a:ext uri="{9D8B030D-6E8A-4147-A177-3AD203B41FA5}">
                      <a16:colId xmlns:a16="http://schemas.microsoft.com/office/drawing/2014/main" val="62688209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024874833"/>
                  </a:ext>
                </a:extLst>
              </a:tr>
              <a:tr h="370840">
                <a:tc>
                  <a:txBody>
                    <a:bodyPr/>
                    <a:lstStyle/>
                    <a:p>
                      <a:r>
                        <a:rPr lang="es-ES" sz="1000" b="1"/>
                        <a:t>Bajaj Argentina - 2021-03-25 16:28:17</a:t>
                      </a:r>
                      <a:r>
                        <a:rPr lang="es-ES" sz="1000"/>
                        <a:t>
 Bueno, luego de realizar una larga gestión, bajaj decidió hacer lo correcto...para quien no conoce la historia rompimos dos llantas de una dominar y no se conseguían por ningún lado...hasta que bajaj decidió intervenir y facilito todo el proceso, consiguió las dos llantas ...si bien no era lo buscado nos las asignó sin cargo, y eso habla bien de ellos, se demoraron bastante y seguramente nuestra insistencia dió resultado...quiero agradecer a la expresamente consecionaria SANTECHIA de Mendoza que estuvo a nuestro lado todo el tiempo...bueno en fin ahora ya estamos en el camino correcto y agradecer el proceder de BAJAJ...fue un poco demorisa pero al final todo resultó como debía ser desde el principio...agradecido de BAJAJ y de SANTECHIA MENDOZA.</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588104383"/>
                  </a:ext>
                </a:extLst>
              </a:tr>
              <a:tr h="370840">
                <a:tc>
                  <a:txBody>
                    <a:bodyPr/>
                    <a:lstStyle/>
                    <a:p>
                      <a:r>
                        <a:rPr lang="es-ES" sz="1000" b="1"/>
                        <a:t>Bajaj Argentina - 2021-03-31 22:14:16</a:t>
                      </a:r>
                      <a:r>
                        <a:rPr lang="es-ES" sz="1000"/>
                        <a:t>
 necesito ayuda, tengo una avenger 200, año 2011, tengo que cambiarle el aceite a los barrales de la suspensión delantera, no encuentro en ningun lado las indicaciones de que cantidad lleva cada barral por favor podrían indicarme lo expuesto anteriormente y si tienen el manual de taller de dicha moto me lo pasan?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85546439"/>
                  </a:ext>
                </a:extLst>
              </a:tr>
              <a:tr h="370840">
                <a:tc>
                  <a:txBody>
                    <a:bodyPr/>
                    <a:lstStyle/>
                    <a:p>
                      <a:r>
                        <a:rPr lang="es-ES" sz="1000" b="1"/>
                        <a:t>Bajaj Argentina - 2021-04-08 13:48:25</a:t>
                      </a:r>
                      <a:r>
                        <a:rPr lang="es-ES" sz="1000"/>
                        <a:t>
 Que opinan de este problema con la NS 200?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570119220"/>
                  </a:ext>
                </a:extLst>
              </a:tr>
              <a:tr h="370840">
                <a:tc>
                  <a:txBody>
                    <a:bodyPr/>
                    <a:lstStyle/>
                    <a:p>
                      <a:r>
                        <a:rPr lang="es-ES" sz="1000" b="1"/>
                        <a:t>Bajaj Argentina - 2021-04-12 16:05:59</a:t>
                      </a:r>
                      <a:r>
                        <a:rPr lang="es-ES" sz="1000"/>
                        <a:t>
 Estimados, consulta. 
Las bujías de la Avenger street son igual? Me dicen en casa de moto que es así pero no estoy seguro y no tengo saca bujías acá para mirarlas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03199560"/>
                  </a:ext>
                </a:extLst>
              </a:tr>
            </a:tbl>
          </a:graphicData>
        </a:graphic>
      </p:graphicFrame>
      <p:sp>
        <p:nvSpPr>
          <p:cNvPr id="4" name="Text Placeholder 3">
            <a:extLst>
              <a:ext uri="{FF2B5EF4-FFF2-40B4-BE49-F238E27FC236}">
                <a16:creationId xmlns:a16="http://schemas.microsoft.com/office/drawing/2014/main" id="{A9EB78A1-10A5-4B0D-88B6-3D7F73F061C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5317374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1638</Words>
  <Application>Microsoft Office PowerPoint</Application>
  <PresentationFormat>On-screen Show (4:3)</PresentationFormat>
  <Paragraphs>859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2021-04-16T14:54:33Z</dcterms:created>
  <dcterms:modified xsi:type="dcterms:W3CDTF">2021-04-16T14:56:23Z</dcterms:modified>
</cp:coreProperties>
</file>